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729" r:id="rId2"/>
  </p:sldMasterIdLst>
  <p:notesMasterIdLst>
    <p:notesMasterId r:id="rId35"/>
  </p:notesMasterIdLst>
  <p:sldIdLst>
    <p:sldId id="294" r:id="rId3"/>
    <p:sldId id="331" r:id="rId4"/>
    <p:sldId id="336" r:id="rId5"/>
    <p:sldId id="296" r:id="rId6"/>
    <p:sldId id="302" r:id="rId7"/>
    <p:sldId id="319" r:id="rId8"/>
    <p:sldId id="322" r:id="rId9"/>
    <p:sldId id="320" r:id="rId10"/>
    <p:sldId id="321" r:id="rId11"/>
    <p:sldId id="323" r:id="rId12"/>
    <p:sldId id="324" r:id="rId13"/>
    <p:sldId id="325" r:id="rId14"/>
    <p:sldId id="326" r:id="rId15"/>
    <p:sldId id="327" r:id="rId16"/>
    <p:sldId id="328" r:id="rId17"/>
    <p:sldId id="329" r:id="rId18"/>
    <p:sldId id="509" r:id="rId19"/>
    <p:sldId id="510" r:id="rId20"/>
    <p:sldId id="511" r:id="rId21"/>
    <p:sldId id="332" r:id="rId22"/>
    <p:sldId id="333" r:id="rId23"/>
    <p:sldId id="335" r:id="rId24"/>
    <p:sldId id="337" r:id="rId25"/>
    <p:sldId id="507" r:id="rId26"/>
    <p:sldId id="464" r:id="rId27"/>
    <p:sldId id="501" r:id="rId28"/>
    <p:sldId id="502" r:id="rId29"/>
    <p:sldId id="503" r:id="rId30"/>
    <p:sldId id="508" r:id="rId31"/>
    <p:sldId id="505" r:id="rId32"/>
    <p:sldId id="506" r:id="rId33"/>
    <p:sldId id="318" r:id="rId34"/>
  </p:sldIdLst>
  <p:sldSz cx="9144000" cy="5143500" type="screen16x9"/>
  <p:notesSz cx="6858000" cy="9144000"/>
  <p:embeddedFontLst>
    <p:embeddedFont>
      <p:font typeface="Georgia" panose="02040502050405020303" pitchFamily="18"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Lato Black" panose="020F0502020204030203" pitchFamily="34" charset="0"/>
      <p:bold r:id="rId44"/>
      <p:boldItalic r:id="rId45"/>
    </p:embeddedFont>
    <p:embeddedFont>
      <p:font typeface="Montserrat" panose="00000500000000000000" pitchFamily="2"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Source Sans Pro" panose="020B0503030403020204" pitchFamily="34"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6"/>
    <a:srgbClr val="5FC594"/>
    <a:srgbClr val="C6DADA"/>
    <a:srgbClr val="374646"/>
    <a:srgbClr val="F05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97E755-C6C0-493F-A988-B7DA6ADB126D}">
  <a:tblStyle styleId="{9297E755-C6C0-493F-A988-B7DA6ADB1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0"/>
  </p:normalViewPr>
  <p:slideViewPr>
    <p:cSldViewPr snapToGrid="0">
      <p:cViewPr varScale="1">
        <p:scale>
          <a:sx n="132" d="100"/>
          <a:sy n="132" d="100"/>
        </p:scale>
        <p:origin x="10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font" Target="fonts/font2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4.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25F33-92C1-4B6E-8B96-6093977D446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215A21F-A965-40F5-BC58-CE8F9D527AE5}">
      <dgm:prSet/>
      <dgm:spPr/>
      <dgm:t>
        <a:bodyPr/>
        <a:lstStyle/>
        <a:p>
          <a:r>
            <a:rPr lang="en-GB" dirty="0"/>
            <a:t>Lord Sales rejected Ms Imam’s assertion that Croydon should have diverted other available resources, or could have borrowed more, to buy or adapt a property for her</a:t>
          </a:r>
          <a:endParaRPr lang="en-US" dirty="0"/>
        </a:p>
      </dgm:t>
    </dgm:pt>
    <dgm:pt modelId="{1114F38B-4BE8-4DE3-88A2-82DBDCC9F843}" type="parTrans" cxnId="{69C74E3F-D666-4F62-A5D6-741AC35EB1B5}">
      <dgm:prSet/>
      <dgm:spPr/>
      <dgm:t>
        <a:bodyPr/>
        <a:lstStyle/>
        <a:p>
          <a:endParaRPr lang="en-US"/>
        </a:p>
      </dgm:t>
    </dgm:pt>
    <dgm:pt modelId="{9EFBCD4D-F3BF-4D32-A5DB-331D5F19F849}" type="sibTrans" cxnId="{69C74E3F-D666-4F62-A5D6-741AC35EB1B5}">
      <dgm:prSet/>
      <dgm:spPr/>
      <dgm:t>
        <a:bodyPr/>
        <a:lstStyle/>
        <a:p>
          <a:endParaRPr lang="en-US"/>
        </a:p>
      </dgm:t>
    </dgm:pt>
    <dgm:pt modelId="{FCF06217-D4D5-461A-ADF2-E20FB93A8D69}">
      <dgm:prSet/>
      <dgm:spPr/>
      <dgm:t>
        <a:bodyPr/>
        <a:lstStyle/>
        <a:p>
          <a:r>
            <a:rPr lang="en-GB"/>
            <a:t>No obligation to reallocate funds from other service areas or budget heads, once an authority’s annual budget has been settled </a:t>
          </a:r>
          <a:endParaRPr lang="en-US"/>
        </a:p>
      </dgm:t>
    </dgm:pt>
    <dgm:pt modelId="{F96E69E8-A797-4155-A444-2DA8CC1912E3}" type="parTrans" cxnId="{A67D4502-E5C5-45DD-8A97-02DD09493184}">
      <dgm:prSet/>
      <dgm:spPr/>
      <dgm:t>
        <a:bodyPr/>
        <a:lstStyle/>
        <a:p>
          <a:endParaRPr lang="en-US"/>
        </a:p>
      </dgm:t>
    </dgm:pt>
    <dgm:pt modelId="{95D394C9-5342-4797-A1B6-413016EBE14E}" type="sibTrans" cxnId="{A67D4502-E5C5-45DD-8A97-02DD09493184}">
      <dgm:prSet/>
      <dgm:spPr/>
      <dgm:t>
        <a:bodyPr/>
        <a:lstStyle/>
        <a:p>
          <a:endParaRPr lang="en-US"/>
        </a:p>
      </dgm:t>
    </dgm:pt>
    <dgm:pt modelId="{5B8BD832-8C33-48C1-B97C-EA722DED922B}">
      <dgm:prSet/>
      <dgm:spPr/>
      <dgm:t>
        <a:bodyPr/>
        <a:lstStyle/>
        <a:p>
          <a:r>
            <a:rPr lang="en-GB"/>
            <a:t>But, authorities may be expected to explain whether they have contingency funds available which could be used to meet a Part 7 duty</a:t>
          </a:r>
          <a:endParaRPr lang="en-US"/>
        </a:p>
      </dgm:t>
    </dgm:pt>
    <dgm:pt modelId="{F68DD962-2E35-4520-B402-04F1FBFF265D}" type="parTrans" cxnId="{88C31C08-00B9-4C6F-925D-8E882286121E}">
      <dgm:prSet/>
      <dgm:spPr/>
      <dgm:t>
        <a:bodyPr/>
        <a:lstStyle/>
        <a:p>
          <a:endParaRPr lang="en-US"/>
        </a:p>
      </dgm:t>
    </dgm:pt>
    <dgm:pt modelId="{3F286924-1BF9-44C8-BDB6-953292375F0B}" type="sibTrans" cxnId="{88C31C08-00B9-4C6F-925D-8E882286121E}">
      <dgm:prSet/>
      <dgm:spPr/>
      <dgm:t>
        <a:bodyPr/>
        <a:lstStyle/>
        <a:p>
          <a:endParaRPr lang="en-US"/>
        </a:p>
      </dgm:t>
    </dgm:pt>
    <dgm:pt modelId="{88CB960F-57AB-4A19-AAD5-4F5E0228C91B}">
      <dgm:prSet/>
      <dgm:spPr/>
      <dgm:t>
        <a:bodyPr/>
        <a:lstStyle/>
        <a:p>
          <a:r>
            <a:rPr lang="en-GB"/>
            <a:t>Courts may also inquire into why provision wasn’t made in the Council’s budget to meet a Part 7 duty (particularly where a breach continues from one financial year into the next)</a:t>
          </a:r>
          <a:endParaRPr lang="en-US"/>
        </a:p>
      </dgm:t>
    </dgm:pt>
    <dgm:pt modelId="{20EA7EF7-6853-4EAC-A131-ECA4942373A7}" type="parTrans" cxnId="{26E74920-761E-4544-BE57-232D49AA5991}">
      <dgm:prSet/>
      <dgm:spPr/>
      <dgm:t>
        <a:bodyPr/>
        <a:lstStyle/>
        <a:p>
          <a:endParaRPr lang="en-US"/>
        </a:p>
      </dgm:t>
    </dgm:pt>
    <dgm:pt modelId="{BB7754A8-4F50-4823-B388-0937B36CBF77}" type="sibTrans" cxnId="{26E74920-761E-4544-BE57-232D49AA5991}">
      <dgm:prSet/>
      <dgm:spPr/>
      <dgm:t>
        <a:bodyPr/>
        <a:lstStyle/>
        <a:p>
          <a:endParaRPr lang="en-US"/>
        </a:p>
      </dgm:t>
    </dgm:pt>
    <dgm:pt modelId="{C3C3A660-A8EB-4896-B713-E75D2648EAC6}" type="pres">
      <dgm:prSet presAssocID="{75D25F33-92C1-4B6E-8B96-6093977D446F}" presName="root" presStyleCnt="0">
        <dgm:presLayoutVars>
          <dgm:dir/>
          <dgm:resizeHandles val="exact"/>
        </dgm:presLayoutVars>
      </dgm:prSet>
      <dgm:spPr/>
    </dgm:pt>
    <dgm:pt modelId="{EDE18F37-43B3-4078-BB15-60EE945022AE}" type="pres">
      <dgm:prSet presAssocID="{1215A21F-A965-40F5-BC58-CE8F9D527AE5}" presName="compNode" presStyleCnt="0"/>
      <dgm:spPr/>
    </dgm:pt>
    <dgm:pt modelId="{DC4823B3-5820-49FC-B855-BF3C05359E7A}" type="pres">
      <dgm:prSet presAssocID="{1215A21F-A965-40F5-BC58-CE8F9D527AE5}" presName="bgRect" presStyleLbl="bgShp" presStyleIdx="0" presStyleCnt="4"/>
      <dgm:spPr/>
    </dgm:pt>
    <dgm:pt modelId="{39AB4EFA-DE81-4304-9217-367D7E53AFD2}" type="pres">
      <dgm:prSet presAssocID="{1215A21F-A965-40F5-BC58-CE8F9D527A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CC469D3A-F348-4CA4-B5C3-3D7F33525F33}" type="pres">
      <dgm:prSet presAssocID="{1215A21F-A965-40F5-BC58-CE8F9D527AE5}" presName="spaceRect" presStyleCnt="0"/>
      <dgm:spPr/>
    </dgm:pt>
    <dgm:pt modelId="{2598CC96-52A1-4C8D-ACFE-B04B417AB233}" type="pres">
      <dgm:prSet presAssocID="{1215A21F-A965-40F5-BC58-CE8F9D527AE5}" presName="parTx" presStyleLbl="revTx" presStyleIdx="0" presStyleCnt="4">
        <dgm:presLayoutVars>
          <dgm:chMax val="0"/>
          <dgm:chPref val="0"/>
        </dgm:presLayoutVars>
      </dgm:prSet>
      <dgm:spPr/>
    </dgm:pt>
    <dgm:pt modelId="{D6355C3F-9ABD-47B8-A003-43C68EF99709}" type="pres">
      <dgm:prSet presAssocID="{9EFBCD4D-F3BF-4D32-A5DB-331D5F19F849}" presName="sibTrans" presStyleCnt="0"/>
      <dgm:spPr/>
    </dgm:pt>
    <dgm:pt modelId="{B5BBF257-6D18-4FCB-9170-05E9ADC42C4C}" type="pres">
      <dgm:prSet presAssocID="{FCF06217-D4D5-461A-ADF2-E20FB93A8D69}" presName="compNode" presStyleCnt="0"/>
      <dgm:spPr/>
    </dgm:pt>
    <dgm:pt modelId="{B28030A9-F5F9-42B7-BEEF-01242FE5FA1A}" type="pres">
      <dgm:prSet presAssocID="{FCF06217-D4D5-461A-ADF2-E20FB93A8D69}" presName="bgRect" presStyleLbl="bgShp" presStyleIdx="1" presStyleCnt="4"/>
      <dgm:spPr/>
    </dgm:pt>
    <dgm:pt modelId="{F5A20378-576F-4467-975D-F46DBC28583C}" type="pres">
      <dgm:prSet presAssocID="{FCF06217-D4D5-461A-ADF2-E20FB93A8D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119A1BB-3BD0-4B17-8A39-CC5D0F793DB8}" type="pres">
      <dgm:prSet presAssocID="{FCF06217-D4D5-461A-ADF2-E20FB93A8D69}" presName="spaceRect" presStyleCnt="0"/>
      <dgm:spPr/>
    </dgm:pt>
    <dgm:pt modelId="{9B580BD8-1817-4846-844B-A0B76DD7D8C0}" type="pres">
      <dgm:prSet presAssocID="{FCF06217-D4D5-461A-ADF2-E20FB93A8D69}" presName="parTx" presStyleLbl="revTx" presStyleIdx="1" presStyleCnt="4">
        <dgm:presLayoutVars>
          <dgm:chMax val="0"/>
          <dgm:chPref val="0"/>
        </dgm:presLayoutVars>
      </dgm:prSet>
      <dgm:spPr/>
    </dgm:pt>
    <dgm:pt modelId="{AD9020D7-1F88-4DF2-9482-3148DDDD0BE2}" type="pres">
      <dgm:prSet presAssocID="{95D394C9-5342-4797-A1B6-413016EBE14E}" presName="sibTrans" presStyleCnt="0"/>
      <dgm:spPr/>
    </dgm:pt>
    <dgm:pt modelId="{20F92F28-B3AB-42E8-BB81-0CC92C319531}" type="pres">
      <dgm:prSet presAssocID="{5B8BD832-8C33-48C1-B97C-EA722DED922B}" presName="compNode" presStyleCnt="0"/>
      <dgm:spPr/>
    </dgm:pt>
    <dgm:pt modelId="{F5D4AE05-216D-4F1A-9AFA-8A334B29AC9C}" type="pres">
      <dgm:prSet presAssocID="{5B8BD832-8C33-48C1-B97C-EA722DED922B}" presName="bgRect" presStyleLbl="bgShp" presStyleIdx="2" presStyleCnt="4"/>
      <dgm:spPr/>
    </dgm:pt>
    <dgm:pt modelId="{F5BB741F-3E6F-4999-827A-9498663DF42D}" type="pres">
      <dgm:prSet presAssocID="{5B8BD832-8C33-48C1-B97C-EA722DED922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C7BBC287-FD2F-42D8-93C5-B4EB0232323B}" type="pres">
      <dgm:prSet presAssocID="{5B8BD832-8C33-48C1-B97C-EA722DED922B}" presName="spaceRect" presStyleCnt="0"/>
      <dgm:spPr/>
    </dgm:pt>
    <dgm:pt modelId="{0B422783-4D78-463F-99B9-82ADE4BCB565}" type="pres">
      <dgm:prSet presAssocID="{5B8BD832-8C33-48C1-B97C-EA722DED922B}" presName="parTx" presStyleLbl="revTx" presStyleIdx="2" presStyleCnt="4">
        <dgm:presLayoutVars>
          <dgm:chMax val="0"/>
          <dgm:chPref val="0"/>
        </dgm:presLayoutVars>
      </dgm:prSet>
      <dgm:spPr/>
    </dgm:pt>
    <dgm:pt modelId="{9176E38D-60CB-4A82-9B41-28FBC073DCB8}" type="pres">
      <dgm:prSet presAssocID="{3F286924-1BF9-44C8-BDB6-953292375F0B}" presName="sibTrans" presStyleCnt="0"/>
      <dgm:spPr/>
    </dgm:pt>
    <dgm:pt modelId="{BE3F3B02-B04E-4826-A501-68BD8D5DACDA}" type="pres">
      <dgm:prSet presAssocID="{88CB960F-57AB-4A19-AAD5-4F5E0228C91B}" presName="compNode" presStyleCnt="0"/>
      <dgm:spPr/>
    </dgm:pt>
    <dgm:pt modelId="{F95A0D8E-B96A-40B1-AAD2-748A028928B9}" type="pres">
      <dgm:prSet presAssocID="{88CB960F-57AB-4A19-AAD5-4F5E0228C91B}" presName="bgRect" presStyleLbl="bgShp" presStyleIdx="3" presStyleCnt="4"/>
      <dgm:spPr/>
    </dgm:pt>
    <dgm:pt modelId="{8ACF376F-F0BF-4717-A1AE-75967DF590E7}" type="pres">
      <dgm:prSet presAssocID="{88CB960F-57AB-4A19-AAD5-4F5E0228C9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E76A1731-5279-4009-972A-272B642D629C}" type="pres">
      <dgm:prSet presAssocID="{88CB960F-57AB-4A19-AAD5-4F5E0228C91B}" presName="spaceRect" presStyleCnt="0"/>
      <dgm:spPr/>
    </dgm:pt>
    <dgm:pt modelId="{33E1FF97-9121-4459-AEC2-F42B4E8FC90E}" type="pres">
      <dgm:prSet presAssocID="{88CB960F-57AB-4A19-AAD5-4F5E0228C91B}" presName="parTx" presStyleLbl="revTx" presStyleIdx="3" presStyleCnt="4">
        <dgm:presLayoutVars>
          <dgm:chMax val="0"/>
          <dgm:chPref val="0"/>
        </dgm:presLayoutVars>
      </dgm:prSet>
      <dgm:spPr/>
    </dgm:pt>
  </dgm:ptLst>
  <dgm:cxnLst>
    <dgm:cxn modelId="{A67D4502-E5C5-45DD-8A97-02DD09493184}" srcId="{75D25F33-92C1-4B6E-8B96-6093977D446F}" destId="{FCF06217-D4D5-461A-ADF2-E20FB93A8D69}" srcOrd="1" destOrd="0" parTransId="{F96E69E8-A797-4155-A444-2DA8CC1912E3}" sibTransId="{95D394C9-5342-4797-A1B6-413016EBE14E}"/>
    <dgm:cxn modelId="{88C31C08-00B9-4C6F-925D-8E882286121E}" srcId="{75D25F33-92C1-4B6E-8B96-6093977D446F}" destId="{5B8BD832-8C33-48C1-B97C-EA722DED922B}" srcOrd="2" destOrd="0" parTransId="{F68DD962-2E35-4520-B402-04F1FBFF265D}" sibTransId="{3F286924-1BF9-44C8-BDB6-953292375F0B}"/>
    <dgm:cxn modelId="{26E74920-761E-4544-BE57-232D49AA5991}" srcId="{75D25F33-92C1-4B6E-8B96-6093977D446F}" destId="{88CB960F-57AB-4A19-AAD5-4F5E0228C91B}" srcOrd="3" destOrd="0" parTransId="{20EA7EF7-6853-4EAC-A131-ECA4942373A7}" sibTransId="{BB7754A8-4F50-4823-B388-0937B36CBF77}"/>
    <dgm:cxn modelId="{6851432F-C708-4DA7-935B-B1829BD88730}" type="presOf" srcId="{1215A21F-A965-40F5-BC58-CE8F9D527AE5}" destId="{2598CC96-52A1-4C8D-ACFE-B04B417AB233}" srcOrd="0" destOrd="0" presId="urn:microsoft.com/office/officeart/2018/2/layout/IconVerticalSolidList"/>
    <dgm:cxn modelId="{69C74E3F-D666-4F62-A5D6-741AC35EB1B5}" srcId="{75D25F33-92C1-4B6E-8B96-6093977D446F}" destId="{1215A21F-A965-40F5-BC58-CE8F9D527AE5}" srcOrd="0" destOrd="0" parTransId="{1114F38B-4BE8-4DE3-88A2-82DBDCC9F843}" sibTransId="{9EFBCD4D-F3BF-4D32-A5DB-331D5F19F849}"/>
    <dgm:cxn modelId="{7A3D4562-3032-40FA-86BB-AF939F25A0EE}" type="presOf" srcId="{5B8BD832-8C33-48C1-B97C-EA722DED922B}" destId="{0B422783-4D78-463F-99B9-82ADE4BCB565}" srcOrd="0" destOrd="0" presId="urn:microsoft.com/office/officeart/2018/2/layout/IconVerticalSolidList"/>
    <dgm:cxn modelId="{FCC59D88-2B90-4245-9812-5C3F0EC48ECC}" type="presOf" srcId="{88CB960F-57AB-4A19-AAD5-4F5E0228C91B}" destId="{33E1FF97-9121-4459-AEC2-F42B4E8FC90E}" srcOrd="0" destOrd="0" presId="urn:microsoft.com/office/officeart/2018/2/layout/IconVerticalSolidList"/>
    <dgm:cxn modelId="{C0AD5BAA-C5C6-4DCB-B3CF-D003F5E76EE4}" type="presOf" srcId="{75D25F33-92C1-4B6E-8B96-6093977D446F}" destId="{C3C3A660-A8EB-4896-B713-E75D2648EAC6}" srcOrd="0" destOrd="0" presId="urn:microsoft.com/office/officeart/2018/2/layout/IconVerticalSolidList"/>
    <dgm:cxn modelId="{F378A8BD-A221-4B06-BDA6-A061DE6D8BA1}" type="presOf" srcId="{FCF06217-D4D5-461A-ADF2-E20FB93A8D69}" destId="{9B580BD8-1817-4846-844B-A0B76DD7D8C0}" srcOrd="0" destOrd="0" presId="urn:microsoft.com/office/officeart/2018/2/layout/IconVerticalSolidList"/>
    <dgm:cxn modelId="{98CFA732-1DC1-4291-8210-7AC7320251BB}" type="presParOf" srcId="{C3C3A660-A8EB-4896-B713-E75D2648EAC6}" destId="{EDE18F37-43B3-4078-BB15-60EE945022AE}" srcOrd="0" destOrd="0" presId="urn:microsoft.com/office/officeart/2018/2/layout/IconVerticalSolidList"/>
    <dgm:cxn modelId="{40F3C4C6-3519-42F3-9A6E-3483F3B40D25}" type="presParOf" srcId="{EDE18F37-43B3-4078-BB15-60EE945022AE}" destId="{DC4823B3-5820-49FC-B855-BF3C05359E7A}" srcOrd="0" destOrd="0" presId="urn:microsoft.com/office/officeart/2018/2/layout/IconVerticalSolidList"/>
    <dgm:cxn modelId="{85F7CDA4-44ED-496E-A31B-038B619A770E}" type="presParOf" srcId="{EDE18F37-43B3-4078-BB15-60EE945022AE}" destId="{39AB4EFA-DE81-4304-9217-367D7E53AFD2}" srcOrd="1" destOrd="0" presId="urn:microsoft.com/office/officeart/2018/2/layout/IconVerticalSolidList"/>
    <dgm:cxn modelId="{C83DE8E0-886D-4055-823F-CB571CE29CAC}" type="presParOf" srcId="{EDE18F37-43B3-4078-BB15-60EE945022AE}" destId="{CC469D3A-F348-4CA4-B5C3-3D7F33525F33}" srcOrd="2" destOrd="0" presId="urn:microsoft.com/office/officeart/2018/2/layout/IconVerticalSolidList"/>
    <dgm:cxn modelId="{ECC96FB7-1898-4B55-8B7C-E50583E6AC13}" type="presParOf" srcId="{EDE18F37-43B3-4078-BB15-60EE945022AE}" destId="{2598CC96-52A1-4C8D-ACFE-B04B417AB233}" srcOrd="3" destOrd="0" presId="urn:microsoft.com/office/officeart/2018/2/layout/IconVerticalSolidList"/>
    <dgm:cxn modelId="{3DA8FB6B-2ADB-4DB3-BCDA-FAB4EBB255F7}" type="presParOf" srcId="{C3C3A660-A8EB-4896-B713-E75D2648EAC6}" destId="{D6355C3F-9ABD-47B8-A003-43C68EF99709}" srcOrd="1" destOrd="0" presId="urn:microsoft.com/office/officeart/2018/2/layout/IconVerticalSolidList"/>
    <dgm:cxn modelId="{7AF8562D-9BE3-429D-BAEC-70F3F0F960D8}" type="presParOf" srcId="{C3C3A660-A8EB-4896-B713-E75D2648EAC6}" destId="{B5BBF257-6D18-4FCB-9170-05E9ADC42C4C}" srcOrd="2" destOrd="0" presId="urn:microsoft.com/office/officeart/2018/2/layout/IconVerticalSolidList"/>
    <dgm:cxn modelId="{9031A98D-66FC-4897-8D7B-ADE28D488F10}" type="presParOf" srcId="{B5BBF257-6D18-4FCB-9170-05E9ADC42C4C}" destId="{B28030A9-F5F9-42B7-BEEF-01242FE5FA1A}" srcOrd="0" destOrd="0" presId="urn:microsoft.com/office/officeart/2018/2/layout/IconVerticalSolidList"/>
    <dgm:cxn modelId="{25AFA8DE-9E9A-4AD1-ADAC-96636FA28C82}" type="presParOf" srcId="{B5BBF257-6D18-4FCB-9170-05E9ADC42C4C}" destId="{F5A20378-576F-4467-975D-F46DBC28583C}" srcOrd="1" destOrd="0" presId="urn:microsoft.com/office/officeart/2018/2/layout/IconVerticalSolidList"/>
    <dgm:cxn modelId="{AC74B07F-3950-4987-B03C-F55152A0B773}" type="presParOf" srcId="{B5BBF257-6D18-4FCB-9170-05E9ADC42C4C}" destId="{4119A1BB-3BD0-4B17-8A39-CC5D0F793DB8}" srcOrd="2" destOrd="0" presId="urn:microsoft.com/office/officeart/2018/2/layout/IconVerticalSolidList"/>
    <dgm:cxn modelId="{F336C726-A701-429D-8C14-DA2FA474BF96}" type="presParOf" srcId="{B5BBF257-6D18-4FCB-9170-05E9ADC42C4C}" destId="{9B580BD8-1817-4846-844B-A0B76DD7D8C0}" srcOrd="3" destOrd="0" presId="urn:microsoft.com/office/officeart/2018/2/layout/IconVerticalSolidList"/>
    <dgm:cxn modelId="{FB97C2D5-0194-4ADA-B98C-84F2A5F1A39F}" type="presParOf" srcId="{C3C3A660-A8EB-4896-B713-E75D2648EAC6}" destId="{AD9020D7-1F88-4DF2-9482-3148DDDD0BE2}" srcOrd="3" destOrd="0" presId="urn:microsoft.com/office/officeart/2018/2/layout/IconVerticalSolidList"/>
    <dgm:cxn modelId="{EB249416-A185-4045-967D-51ECB117BBB7}" type="presParOf" srcId="{C3C3A660-A8EB-4896-B713-E75D2648EAC6}" destId="{20F92F28-B3AB-42E8-BB81-0CC92C319531}" srcOrd="4" destOrd="0" presId="urn:microsoft.com/office/officeart/2018/2/layout/IconVerticalSolidList"/>
    <dgm:cxn modelId="{AC0CD8F3-4A77-40A0-BA1C-3CC87732D837}" type="presParOf" srcId="{20F92F28-B3AB-42E8-BB81-0CC92C319531}" destId="{F5D4AE05-216D-4F1A-9AFA-8A334B29AC9C}" srcOrd="0" destOrd="0" presId="urn:microsoft.com/office/officeart/2018/2/layout/IconVerticalSolidList"/>
    <dgm:cxn modelId="{59C7353E-E813-4DB6-A6F4-A0F61A226C17}" type="presParOf" srcId="{20F92F28-B3AB-42E8-BB81-0CC92C319531}" destId="{F5BB741F-3E6F-4999-827A-9498663DF42D}" srcOrd="1" destOrd="0" presId="urn:microsoft.com/office/officeart/2018/2/layout/IconVerticalSolidList"/>
    <dgm:cxn modelId="{FD48FEDD-93E1-45A1-B542-20F9CB876D0B}" type="presParOf" srcId="{20F92F28-B3AB-42E8-BB81-0CC92C319531}" destId="{C7BBC287-FD2F-42D8-93C5-B4EB0232323B}" srcOrd="2" destOrd="0" presId="urn:microsoft.com/office/officeart/2018/2/layout/IconVerticalSolidList"/>
    <dgm:cxn modelId="{DFA15892-C874-4061-A853-63B6C4AEE785}" type="presParOf" srcId="{20F92F28-B3AB-42E8-BB81-0CC92C319531}" destId="{0B422783-4D78-463F-99B9-82ADE4BCB565}" srcOrd="3" destOrd="0" presId="urn:microsoft.com/office/officeart/2018/2/layout/IconVerticalSolidList"/>
    <dgm:cxn modelId="{26BBBCC1-675E-4D6D-ADDB-48FE92B952C1}" type="presParOf" srcId="{C3C3A660-A8EB-4896-B713-E75D2648EAC6}" destId="{9176E38D-60CB-4A82-9B41-28FBC073DCB8}" srcOrd="5" destOrd="0" presId="urn:microsoft.com/office/officeart/2018/2/layout/IconVerticalSolidList"/>
    <dgm:cxn modelId="{995DFF3E-1013-4C66-BD19-1E48B2F77109}" type="presParOf" srcId="{C3C3A660-A8EB-4896-B713-E75D2648EAC6}" destId="{BE3F3B02-B04E-4826-A501-68BD8D5DACDA}" srcOrd="6" destOrd="0" presId="urn:microsoft.com/office/officeart/2018/2/layout/IconVerticalSolidList"/>
    <dgm:cxn modelId="{46744523-817A-47F5-8ABF-D4816274223D}" type="presParOf" srcId="{BE3F3B02-B04E-4826-A501-68BD8D5DACDA}" destId="{F95A0D8E-B96A-40B1-AAD2-748A028928B9}" srcOrd="0" destOrd="0" presId="urn:microsoft.com/office/officeart/2018/2/layout/IconVerticalSolidList"/>
    <dgm:cxn modelId="{8C7A9D3D-B856-49A8-A5DC-46796307E737}" type="presParOf" srcId="{BE3F3B02-B04E-4826-A501-68BD8D5DACDA}" destId="{8ACF376F-F0BF-4717-A1AE-75967DF590E7}" srcOrd="1" destOrd="0" presId="urn:microsoft.com/office/officeart/2018/2/layout/IconVerticalSolidList"/>
    <dgm:cxn modelId="{0795F79C-E6B0-44D2-AC24-FC3FAF745E37}" type="presParOf" srcId="{BE3F3B02-B04E-4826-A501-68BD8D5DACDA}" destId="{E76A1731-5279-4009-972A-272B642D629C}" srcOrd="2" destOrd="0" presId="urn:microsoft.com/office/officeart/2018/2/layout/IconVerticalSolidList"/>
    <dgm:cxn modelId="{FD322F15-2052-496A-9D1D-19FE491F3645}" type="presParOf" srcId="{BE3F3B02-B04E-4826-A501-68BD8D5DACDA}" destId="{33E1FF97-9121-4459-AEC2-F42B4E8FC90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823B3-5820-49FC-B855-BF3C05359E7A}">
      <dsp:nvSpPr>
        <dsp:cNvPr id="0" name=""/>
        <dsp:cNvSpPr/>
      </dsp:nvSpPr>
      <dsp:spPr>
        <a:xfrm>
          <a:off x="0" y="1331"/>
          <a:ext cx="8598458" cy="6747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B4EFA-DE81-4304-9217-367D7E53AFD2}">
      <dsp:nvSpPr>
        <dsp:cNvPr id="0" name=""/>
        <dsp:cNvSpPr/>
      </dsp:nvSpPr>
      <dsp:spPr>
        <a:xfrm>
          <a:off x="204115" y="153152"/>
          <a:ext cx="371119" cy="371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98CC96-52A1-4C8D-ACFE-B04B417AB233}">
      <dsp:nvSpPr>
        <dsp:cNvPr id="0" name=""/>
        <dsp:cNvSpPr/>
      </dsp:nvSpPr>
      <dsp:spPr>
        <a:xfrm>
          <a:off x="779350" y="1331"/>
          <a:ext cx="7819107" cy="67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12" tIns="71412" rIns="71412" bIns="71412" numCol="1" spcCol="1270" anchor="ctr" anchorCtr="0">
          <a:noAutofit/>
        </a:bodyPr>
        <a:lstStyle/>
        <a:p>
          <a:pPr marL="0" lvl="0" indent="0" algn="l" defTabSz="666750">
            <a:lnSpc>
              <a:spcPct val="90000"/>
            </a:lnSpc>
            <a:spcBef>
              <a:spcPct val="0"/>
            </a:spcBef>
            <a:spcAft>
              <a:spcPct val="35000"/>
            </a:spcAft>
            <a:buNone/>
          </a:pPr>
          <a:r>
            <a:rPr lang="en-GB" sz="1500" kern="1200" dirty="0"/>
            <a:t>Lord Sales rejected Ms Imam’s assertion that Croydon should have diverted other available resources, or could have borrowed more, to buy or adapt a property for her</a:t>
          </a:r>
          <a:endParaRPr lang="en-US" sz="1500" kern="1200" dirty="0"/>
        </a:p>
      </dsp:txBody>
      <dsp:txXfrm>
        <a:off x="779350" y="1331"/>
        <a:ext cx="7819107" cy="674761"/>
      </dsp:txXfrm>
    </dsp:sp>
    <dsp:sp modelId="{B28030A9-F5F9-42B7-BEEF-01242FE5FA1A}">
      <dsp:nvSpPr>
        <dsp:cNvPr id="0" name=""/>
        <dsp:cNvSpPr/>
      </dsp:nvSpPr>
      <dsp:spPr>
        <a:xfrm>
          <a:off x="0" y="844783"/>
          <a:ext cx="8598458" cy="6747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0378-576F-4467-975D-F46DBC28583C}">
      <dsp:nvSpPr>
        <dsp:cNvPr id="0" name=""/>
        <dsp:cNvSpPr/>
      </dsp:nvSpPr>
      <dsp:spPr>
        <a:xfrm>
          <a:off x="204115" y="996605"/>
          <a:ext cx="371119" cy="371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80BD8-1817-4846-844B-A0B76DD7D8C0}">
      <dsp:nvSpPr>
        <dsp:cNvPr id="0" name=""/>
        <dsp:cNvSpPr/>
      </dsp:nvSpPr>
      <dsp:spPr>
        <a:xfrm>
          <a:off x="779350" y="844783"/>
          <a:ext cx="7819107" cy="67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12" tIns="71412" rIns="71412" bIns="71412" numCol="1" spcCol="1270" anchor="ctr" anchorCtr="0">
          <a:noAutofit/>
        </a:bodyPr>
        <a:lstStyle/>
        <a:p>
          <a:pPr marL="0" lvl="0" indent="0" algn="l" defTabSz="666750">
            <a:lnSpc>
              <a:spcPct val="90000"/>
            </a:lnSpc>
            <a:spcBef>
              <a:spcPct val="0"/>
            </a:spcBef>
            <a:spcAft>
              <a:spcPct val="35000"/>
            </a:spcAft>
            <a:buNone/>
          </a:pPr>
          <a:r>
            <a:rPr lang="en-GB" sz="1500" kern="1200"/>
            <a:t>No obligation to reallocate funds from other service areas or budget heads, once an authority’s annual budget has been settled </a:t>
          </a:r>
          <a:endParaRPr lang="en-US" sz="1500" kern="1200"/>
        </a:p>
      </dsp:txBody>
      <dsp:txXfrm>
        <a:off x="779350" y="844783"/>
        <a:ext cx="7819107" cy="674761"/>
      </dsp:txXfrm>
    </dsp:sp>
    <dsp:sp modelId="{F5D4AE05-216D-4F1A-9AFA-8A334B29AC9C}">
      <dsp:nvSpPr>
        <dsp:cNvPr id="0" name=""/>
        <dsp:cNvSpPr/>
      </dsp:nvSpPr>
      <dsp:spPr>
        <a:xfrm>
          <a:off x="0" y="1688236"/>
          <a:ext cx="8598458" cy="6747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B741F-3E6F-4999-827A-9498663DF42D}">
      <dsp:nvSpPr>
        <dsp:cNvPr id="0" name=""/>
        <dsp:cNvSpPr/>
      </dsp:nvSpPr>
      <dsp:spPr>
        <a:xfrm>
          <a:off x="204115" y="1840057"/>
          <a:ext cx="371119" cy="371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422783-4D78-463F-99B9-82ADE4BCB565}">
      <dsp:nvSpPr>
        <dsp:cNvPr id="0" name=""/>
        <dsp:cNvSpPr/>
      </dsp:nvSpPr>
      <dsp:spPr>
        <a:xfrm>
          <a:off x="779350" y="1688236"/>
          <a:ext cx="7819107" cy="67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12" tIns="71412" rIns="71412" bIns="71412" numCol="1" spcCol="1270" anchor="ctr" anchorCtr="0">
          <a:noAutofit/>
        </a:bodyPr>
        <a:lstStyle/>
        <a:p>
          <a:pPr marL="0" lvl="0" indent="0" algn="l" defTabSz="666750">
            <a:lnSpc>
              <a:spcPct val="90000"/>
            </a:lnSpc>
            <a:spcBef>
              <a:spcPct val="0"/>
            </a:spcBef>
            <a:spcAft>
              <a:spcPct val="35000"/>
            </a:spcAft>
            <a:buNone/>
          </a:pPr>
          <a:r>
            <a:rPr lang="en-GB" sz="1500" kern="1200"/>
            <a:t>But, authorities may be expected to explain whether they have contingency funds available which could be used to meet a Part 7 duty</a:t>
          </a:r>
          <a:endParaRPr lang="en-US" sz="1500" kern="1200"/>
        </a:p>
      </dsp:txBody>
      <dsp:txXfrm>
        <a:off x="779350" y="1688236"/>
        <a:ext cx="7819107" cy="674761"/>
      </dsp:txXfrm>
    </dsp:sp>
    <dsp:sp modelId="{F95A0D8E-B96A-40B1-AAD2-748A028928B9}">
      <dsp:nvSpPr>
        <dsp:cNvPr id="0" name=""/>
        <dsp:cNvSpPr/>
      </dsp:nvSpPr>
      <dsp:spPr>
        <a:xfrm>
          <a:off x="0" y="2531688"/>
          <a:ext cx="8598458" cy="6747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F376F-F0BF-4717-A1AE-75967DF590E7}">
      <dsp:nvSpPr>
        <dsp:cNvPr id="0" name=""/>
        <dsp:cNvSpPr/>
      </dsp:nvSpPr>
      <dsp:spPr>
        <a:xfrm>
          <a:off x="204115" y="2683510"/>
          <a:ext cx="371119" cy="3711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E1FF97-9121-4459-AEC2-F42B4E8FC90E}">
      <dsp:nvSpPr>
        <dsp:cNvPr id="0" name=""/>
        <dsp:cNvSpPr/>
      </dsp:nvSpPr>
      <dsp:spPr>
        <a:xfrm>
          <a:off x="779350" y="2531688"/>
          <a:ext cx="7819107" cy="67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12" tIns="71412" rIns="71412" bIns="71412" numCol="1" spcCol="1270" anchor="ctr" anchorCtr="0">
          <a:noAutofit/>
        </a:bodyPr>
        <a:lstStyle/>
        <a:p>
          <a:pPr marL="0" lvl="0" indent="0" algn="l" defTabSz="666750">
            <a:lnSpc>
              <a:spcPct val="90000"/>
            </a:lnSpc>
            <a:spcBef>
              <a:spcPct val="0"/>
            </a:spcBef>
            <a:spcAft>
              <a:spcPct val="35000"/>
            </a:spcAft>
            <a:buNone/>
          </a:pPr>
          <a:r>
            <a:rPr lang="en-GB" sz="1500" kern="1200"/>
            <a:t>Courts may also inquire into why provision wasn’t made in the Council’s budget to meet a Part 7 duty (particularly where a breach continues from one financial year into the next)</a:t>
          </a:r>
          <a:endParaRPr lang="en-US" sz="1500" kern="1200"/>
        </a:p>
      </dsp:txBody>
      <dsp:txXfrm>
        <a:off x="779350" y="2531688"/>
        <a:ext cx="7819107" cy="6747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Text Only Slide – Single Text box with heading and subheading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AA6B4-D3D1-4742-83E2-CE41C60B26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48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Text Only Slide – Single Text box with heading and subheading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AA6B4-D3D1-4742-83E2-CE41C60B26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4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Text Only Slide – Single Text box with heading and subheading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AA6B4-D3D1-4742-83E2-CE41C60B26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17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Text Only Slide – Single Text box with heading and subheading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AA6B4-D3D1-4742-83E2-CE41C60B26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88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Text Only Slide – Single Text box with heading and subheading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AA6B4-D3D1-4742-83E2-CE41C60B26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23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Text Only Slide – Single Text box with heading and subheading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AA6B4-D3D1-4742-83E2-CE41C60B26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86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Text Only Slide – Single Text box with heading and subheading - </a:t>
            </a:r>
            <a:r>
              <a:rPr lang="en-US" dirty="0"/>
              <a:t>You can edit each individual text box by clicking on them and typing your text</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AA6B4-D3D1-4742-83E2-CE41C60B26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118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hyperlink" Target="https://www.brownejacobson.com/contact-us"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A">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099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0846597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2">
            <a:extLst>
              <a:ext uri="{FF2B5EF4-FFF2-40B4-BE49-F238E27FC236}">
                <a16:creationId xmlns:a16="http://schemas.microsoft.com/office/drawing/2014/main" id="{B12960E7-EE36-A868-9601-23BDB75C4879}"/>
              </a:ext>
            </a:extLst>
          </p:cNvPr>
          <p:cNvSpPr>
            <a:spLocks noGrp="1"/>
          </p:cNvSpPr>
          <p:nvPr>
            <p:ph type="body" sz="quarter" idx="10"/>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id="{691F77C1-6D7C-6AF6-B4E9-489BF170829D}"/>
              </a:ext>
            </a:extLst>
          </p:cNvPr>
          <p:cNvSpPr>
            <a:spLocks noGrp="1"/>
          </p:cNvSpPr>
          <p:nvPr>
            <p:ph type="body" sz="quarter" idx="11"/>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1" name="Text Placeholder 6">
            <a:extLst>
              <a:ext uri="{FF2B5EF4-FFF2-40B4-BE49-F238E27FC236}">
                <a16:creationId xmlns:a16="http://schemas.microsoft.com/office/drawing/2014/main" id="{4BD0B767-30E6-0EB6-A389-60694CC9AD32}"/>
              </a:ext>
            </a:extLst>
          </p:cNvPr>
          <p:cNvSpPr>
            <a:spLocks noGrp="1"/>
          </p:cNvSpPr>
          <p:nvPr>
            <p:ph type="body" sz="quarter" idx="12"/>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9891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Placeholder 2">
            <a:extLst>
              <a:ext uri="{FF2B5EF4-FFF2-40B4-BE49-F238E27FC236}">
                <a16:creationId xmlns:a16="http://schemas.microsoft.com/office/drawing/2014/main" id="{5A0B3B87-85C2-ED33-D8A7-43F67AE1F4FB}"/>
              </a:ext>
            </a:extLst>
          </p:cNvPr>
          <p:cNvSpPr>
            <a:spLocks noGrp="1"/>
          </p:cNvSpPr>
          <p:nvPr>
            <p:ph type="body" sz="quarter" idx="10"/>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4">
            <a:extLst>
              <a:ext uri="{FF2B5EF4-FFF2-40B4-BE49-F238E27FC236}">
                <a16:creationId xmlns:a16="http://schemas.microsoft.com/office/drawing/2014/main" id="{C28582BB-55FC-1C9F-B7B6-772A66318D4B}"/>
              </a:ext>
            </a:extLst>
          </p:cNvPr>
          <p:cNvSpPr>
            <a:spLocks noGrp="1"/>
          </p:cNvSpPr>
          <p:nvPr>
            <p:ph type="body" sz="quarter" idx="11"/>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10" name="Text Placeholder 6">
            <a:extLst>
              <a:ext uri="{FF2B5EF4-FFF2-40B4-BE49-F238E27FC236}">
                <a16:creationId xmlns:a16="http://schemas.microsoft.com/office/drawing/2014/main" id="{7C120B22-E65D-5B32-464C-21324ED5A940}"/>
              </a:ext>
            </a:extLst>
          </p:cNvPr>
          <p:cNvSpPr>
            <a:spLocks noGrp="1"/>
          </p:cNvSpPr>
          <p:nvPr>
            <p:ph type="body" sz="quarter" idx="12"/>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3" name="Text Placeholder 6">
            <a:extLst>
              <a:ext uri="{FF2B5EF4-FFF2-40B4-BE49-F238E27FC236}">
                <a16:creationId xmlns:a16="http://schemas.microsoft.com/office/drawing/2014/main" id="{6393A548-6047-E166-1698-B69BFC44A88D}"/>
              </a:ext>
            </a:extLst>
          </p:cNvPr>
          <p:cNvSpPr>
            <a:spLocks noGrp="1"/>
          </p:cNvSpPr>
          <p:nvPr>
            <p:ph type="body" sz="quarter" idx="13"/>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4" name="Text Placeholder 6">
            <a:extLst>
              <a:ext uri="{FF2B5EF4-FFF2-40B4-BE49-F238E27FC236}">
                <a16:creationId xmlns:a16="http://schemas.microsoft.com/office/drawing/2014/main" id="{AB4F0F9F-B222-0279-25D5-9A6A6A7ADAC3}"/>
              </a:ext>
            </a:extLst>
          </p:cNvPr>
          <p:cNvSpPr>
            <a:spLocks noGrp="1"/>
          </p:cNvSpPr>
          <p:nvPr>
            <p:ph type="body" sz="quarter" idx="14"/>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387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
        <p:nvSpPr>
          <p:cNvPr id="30" name="Text Placeholder 24">
            <a:extLst>
              <a:ext uri="{FF2B5EF4-FFF2-40B4-BE49-F238E27FC236}">
                <a16:creationId xmlns:a16="http://schemas.microsoft.com/office/drawing/2014/main" id="{C0BE3B96-A445-20CC-CFDF-723346A0ADE0}"/>
              </a:ext>
            </a:extLst>
          </p:cNvPr>
          <p:cNvSpPr>
            <a:spLocks noGrp="1"/>
          </p:cNvSpPr>
          <p:nvPr>
            <p:ph type="body" sz="quarter" idx="10"/>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6">
            <a:extLst>
              <a:ext uri="{FF2B5EF4-FFF2-40B4-BE49-F238E27FC236}">
                <a16:creationId xmlns:a16="http://schemas.microsoft.com/office/drawing/2014/main" id="{A0F8FD93-D984-40D5-1502-BB62EBAD2823}"/>
              </a:ext>
            </a:extLst>
          </p:cNvPr>
          <p:cNvSpPr>
            <a:spLocks noGrp="1"/>
          </p:cNvSpPr>
          <p:nvPr>
            <p:ph type="body" sz="quarter" idx="11"/>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28">
            <a:extLst>
              <a:ext uri="{FF2B5EF4-FFF2-40B4-BE49-F238E27FC236}">
                <a16:creationId xmlns:a16="http://schemas.microsoft.com/office/drawing/2014/main" id="{B87EA5B5-DEC8-3CFB-205C-1AC8A3FF7323}"/>
              </a:ext>
            </a:extLst>
          </p:cNvPr>
          <p:cNvSpPr>
            <a:spLocks noGrp="1"/>
          </p:cNvSpPr>
          <p:nvPr>
            <p:ph type="body" sz="quarter" idx="12"/>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6">
            <a:extLst>
              <a:ext uri="{FF2B5EF4-FFF2-40B4-BE49-F238E27FC236}">
                <a16:creationId xmlns:a16="http://schemas.microsoft.com/office/drawing/2014/main" id="{96D7638F-F3F6-290F-618B-A654E4359A7D}"/>
              </a:ext>
            </a:extLst>
          </p:cNvPr>
          <p:cNvSpPr>
            <a:spLocks noGrp="1"/>
          </p:cNvSpPr>
          <p:nvPr>
            <p:ph type="body" sz="quarter" idx="13"/>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7" name="Text Placeholder 6">
            <a:extLst>
              <a:ext uri="{FF2B5EF4-FFF2-40B4-BE49-F238E27FC236}">
                <a16:creationId xmlns:a16="http://schemas.microsoft.com/office/drawing/2014/main" id="{B422E648-5B96-706B-4464-D98EF093F344}"/>
              </a:ext>
            </a:extLst>
          </p:cNvPr>
          <p:cNvSpPr>
            <a:spLocks noGrp="1"/>
          </p:cNvSpPr>
          <p:nvPr>
            <p:ph type="body" sz="quarter" idx="14"/>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8" name="Text Placeholder 6">
            <a:extLst>
              <a:ext uri="{FF2B5EF4-FFF2-40B4-BE49-F238E27FC236}">
                <a16:creationId xmlns:a16="http://schemas.microsoft.com/office/drawing/2014/main" id="{BECC353E-6B20-65F8-1B4A-08CBCCDDD44B}"/>
              </a:ext>
            </a:extLst>
          </p:cNvPr>
          <p:cNvSpPr>
            <a:spLocks noGrp="1"/>
          </p:cNvSpPr>
          <p:nvPr>
            <p:ph type="body" sz="quarter" idx="15"/>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9" name="Text Placeholder 6">
            <a:extLst>
              <a:ext uri="{FF2B5EF4-FFF2-40B4-BE49-F238E27FC236}">
                <a16:creationId xmlns:a16="http://schemas.microsoft.com/office/drawing/2014/main" id="{E9F1A1BD-BC61-E9A4-D904-2317ABC885A4}"/>
              </a:ext>
            </a:extLst>
          </p:cNvPr>
          <p:cNvSpPr>
            <a:spLocks noGrp="1"/>
          </p:cNvSpPr>
          <p:nvPr>
            <p:ph type="body" sz="quarter" idx="16"/>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15262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575966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spTree>
    <p:extLst>
      <p:ext uri="{BB962C8B-B14F-4D97-AF65-F5344CB8AC3E}">
        <p14:creationId xmlns:p14="http://schemas.microsoft.com/office/powerpoint/2010/main" val="3399837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Tree>
    <p:extLst>
      <p:ext uri="{BB962C8B-B14F-4D97-AF65-F5344CB8AC3E}">
        <p14:creationId xmlns:p14="http://schemas.microsoft.com/office/powerpoint/2010/main" val="357702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Tree>
    <p:extLst>
      <p:ext uri="{BB962C8B-B14F-4D97-AF65-F5344CB8AC3E}">
        <p14:creationId xmlns:p14="http://schemas.microsoft.com/office/powerpoint/2010/main" val="4024272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2144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181498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a:solidFill>
              <a:srgbClr val="5FC594"/>
            </a:solidFill>
          </a:ln>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030AE02C-B6CF-EAB4-655A-6F6CB8B117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144927959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736697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a:p>
        </p:txBody>
      </p:sp>
      <p:sp>
        <p:nvSpPr>
          <p:cNvPr id="2" name="Google Shape;530;p31">
            <a:extLst>
              <a:ext uri="{FF2B5EF4-FFF2-40B4-BE49-F238E27FC236}">
                <a16:creationId xmlns:a16="http://schemas.microsoft.com/office/drawing/2014/main"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dirty="0"/>
              <a:t>Slide with a full screen picture</a:t>
            </a:r>
            <a:endParaRPr dirty="0"/>
          </a:p>
        </p:txBody>
      </p:sp>
      <p:sp>
        <p:nvSpPr>
          <p:cNvPr id="9" name="Google Shape;547;p31">
            <a:extLst>
              <a:ext uri="{FF2B5EF4-FFF2-40B4-BE49-F238E27FC236}">
                <a16:creationId xmlns:a16="http://schemas.microsoft.com/office/drawing/2014/main"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7;p31">
            <a:extLst>
              <a:ext uri="{FF2B5EF4-FFF2-40B4-BE49-F238E27FC236}">
                <a16:creationId xmlns:a16="http://schemas.microsoft.com/office/drawing/2014/main"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1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4241578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35090138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15253445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Tree>
    <p:extLst>
      <p:ext uri="{BB962C8B-B14F-4D97-AF65-F5344CB8AC3E}">
        <p14:creationId xmlns:p14="http://schemas.microsoft.com/office/powerpoint/2010/main" val="94916162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spTree>
    <p:extLst>
      <p:ext uri="{BB962C8B-B14F-4D97-AF65-F5344CB8AC3E}">
        <p14:creationId xmlns:p14="http://schemas.microsoft.com/office/powerpoint/2010/main" val="88457234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122758392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108162407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21770631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pic>
        <p:nvPicPr>
          <p:cNvPr id="6" name="Graphic 5">
            <a:extLst>
              <a:ext uri="{FF2B5EF4-FFF2-40B4-BE49-F238E27FC236}">
                <a16:creationId xmlns:a16="http://schemas.microsoft.com/office/drawing/2014/main" id="{0A1A91A2-2055-D0C3-94DA-58FCB2167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4477594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Thanks!">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Thanks!</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Ask us more questions:</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For instructions and inquiries:</a:t>
            </a:r>
          </a:p>
        </p:txBody>
      </p:sp>
      <p:sp>
        <p:nvSpPr>
          <p:cNvPr id="3" name="Text Placeholder 17">
            <a:extLst>
              <a:ext uri="{FF2B5EF4-FFF2-40B4-BE49-F238E27FC236}">
                <a16:creationId xmlns:a16="http://schemas.microsoft.com/office/drawing/2014/main"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5" name="Straight Connector 4">
            <a:extLst>
              <a:ext uri="{FF2B5EF4-FFF2-40B4-BE49-F238E27FC236}">
                <a16:creationId xmlns:a16="http://schemas.microsoft.com/office/drawing/2014/main"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93205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D9CC6D03-C320-B1CC-3051-961031290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 name="Google Shape;174;p24">
            <a:extLst>
              <a:ext uri="{FF2B5EF4-FFF2-40B4-BE49-F238E27FC236}">
                <a16:creationId xmlns:a16="http://schemas.microsoft.com/office/drawing/2014/main" id="{42EE35CF-A833-6EA7-BD2B-A70D8D647CA1}"/>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 name="Text Placeholder 2">
            <a:extLst>
              <a:ext uri="{FF2B5EF4-FFF2-40B4-BE49-F238E27FC236}">
                <a16:creationId xmlns:a16="http://schemas.microsoft.com/office/drawing/2014/main" id="{8F10D34B-4FC9-3A4C-7C53-B744D18D309A}"/>
              </a:ext>
            </a:extLst>
          </p:cNvPr>
          <p:cNvSpPr>
            <a:spLocks noGrp="1"/>
          </p:cNvSpPr>
          <p:nvPr>
            <p:ph type="body" sz="quarter" idx="11"/>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6">
            <a:extLst>
              <a:ext uri="{FF2B5EF4-FFF2-40B4-BE49-F238E27FC236}">
                <a16:creationId xmlns:a16="http://schemas.microsoft.com/office/drawing/2014/main" id="{EB740477-CEAC-7278-6C7A-C928CD5751B0}"/>
              </a:ext>
            </a:extLst>
          </p:cNvPr>
          <p:cNvSpPr>
            <a:spLocks noGrp="1"/>
          </p:cNvSpPr>
          <p:nvPr>
            <p:ph type="body" sz="quarter" idx="12"/>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8" name="Text Placeholder 6">
            <a:extLst>
              <a:ext uri="{FF2B5EF4-FFF2-40B4-BE49-F238E27FC236}">
                <a16:creationId xmlns:a16="http://schemas.microsoft.com/office/drawing/2014/main" id="{7694351F-665B-2B9E-5790-BD935F8977B3}"/>
              </a:ext>
            </a:extLst>
          </p:cNvPr>
          <p:cNvSpPr>
            <a:spLocks noGrp="1"/>
          </p:cNvSpPr>
          <p:nvPr>
            <p:ph type="body" sz="quarter" idx="13"/>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830722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phic 1">
            <a:extLst>
              <a:ext uri="{FF2B5EF4-FFF2-40B4-BE49-F238E27FC236}">
                <a16:creationId xmlns:a16="http://schemas.microsoft.com/office/drawing/2014/main" id="{D120A9AB-F528-583F-2869-3DECD461D4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4" name="Google Shape;174;p24">
            <a:extLst>
              <a:ext uri="{FF2B5EF4-FFF2-40B4-BE49-F238E27FC236}">
                <a16:creationId xmlns:a16="http://schemas.microsoft.com/office/drawing/2014/main" id="{BB602477-D896-7327-F497-F9BEE1271FD4}"/>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5" name="Text Placeholder 2">
            <a:extLst>
              <a:ext uri="{FF2B5EF4-FFF2-40B4-BE49-F238E27FC236}">
                <a16:creationId xmlns:a16="http://schemas.microsoft.com/office/drawing/2014/main" id="{6072F24A-9315-EFFA-1AE7-BBA84B4E08AD}"/>
              </a:ext>
            </a:extLst>
          </p:cNvPr>
          <p:cNvSpPr>
            <a:spLocks noGrp="1"/>
          </p:cNvSpPr>
          <p:nvPr>
            <p:ph type="body" sz="quarter" idx="11"/>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4">
            <a:extLst>
              <a:ext uri="{FF2B5EF4-FFF2-40B4-BE49-F238E27FC236}">
                <a16:creationId xmlns:a16="http://schemas.microsoft.com/office/drawing/2014/main" id="{9E64AFBC-EFF7-DAD9-2ABA-C487230005BA}"/>
              </a:ext>
            </a:extLst>
          </p:cNvPr>
          <p:cNvSpPr>
            <a:spLocks noGrp="1"/>
          </p:cNvSpPr>
          <p:nvPr>
            <p:ph type="body" sz="quarter" idx="12"/>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id="{2B1B1202-28A9-BF81-F15E-524644CB71F2}"/>
              </a:ext>
            </a:extLst>
          </p:cNvPr>
          <p:cNvSpPr>
            <a:spLocks noGrp="1"/>
          </p:cNvSpPr>
          <p:nvPr>
            <p:ph type="body" sz="quarter" idx="13"/>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9" name="Text Placeholder 6">
            <a:extLst>
              <a:ext uri="{FF2B5EF4-FFF2-40B4-BE49-F238E27FC236}">
                <a16:creationId xmlns:a16="http://schemas.microsoft.com/office/drawing/2014/main" id="{A0A0D202-B844-84D3-5255-69877C66256E}"/>
              </a:ext>
            </a:extLst>
          </p:cNvPr>
          <p:cNvSpPr>
            <a:spLocks noGrp="1"/>
          </p:cNvSpPr>
          <p:nvPr>
            <p:ph type="body" sz="quarter" idx="14"/>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0" name="Text Placeholder 6">
            <a:extLst>
              <a:ext uri="{FF2B5EF4-FFF2-40B4-BE49-F238E27FC236}">
                <a16:creationId xmlns:a16="http://schemas.microsoft.com/office/drawing/2014/main" id="{1D4101C8-EACC-1A3A-354A-A9AAC83DD91B}"/>
              </a:ext>
            </a:extLst>
          </p:cNvPr>
          <p:cNvSpPr>
            <a:spLocks noGrp="1"/>
          </p:cNvSpPr>
          <p:nvPr>
            <p:ph type="body" sz="quarter" idx="15"/>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535889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id="{F034777F-1AD8-B6DC-0BA9-8FF43D444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1" name="Google Shape;174;p24">
            <a:extLst>
              <a:ext uri="{FF2B5EF4-FFF2-40B4-BE49-F238E27FC236}">
                <a16:creationId xmlns:a16="http://schemas.microsoft.com/office/drawing/2014/main" id="{00925841-2837-668B-D7C8-167619AF8132}"/>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25" name="Text Placeholder 24">
            <a:extLst>
              <a:ext uri="{FF2B5EF4-FFF2-40B4-BE49-F238E27FC236}">
                <a16:creationId xmlns:a16="http://schemas.microsoft.com/office/drawing/2014/main" id="{0B42D348-1781-B176-1470-27D0FE96B1EE}"/>
              </a:ext>
            </a:extLst>
          </p:cNvPr>
          <p:cNvSpPr>
            <a:spLocks noGrp="1"/>
          </p:cNvSpPr>
          <p:nvPr>
            <p:ph type="body" sz="quarter" idx="11"/>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6">
            <a:extLst>
              <a:ext uri="{FF2B5EF4-FFF2-40B4-BE49-F238E27FC236}">
                <a16:creationId xmlns:a16="http://schemas.microsoft.com/office/drawing/2014/main" id="{94986DFE-2B73-BE78-5C30-6AB568852802}"/>
              </a:ext>
            </a:extLst>
          </p:cNvPr>
          <p:cNvSpPr>
            <a:spLocks noGrp="1"/>
          </p:cNvSpPr>
          <p:nvPr>
            <p:ph type="body" sz="quarter" idx="12"/>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8">
            <a:extLst>
              <a:ext uri="{FF2B5EF4-FFF2-40B4-BE49-F238E27FC236}">
                <a16:creationId xmlns:a16="http://schemas.microsoft.com/office/drawing/2014/main" id="{405AAE70-EAD5-7D22-ADEB-BB6FAF6190DD}"/>
              </a:ext>
            </a:extLst>
          </p:cNvPr>
          <p:cNvSpPr>
            <a:spLocks noGrp="1"/>
          </p:cNvSpPr>
          <p:nvPr>
            <p:ph type="body" sz="quarter" idx="13"/>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6">
            <a:extLst>
              <a:ext uri="{FF2B5EF4-FFF2-40B4-BE49-F238E27FC236}">
                <a16:creationId xmlns:a16="http://schemas.microsoft.com/office/drawing/2014/main" id="{3D0AEC81-F6EA-B878-376F-853E8095A4F6}"/>
              </a:ext>
            </a:extLst>
          </p:cNvPr>
          <p:cNvSpPr>
            <a:spLocks noGrp="1"/>
          </p:cNvSpPr>
          <p:nvPr>
            <p:ph type="body" sz="quarter" idx="14"/>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29" name="Text Placeholder 6">
            <a:extLst>
              <a:ext uri="{FF2B5EF4-FFF2-40B4-BE49-F238E27FC236}">
                <a16:creationId xmlns:a16="http://schemas.microsoft.com/office/drawing/2014/main" id="{3FD70A09-B65D-6BE6-7349-8F1A50C9EA7E}"/>
              </a:ext>
            </a:extLst>
          </p:cNvPr>
          <p:cNvSpPr>
            <a:spLocks noGrp="1"/>
          </p:cNvSpPr>
          <p:nvPr>
            <p:ph type="body" sz="quarter" idx="15"/>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0" name="Text Placeholder 6">
            <a:extLst>
              <a:ext uri="{FF2B5EF4-FFF2-40B4-BE49-F238E27FC236}">
                <a16:creationId xmlns:a16="http://schemas.microsoft.com/office/drawing/2014/main" id="{5874D7E3-BF4F-0BEB-3A28-53B94A4AF259}"/>
              </a:ext>
            </a:extLst>
          </p:cNvPr>
          <p:cNvSpPr>
            <a:spLocks noGrp="1"/>
          </p:cNvSpPr>
          <p:nvPr>
            <p:ph type="body" sz="quarter" idx="16"/>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1" name="Text Placeholder 6">
            <a:extLst>
              <a:ext uri="{FF2B5EF4-FFF2-40B4-BE49-F238E27FC236}">
                <a16:creationId xmlns:a16="http://schemas.microsoft.com/office/drawing/2014/main" id="{55BF8B86-EBA2-7285-554C-49AEDF7ADEA6}"/>
              </a:ext>
            </a:extLst>
          </p:cNvPr>
          <p:cNvSpPr>
            <a:spLocks noGrp="1"/>
          </p:cNvSpPr>
          <p:nvPr>
            <p:ph type="body" sz="quarter" idx="17"/>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440547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id="{9D30A8FF-8812-F884-D245-C36022CC99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777058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pic>
        <p:nvPicPr>
          <p:cNvPr id="2" name="Graphic 1">
            <a:extLst>
              <a:ext uri="{FF2B5EF4-FFF2-40B4-BE49-F238E27FC236}">
                <a16:creationId xmlns:a16="http://schemas.microsoft.com/office/drawing/2014/main" id="{85A12E68-569C-9DD0-BDB1-287D5E41AA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402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pic>
        <p:nvPicPr>
          <p:cNvPr id="2" name="Graphic 1">
            <a:extLst>
              <a:ext uri="{FF2B5EF4-FFF2-40B4-BE49-F238E27FC236}">
                <a16:creationId xmlns:a16="http://schemas.microsoft.com/office/drawing/2014/main" id="{3C4FA30C-F1DD-77DA-3B8E-BF3BD02CC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370001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pic>
        <p:nvPicPr>
          <p:cNvPr id="2" name="Graphic 1">
            <a:extLst>
              <a:ext uri="{FF2B5EF4-FFF2-40B4-BE49-F238E27FC236}">
                <a16:creationId xmlns:a16="http://schemas.microsoft.com/office/drawing/2014/main" id="{A9E81223-D8FC-EE1E-6810-7B2FD0073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13877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C93DD896-2621-BEC0-D4F9-05FD03EE5E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810232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id="{2FDBE5E2-FAF6-F558-D9C3-33C08C92B2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63676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Section title or not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id="{5E510114-6CD5-E26A-4F56-E51B7A21E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dirty="0"/>
              <a:t>Short note or explanation lorem ipsum dolor sit </a:t>
            </a:r>
            <a:r>
              <a:rPr lang="en-US" dirty="0" err="1"/>
              <a:t>amet</a:t>
            </a:r>
            <a:r>
              <a:rPr lang="en-US" dirty="0"/>
              <a:t>, </a:t>
            </a:r>
            <a:r>
              <a:rPr lang="en-GB" noProof="0" dirty="0" err="1"/>
              <a:t>consectetur</a:t>
            </a:r>
            <a:r>
              <a:rPr lang="en-US" dirty="0"/>
              <a:t> </a:t>
            </a:r>
            <a:r>
              <a:rPr lang="en-US" dirty="0" err="1"/>
              <a:t>adispicing</a:t>
            </a:r>
            <a:r>
              <a:rPr lang="en-US" dirty="0"/>
              <a:t> </a:t>
            </a:r>
            <a:r>
              <a:rPr lang="en-US" dirty="0" err="1"/>
              <a:t>elit</a:t>
            </a:r>
            <a:r>
              <a:rPr lang="en-US" dirty="0"/>
              <a:t>. </a:t>
            </a:r>
            <a:r>
              <a:rPr lang="en-US" dirty="0" err="1"/>
              <a:t>Fusce</a:t>
            </a:r>
            <a:r>
              <a:rPr lang="en-US" dirty="0"/>
              <a:t> convallis </a:t>
            </a:r>
            <a:r>
              <a:rPr lang="en-US" dirty="0" err="1"/>
              <a:t>est</a:t>
            </a:r>
            <a:r>
              <a:rPr lang="en-US" dirty="0"/>
              <a:t> dui.</a:t>
            </a:r>
            <a:endParaRPr lang="en-GB" dirty="0"/>
          </a:p>
        </p:txBody>
      </p:sp>
    </p:spTree>
    <p:extLst>
      <p:ext uri="{BB962C8B-B14F-4D97-AF65-F5344CB8AC3E}">
        <p14:creationId xmlns:p14="http://schemas.microsoft.com/office/powerpoint/2010/main" val="105750836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id="{1069FA9F-90A4-79A1-B887-E90E7AAC21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545435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id="{914411D8-923E-2E67-CA3B-B52D12F9A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358378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7736334B-291E-239B-B2A6-730450E2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04510312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F78B02DE-2219-1DDD-D8EB-C1732E2714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86130082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pic>
        <p:nvPicPr>
          <p:cNvPr id="2" name="Graphic 1">
            <a:extLst>
              <a:ext uri="{FF2B5EF4-FFF2-40B4-BE49-F238E27FC236}">
                <a16:creationId xmlns:a16="http://schemas.microsoft.com/office/drawing/2014/main" id="{2C671081-C13A-E689-3397-08CF35D7FA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77654094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pic>
        <p:nvPicPr>
          <p:cNvPr id="9" name="Graphic 8">
            <a:extLst>
              <a:ext uri="{FF2B5EF4-FFF2-40B4-BE49-F238E27FC236}">
                <a16:creationId xmlns:a16="http://schemas.microsoft.com/office/drawing/2014/main" id="{5E7C92AE-9CA9-5C49-60DF-BA0692828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967241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id="{B9E0221E-1C1E-EC28-A247-BC90B714F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80344069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id="{6C3DFBF8-CB3F-81ED-2E7C-54E943168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61357407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id="{42271A9D-9A8F-F606-9CF2-2BB035786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40283653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Page on dark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CAF6A2-67AB-E4F6-6671-C25764E2D3B5}"/>
              </a:ext>
            </a:extLst>
          </p:cNvPr>
          <p:cNvSpPr/>
          <p:nvPr userDrawn="1"/>
        </p:nvSpPr>
        <p:spPr>
          <a:xfrm>
            <a:off x="0" y="0"/>
            <a:ext cx="9144000" cy="5143500"/>
          </a:xfrm>
          <a:prstGeom prst="rect">
            <a:avLst/>
          </a:prstGeom>
          <a:solidFill>
            <a:srgbClr val="4B0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itle 1">
            <a:extLst>
              <a:ext uri="{FF2B5EF4-FFF2-40B4-BE49-F238E27FC236}">
                <a16:creationId xmlns:a16="http://schemas.microsoft.com/office/drawing/2014/main" id="{A1E29A11-2C5E-FF9C-3042-17BC4E7521DC}"/>
              </a:ext>
            </a:extLst>
          </p:cNvPr>
          <p:cNvSpPr>
            <a:spLocks noGrp="1"/>
          </p:cNvSpPr>
          <p:nvPr>
            <p:ph type="ctrTitle" hasCustomPrompt="1"/>
          </p:nvPr>
        </p:nvSpPr>
        <p:spPr>
          <a:xfrm>
            <a:off x="271697" y="432001"/>
            <a:ext cx="8598459" cy="1128514"/>
          </a:xfrm>
          <a:prstGeom prst="rect">
            <a:avLst/>
          </a:prstGeom>
        </p:spPr>
        <p:txBody>
          <a:bodyPr wrap="square" tIns="0" bIns="0" anchor="t">
            <a:spAutoFit/>
          </a:bodyPr>
          <a:lstStyle>
            <a:lvl1pPr algn="l">
              <a:lnSpc>
                <a:spcPts val="4350"/>
              </a:lnSpc>
              <a:defRPr sz="42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6" name="Straight Connector 5">
            <a:extLst>
              <a:ext uri="{FF2B5EF4-FFF2-40B4-BE49-F238E27FC236}">
                <a16:creationId xmlns:a16="http://schemas.microsoft.com/office/drawing/2014/main" id="{80A3FE74-596C-3756-81EC-BE9F92CFEC91}"/>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F306B14-AE1D-C4AB-DED7-66DE0C16AE21}"/>
              </a:ext>
            </a:extLst>
          </p:cNvPr>
          <p:cNvSpPr>
            <a:spLocks noGrp="1"/>
          </p:cNvSpPr>
          <p:nvPr>
            <p:ph type="subTitle" idx="1" hasCustomPrompt="1"/>
          </p:nvPr>
        </p:nvSpPr>
        <p:spPr>
          <a:xfrm>
            <a:off x="269999" y="2808266"/>
            <a:ext cx="8598459" cy="192938"/>
          </a:xfrm>
        </p:spPr>
        <p:txBody>
          <a:bodyPr wrap="square">
            <a:spAutoFit/>
          </a:bodyPr>
          <a:lstStyle>
            <a:lvl1pPr marL="0" indent="0" algn="l">
              <a:lnSpc>
                <a:spcPct val="114000"/>
              </a:lnSpc>
              <a:spcBef>
                <a:spcPts val="0"/>
              </a:spcBef>
              <a:buNone/>
              <a:defRPr sz="1200" b="1" i="0">
                <a:solidFill>
                  <a:srgbClr val="FF454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By [First/Last Name] and [First/Last Name]</a:t>
            </a:r>
          </a:p>
        </p:txBody>
      </p:sp>
      <p:cxnSp>
        <p:nvCxnSpPr>
          <p:cNvPr id="12" name="Straight Connector 11">
            <a:extLst>
              <a:ext uri="{FF2B5EF4-FFF2-40B4-BE49-F238E27FC236}">
                <a16:creationId xmlns:a16="http://schemas.microsoft.com/office/drawing/2014/main" id="{61153C7F-49AD-0FA3-81B8-560688BFDCA0}"/>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46A7D60D-4C21-6819-28C7-2D3E9164F936}"/>
              </a:ext>
            </a:extLst>
          </p:cNvPr>
          <p:cNvPicPr>
            <a:picLocks noChangeAspect="1"/>
          </p:cNvPicPr>
          <p:nvPr/>
        </p:nvPicPr>
        <p:blipFill>
          <a:blip r:embed="rId2"/>
          <a:stretch>
            <a:fillRect/>
          </a:stretch>
        </p:blipFill>
        <p:spPr>
          <a:xfrm>
            <a:off x="271697" y="4383693"/>
            <a:ext cx="1554137" cy="487036"/>
          </a:xfrm>
          <a:prstGeom prst="rect">
            <a:avLst/>
          </a:prstGeom>
        </p:spPr>
      </p:pic>
      <p:sp>
        <p:nvSpPr>
          <p:cNvPr id="3" name="Text Placeholder 2">
            <a:extLst>
              <a:ext uri="{FF2B5EF4-FFF2-40B4-BE49-F238E27FC236}">
                <a16:creationId xmlns:a16="http://schemas.microsoft.com/office/drawing/2014/main" id="{CE5C2CAE-659E-511C-0CA6-E0F110BEB226}"/>
              </a:ext>
            </a:extLst>
          </p:cNvPr>
          <p:cNvSpPr>
            <a:spLocks noGrp="1"/>
          </p:cNvSpPr>
          <p:nvPr>
            <p:ph type="body" sz="quarter" idx="10" hasCustomPrompt="1"/>
          </p:nvPr>
        </p:nvSpPr>
        <p:spPr>
          <a:xfrm>
            <a:off x="271697" y="2320524"/>
            <a:ext cx="8598458" cy="243656"/>
          </a:xfrm>
        </p:spPr>
        <p:txBody>
          <a:bodyPr wrap="square">
            <a:spAutoFit/>
          </a:bodyPr>
          <a:lstStyle>
            <a:lvl1pPr marL="0" indent="0">
              <a:buNone/>
              <a:defRPr sz="1500" b="1">
                <a:solidFill>
                  <a:schemeClr val="bg1"/>
                </a:solidFill>
                <a:latin typeface="Georgia" panose="02040502050405020303" pitchFamily="18" charset="0"/>
                <a:cs typeface="Arial" panose="020B0604020202020204" pitchFamily="34" charset="0"/>
              </a:defRPr>
            </a:lvl1pPr>
          </a:lstStyle>
          <a:p>
            <a:pPr lvl="0"/>
            <a:r>
              <a:rPr lang="en-GB"/>
              <a:t>Prepared for [Client Name]</a:t>
            </a:r>
          </a:p>
        </p:txBody>
      </p:sp>
      <p:cxnSp>
        <p:nvCxnSpPr>
          <p:cNvPr id="7" name="Straight Connector 6">
            <a:extLst>
              <a:ext uri="{FF2B5EF4-FFF2-40B4-BE49-F238E27FC236}">
                <a16:creationId xmlns:a16="http://schemas.microsoft.com/office/drawing/2014/main" id="{A9F0E062-C8F7-71AE-9832-C42CFF40E4B0}"/>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2B6B78-5746-0C53-A787-ED8EB520718B}"/>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F52B3A-BE19-EEB0-2431-705929B1AA4A}"/>
              </a:ext>
            </a:extLst>
          </p:cNvPr>
          <p:cNvCxnSpPr>
            <a:cxnSpLocks/>
          </p:cNvCxnSpPr>
          <p:nvPr userDrawn="1"/>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6BCB3A-6B28-64A0-B62F-E5B807841A82}"/>
              </a:ext>
            </a:extLst>
          </p:cNvPr>
          <p:cNvCxnSpPr>
            <a:cxnSpLocks/>
          </p:cNvCxnSpPr>
          <p:nvPr userDrawn="1"/>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35F2833-34DA-2E21-E465-DF7BC71439B2}"/>
              </a:ext>
            </a:extLst>
          </p:cNvPr>
          <p:cNvSpPr>
            <a:spLocks noGrp="1"/>
          </p:cNvSpPr>
          <p:nvPr>
            <p:ph type="body" sz="quarter" idx="11" hasCustomPrompt="1"/>
          </p:nvPr>
        </p:nvSpPr>
        <p:spPr>
          <a:xfrm>
            <a:off x="270272" y="3010455"/>
            <a:ext cx="8603456" cy="184547"/>
          </a:xfrm>
        </p:spPr>
        <p:txBody>
          <a:bodyPr/>
          <a:lstStyle>
            <a:lvl1pPr marL="0" indent="0">
              <a:buNone/>
              <a:defRPr lang="en-GB" sz="12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255129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8" name="Text Placeholder 6">
            <a:extLst>
              <a:ext uri="{FF2B5EF4-FFF2-40B4-BE49-F238E27FC236}">
                <a16:creationId xmlns:a16="http://schemas.microsoft.com/office/drawing/2014/main" id="{36820147-9084-0C10-8D84-72CE255A0436}"/>
              </a:ext>
            </a:extLst>
          </p:cNvPr>
          <p:cNvSpPr>
            <a:spLocks noGrp="1"/>
          </p:cNvSpPr>
          <p:nvPr>
            <p:ph type="body" sz="quarter" idx="13"/>
          </p:nvPr>
        </p:nvSpPr>
        <p:spPr>
          <a:xfrm>
            <a:off x="704850" y="1328738"/>
            <a:ext cx="7718425" cy="2181225"/>
          </a:xfrm>
          <a:prstGeom prst="rect">
            <a:avLst/>
          </a:prstGeom>
        </p:spPr>
        <p:txBody>
          <a:bodyPr/>
          <a:lstStyle>
            <a:lvl1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1pPr>
            <a:lvl2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2pPr>
            <a:lvl3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3pPr>
            <a:lvl4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4pPr>
            <a:lvl5pPr marL="285750" marR="0" indent="-285750" algn="l" rtl="0">
              <a:lnSpc>
                <a:spcPct val="200000"/>
              </a:lnSpc>
              <a:spcBef>
                <a:spcPts val="0"/>
              </a:spcBef>
              <a:spcAft>
                <a:spcPts val="0"/>
              </a:spcAft>
              <a:buClr>
                <a:srgbClr val="000000"/>
              </a:buClr>
              <a:buFont typeface="Arial" panose="020B0604020202020204" pitchFamily="34" charset="0"/>
              <a:buChar char="•"/>
              <a:defRPr lang="en-GB" sz="1400" b="1" i="0" u="none" strike="noStrike" cap="none" dirty="0">
                <a:solidFill>
                  <a:srgbClr val="000000"/>
                </a:solidFill>
                <a:effectLst/>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0121486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page on dark 2">
    <p:bg>
      <p:bgPr>
        <a:solidFill>
          <a:srgbClr val="4A092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58422F-648D-6F2D-A5B2-85A768D36B5C}"/>
              </a:ext>
            </a:extLst>
          </p:cNvPr>
          <p:cNvSpPr>
            <a:spLocks noGrp="1"/>
          </p:cNvSpPr>
          <p:nvPr>
            <p:ph type="ctrTitle" hasCustomPrompt="1"/>
          </p:nvPr>
        </p:nvSpPr>
        <p:spPr>
          <a:xfrm>
            <a:off x="271697" y="432001"/>
            <a:ext cx="8598459" cy="1128514"/>
          </a:xfrm>
        </p:spPr>
        <p:txBody>
          <a:bodyPr tIns="0" bIns="0" anchor="t">
            <a:spAutoFit/>
          </a:bodyPr>
          <a:lstStyle>
            <a:lvl1pPr algn="l">
              <a:lnSpc>
                <a:spcPts val="4350"/>
              </a:lnSpc>
              <a:defRPr sz="42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8" name="Straight Connector 7">
            <a:extLst>
              <a:ext uri="{FF2B5EF4-FFF2-40B4-BE49-F238E27FC236}">
                <a16:creationId xmlns:a16="http://schemas.microsoft.com/office/drawing/2014/main" id="{C3442F84-CD02-B0B6-6557-F16DB44147D3}"/>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06EE11CF-8B4B-4705-3596-DBF41A6AACE0}"/>
              </a:ext>
            </a:extLst>
          </p:cNvPr>
          <p:cNvSpPr>
            <a:spLocks noGrp="1"/>
          </p:cNvSpPr>
          <p:nvPr>
            <p:ph type="subTitle" idx="1" hasCustomPrompt="1"/>
          </p:nvPr>
        </p:nvSpPr>
        <p:spPr>
          <a:xfrm>
            <a:off x="269999" y="2320523"/>
            <a:ext cx="8598459" cy="192938"/>
          </a:xfrm>
        </p:spPr>
        <p:txBody>
          <a:bodyPr>
            <a:spAutoFit/>
          </a:bodyPr>
          <a:lstStyle>
            <a:lvl1pPr marL="0" indent="0" algn="l">
              <a:lnSpc>
                <a:spcPct val="114000"/>
              </a:lnSpc>
              <a:spcBef>
                <a:spcPts val="0"/>
              </a:spcBef>
              <a:buNone/>
              <a:defRPr sz="1200" b="1" i="0">
                <a:solidFill>
                  <a:srgbClr val="FF454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By [First/Last Name] and [First/Last Name]</a:t>
            </a:r>
          </a:p>
        </p:txBody>
      </p:sp>
      <p:cxnSp>
        <p:nvCxnSpPr>
          <p:cNvPr id="10" name="Straight Connector 9">
            <a:extLst>
              <a:ext uri="{FF2B5EF4-FFF2-40B4-BE49-F238E27FC236}">
                <a16:creationId xmlns:a16="http://schemas.microsoft.com/office/drawing/2014/main" id="{A961254D-AB86-EF2B-1AB3-A5F734BED58D}"/>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DA3CE111-824A-8E23-5C1D-9A89A3DC2235}"/>
              </a:ext>
            </a:extLst>
          </p:cNvPr>
          <p:cNvPicPr>
            <a:picLocks noChangeAspect="1"/>
          </p:cNvPicPr>
          <p:nvPr/>
        </p:nvPicPr>
        <p:blipFill>
          <a:blip r:embed="rId2"/>
          <a:stretch>
            <a:fillRect/>
          </a:stretch>
        </p:blipFill>
        <p:spPr>
          <a:xfrm>
            <a:off x="271697" y="4383693"/>
            <a:ext cx="1554137" cy="487036"/>
          </a:xfrm>
          <a:prstGeom prst="rect">
            <a:avLst/>
          </a:prstGeom>
        </p:spPr>
      </p:pic>
      <p:cxnSp>
        <p:nvCxnSpPr>
          <p:cNvPr id="3" name="Straight Connector 2">
            <a:extLst>
              <a:ext uri="{FF2B5EF4-FFF2-40B4-BE49-F238E27FC236}">
                <a16:creationId xmlns:a16="http://schemas.microsoft.com/office/drawing/2014/main" id="{F3C5CDDB-7505-7F38-6A7E-953DE49BC074}"/>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7AAD45D-BC0A-AA93-AF97-42B0A752B80C}"/>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0FEBFC-5C63-90E0-A930-A1B08675DCD5}"/>
              </a:ext>
            </a:extLst>
          </p:cNvPr>
          <p:cNvCxnSpPr>
            <a:cxnSpLocks/>
          </p:cNvCxnSpPr>
          <p:nvPr userDrawn="1"/>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C7EF5F-1799-52A3-472E-156C0A69E17A}"/>
              </a:ext>
            </a:extLst>
          </p:cNvPr>
          <p:cNvCxnSpPr>
            <a:cxnSpLocks/>
          </p:cNvCxnSpPr>
          <p:nvPr userDrawn="1"/>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ED921C6A-4BFD-4484-AAF4-F8FDBE1BDAB1}"/>
              </a:ext>
            </a:extLst>
          </p:cNvPr>
          <p:cNvSpPr>
            <a:spLocks noGrp="1"/>
          </p:cNvSpPr>
          <p:nvPr>
            <p:ph type="body" sz="quarter" idx="11" hasCustomPrompt="1"/>
          </p:nvPr>
        </p:nvSpPr>
        <p:spPr>
          <a:xfrm>
            <a:off x="270000" y="2532934"/>
            <a:ext cx="8603456" cy="184547"/>
          </a:xfrm>
        </p:spPr>
        <p:txBody>
          <a:bodyPr/>
          <a:lstStyle>
            <a:lvl1pPr marL="0" indent="0">
              <a:buNone/>
              <a:defRPr lang="en-GB" sz="12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1618302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page on red texture 1">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A67276-9C3A-B20C-9843-CA52123BE3F7}"/>
              </a:ext>
            </a:extLst>
          </p:cNvPr>
          <p:cNvPicPr>
            <a:picLocks noChangeAspect="1"/>
          </p:cNvPicPr>
          <p:nvPr userDrawn="1"/>
        </p:nvPicPr>
        <p:blipFill>
          <a:blip r:embed="rId3"/>
          <a:srcRect t="91" b="91"/>
          <a:stretch/>
        </p:blipFill>
        <p:spPr>
          <a:xfrm>
            <a:off x="-8365" y="1"/>
            <a:ext cx="9160730" cy="5143499"/>
          </a:xfrm>
          <a:prstGeom prst="rect">
            <a:avLst/>
          </a:prstGeom>
        </p:spPr>
      </p:pic>
      <p:sp>
        <p:nvSpPr>
          <p:cNvPr id="5" name="Title 1">
            <a:extLst>
              <a:ext uri="{FF2B5EF4-FFF2-40B4-BE49-F238E27FC236}">
                <a16:creationId xmlns:a16="http://schemas.microsoft.com/office/drawing/2014/main" id="{A1E29A11-2C5E-FF9C-3042-17BC4E7521DC}"/>
              </a:ext>
            </a:extLst>
          </p:cNvPr>
          <p:cNvSpPr>
            <a:spLocks noGrp="1"/>
          </p:cNvSpPr>
          <p:nvPr>
            <p:ph type="ctrTitle" hasCustomPrompt="1"/>
          </p:nvPr>
        </p:nvSpPr>
        <p:spPr>
          <a:xfrm>
            <a:off x="271697" y="432001"/>
            <a:ext cx="8598459" cy="1128514"/>
          </a:xfrm>
        </p:spPr>
        <p:txBody>
          <a:bodyPr tIns="0" bIns="0" anchor="t">
            <a:spAutoFit/>
          </a:bodyPr>
          <a:lstStyle>
            <a:lvl1pPr algn="l">
              <a:lnSpc>
                <a:spcPts val="4350"/>
              </a:lnSpc>
              <a:defRPr sz="42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6" name="Straight Connector 5">
            <a:extLst>
              <a:ext uri="{FF2B5EF4-FFF2-40B4-BE49-F238E27FC236}">
                <a16:creationId xmlns:a16="http://schemas.microsoft.com/office/drawing/2014/main" id="{80A3FE74-596C-3756-81EC-BE9F92CFEC91}"/>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F306B14-AE1D-C4AB-DED7-66DE0C16AE21}"/>
              </a:ext>
            </a:extLst>
          </p:cNvPr>
          <p:cNvSpPr>
            <a:spLocks noGrp="1"/>
          </p:cNvSpPr>
          <p:nvPr>
            <p:ph type="subTitle" idx="1" hasCustomPrompt="1"/>
          </p:nvPr>
        </p:nvSpPr>
        <p:spPr>
          <a:xfrm>
            <a:off x="269999" y="2808266"/>
            <a:ext cx="8598459" cy="192938"/>
          </a:xfrm>
        </p:spPr>
        <p:txBody>
          <a:bodyPr>
            <a:spAutoFit/>
          </a:bodyPr>
          <a:lstStyle>
            <a:lvl1pPr marL="0" indent="0" algn="l">
              <a:lnSpc>
                <a:spcPct val="114000"/>
              </a:lnSpc>
              <a:spcBef>
                <a:spcPts val="0"/>
              </a:spcBef>
              <a:buNone/>
              <a:defRPr sz="1200" b="1" i="0">
                <a:solidFill>
                  <a:srgbClr val="FF454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By [First/Last Name] and [First/Last Name]</a:t>
            </a:r>
          </a:p>
        </p:txBody>
      </p:sp>
      <p:cxnSp>
        <p:nvCxnSpPr>
          <p:cNvPr id="12" name="Straight Connector 11">
            <a:extLst>
              <a:ext uri="{FF2B5EF4-FFF2-40B4-BE49-F238E27FC236}">
                <a16:creationId xmlns:a16="http://schemas.microsoft.com/office/drawing/2014/main" id="{61153C7F-49AD-0FA3-81B8-560688BFDCA0}"/>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46A7D60D-4C21-6819-28C7-2D3E9164F936}"/>
              </a:ext>
            </a:extLst>
          </p:cNvPr>
          <p:cNvPicPr>
            <a:picLocks noChangeAspect="1"/>
          </p:cNvPicPr>
          <p:nvPr/>
        </p:nvPicPr>
        <p:blipFill>
          <a:blip r:embed="rId4"/>
          <a:stretch>
            <a:fillRect/>
          </a:stretch>
        </p:blipFill>
        <p:spPr>
          <a:xfrm>
            <a:off x="271697" y="4383693"/>
            <a:ext cx="1554137" cy="487036"/>
          </a:xfrm>
          <a:prstGeom prst="rect">
            <a:avLst/>
          </a:prstGeom>
        </p:spPr>
      </p:pic>
      <p:sp>
        <p:nvSpPr>
          <p:cNvPr id="3" name="Text Placeholder 2">
            <a:extLst>
              <a:ext uri="{FF2B5EF4-FFF2-40B4-BE49-F238E27FC236}">
                <a16:creationId xmlns:a16="http://schemas.microsoft.com/office/drawing/2014/main" id="{CE5C2CAE-659E-511C-0CA6-E0F110BEB226}"/>
              </a:ext>
            </a:extLst>
          </p:cNvPr>
          <p:cNvSpPr>
            <a:spLocks noGrp="1"/>
          </p:cNvSpPr>
          <p:nvPr>
            <p:ph type="body" sz="quarter" idx="10" hasCustomPrompt="1"/>
          </p:nvPr>
        </p:nvSpPr>
        <p:spPr>
          <a:xfrm>
            <a:off x="271697" y="2320524"/>
            <a:ext cx="8598458" cy="243656"/>
          </a:xfrm>
        </p:spPr>
        <p:txBody>
          <a:bodyPr wrap="square">
            <a:spAutoFit/>
          </a:bodyPr>
          <a:lstStyle>
            <a:lvl1pPr marL="0" indent="0">
              <a:buNone/>
              <a:defRPr sz="1500" b="1">
                <a:solidFill>
                  <a:schemeClr val="bg1"/>
                </a:solidFill>
                <a:latin typeface="Georgia" panose="02040502050405020303" pitchFamily="18" charset="0"/>
                <a:cs typeface="Arial" panose="020B0604020202020204" pitchFamily="34" charset="0"/>
              </a:defRPr>
            </a:lvl1pPr>
          </a:lstStyle>
          <a:p>
            <a:pPr lvl="0"/>
            <a:r>
              <a:rPr lang="en-GB"/>
              <a:t>Prepared for [Client Name]</a:t>
            </a:r>
          </a:p>
        </p:txBody>
      </p:sp>
      <p:cxnSp>
        <p:nvCxnSpPr>
          <p:cNvPr id="7" name="Straight Connector 6">
            <a:extLst>
              <a:ext uri="{FF2B5EF4-FFF2-40B4-BE49-F238E27FC236}">
                <a16:creationId xmlns:a16="http://schemas.microsoft.com/office/drawing/2014/main" id="{81A4010B-FD82-9318-418B-BC38FABCE7E4}"/>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A0F852-6A59-822A-CECD-AF70A637ADA1}"/>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EA1BD0-90DE-A589-44B9-B0A573327947}"/>
              </a:ext>
            </a:extLst>
          </p:cNvPr>
          <p:cNvCxnSpPr>
            <a:cxnSpLocks/>
          </p:cNvCxnSpPr>
          <p:nvPr userDrawn="1"/>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97C16-55C0-6987-2634-24986AFC8CD0}"/>
              </a:ext>
            </a:extLst>
          </p:cNvPr>
          <p:cNvCxnSpPr>
            <a:cxnSpLocks/>
          </p:cNvCxnSpPr>
          <p:nvPr userDrawn="1"/>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56831944-6264-59E2-1201-EB1AA599E68E}"/>
              </a:ext>
            </a:extLst>
          </p:cNvPr>
          <p:cNvSpPr>
            <a:spLocks noGrp="1"/>
          </p:cNvSpPr>
          <p:nvPr>
            <p:ph type="body" sz="quarter" idx="11" hasCustomPrompt="1"/>
          </p:nvPr>
        </p:nvSpPr>
        <p:spPr>
          <a:xfrm>
            <a:off x="270272" y="3017863"/>
            <a:ext cx="8603456" cy="184547"/>
          </a:xfrm>
        </p:spPr>
        <p:txBody>
          <a:bodyPr/>
          <a:lstStyle>
            <a:lvl1pPr marL="0" indent="0">
              <a:buNone/>
              <a:defRPr lang="en-GB" sz="12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3436707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ver page on red texture 2">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45997-186C-2D76-8476-8589B33DA3CE}"/>
              </a:ext>
            </a:extLst>
          </p:cNvPr>
          <p:cNvPicPr>
            <a:picLocks noChangeAspect="1"/>
          </p:cNvPicPr>
          <p:nvPr userDrawn="1"/>
        </p:nvPicPr>
        <p:blipFill>
          <a:blip r:embed="rId3"/>
          <a:srcRect t="91" b="91"/>
          <a:stretch/>
        </p:blipFill>
        <p:spPr>
          <a:xfrm>
            <a:off x="-8365" y="1"/>
            <a:ext cx="9160730" cy="5143499"/>
          </a:xfrm>
          <a:prstGeom prst="rect">
            <a:avLst/>
          </a:prstGeom>
        </p:spPr>
      </p:pic>
      <p:sp>
        <p:nvSpPr>
          <p:cNvPr id="7" name="Title 1">
            <a:extLst>
              <a:ext uri="{FF2B5EF4-FFF2-40B4-BE49-F238E27FC236}">
                <a16:creationId xmlns:a16="http://schemas.microsoft.com/office/drawing/2014/main" id="{2658422F-648D-6F2D-A5B2-85A768D36B5C}"/>
              </a:ext>
            </a:extLst>
          </p:cNvPr>
          <p:cNvSpPr>
            <a:spLocks noGrp="1"/>
          </p:cNvSpPr>
          <p:nvPr>
            <p:ph type="ctrTitle" hasCustomPrompt="1"/>
          </p:nvPr>
        </p:nvSpPr>
        <p:spPr>
          <a:xfrm>
            <a:off x="271697" y="432001"/>
            <a:ext cx="8598459" cy="1128514"/>
          </a:xfrm>
        </p:spPr>
        <p:txBody>
          <a:bodyPr tIns="0" bIns="0" anchor="t">
            <a:spAutoFit/>
          </a:bodyPr>
          <a:lstStyle>
            <a:lvl1pPr algn="l">
              <a:lnSpc>
                <a:spcPts val="4350"/>
              </a:lnSpc>
              <a:defRPr sz="42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8" name="Straight Connector 7">
            <a:extLst>
              <a:ext uri="{FF2B5EF4-FFF2-40B4-BE49-F238E27FC236}">
                <a16:creationId xmlns:a16="http://schemas.microsoft.com/office/drawing/2014/main" id="{C3442F84-CD02-B0B6-6557-F16DB44147D3}"/>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06EE11CF-8B4B-4705-3596-DBF41A6AACE0}"/>
              </a:ext>
            </a:extLst>
          </p:cNvPr>
          <p:cNvSpPr>
            <a:spLocks noGrp="1"/>
          </p:cNvSpPr>
          <p:nvPr>
            <p:ph type="subTitle" idx="1" hasCustomPrompt="1"/>
          </p:nvPr>
        </p:nvSpPr>
        <p:spPr>
          <a:xfrm>
            <a:off x="269999" y="2320523"/>
            <a:ext cx="8598459" cy="192938"/>
          </a:xfrm>
        </p:spPr>
        <p:txBody>
          <a:bodyPr>
            <a:spAutoFit/>
          </a:bodyPr>
          <a:lstStyle>
            <a:lvl1pPr marL="0" indent="0" algn="l">
              <a:lnSpc>
                <a:spcPct val="114000"/>
              </a:lnSpc>
              <a:spcBef>
                <a:spcPts val="0"/>
              </a:spcBef>
              <a:buNone/>
              <a:defRPr sz="1200" b="1" i="0">
                <a:solidFill>
                  <a:srgbClr val="FF454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By [First/Last Name] and [First/Last Name]</a:t>
            </a:r>
          </a:p>
        </p:txBody>
      </p:sp>
      <p:cxnSp>
        <p:nvCxnSpPr>
          <p:cNvPr id="10" name="Straight Connector 9">
            <a:extLst>
              <a:ext uri="{FF2B5EF4-FFF2-40B4-BE49-F238E27FC236}">
                <a16:creationId xmlns:a16="http://schemas.microsoft.com/office/drawing/2014/main" id="{A961254D-AB86-EF2B-1AB3-A5F734BED58D}"/>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DA3CE111-824A-8E23-5C1D-9A89A3DC2235}"/>
              </a:ext>
            </a:extLst>
          </p:cNvPr>
          <p:cNvPicPr>
            <a:picLocks noChangeAspect="1"/>
          </p:cNvPicPr>
          <p:nvPr/>
        </p:nvPicPr>
        <p:blipFill>
          <a:blip r:embed="rId4"/>
          <a:stretch>
            <a:fillRect/>
          </a:stretch>
        </p:blipFill>
        <p:spPr>
          <a:xfrm>
            <a:off x="271697" y="4383693"/>
            <a:ext cx="1554137" cy="487036"/>
          </a:xfrm>
          <a:prstGeom prst="rect">
            <a:avLst/>
          </a:prstGeom>
        </p:spPr>
      </p:pic>
      <p:cxnSp>
        <p:nvCxnSpPr>
          <p:cNvPr id="3" name="Straight Connector 2">
            <a:extLst>
              <a:ext uri="{FF2B5EF4-FFF2-40B4-BE49-F238E27FC236}">
                <a16:creationId xmlns:a16="http://schemas.microsoft.com/office/drawing/2014/main" id="{F3C5CDDB-7505-7F38-6A7E-953DE49BC074}"/>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7AAD45D-BC0A-AA93-AF97-42B0A752B80C}"/>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0FEBFC-5C63-90E0-A930-A1B08675DCD5}"/>
              </a:ext>
            </a:extLst>
          </p:cNvPr>
          <p:cNvCxnSpPr>
            <a:cxnSpLocks/>
          </p:cNvCxnSpPr>
          <p:nvPr userDrawn="1"/>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C7EF5F-1799-52A3-472E-156C0A69E17A}"/>
              </a:ext>
            </a:extLst>
          </p:cNvPr>
          <p:cNvCxnSpPr>
            <a:cxnSpLocks/>
          </p:cNvCxnSpPr>
          <p:nvPr userDrawn="1"/>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ED921C6A-4BFD-4484-AAF4-F8FDBE1BDAB1}"/>
              </a:ext>
            </a:extLst>
          </p:cNvPr>
          <p:cNvSpPr>
            <a:spLocks noGrp="1"/>
          </p:cNvSpPr>
          <p:nvPr>
            <p:ph type="body" sz="quarter" idx="11" hasCustomPrompt="1"/>
          </p:nvPr>
        </p:nvSpPr>
        <p:spPr>
          <a:xfrm>
            <a:off x="270000" y="2532934"/>
            <a:ext cx="8603456" cy="184547"/>
          </a:xfrm>
        </p:spPr>
        <p:txBody>
          <a:bodyPr/>
          <a:lstStyle>
            <a:lvl1pPr marL="0" indent="0">
              <a:buNone/>
              <a:defRPr lang="en-GB" sz="12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2893596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page on photo/texture 1">
    <p:spTree>
      <p:nvGrpSpPr>
        <p:cNvPr id="1" name=""/>
        <p:cNvGrpSpPr/>
        <p:nvPr/>
      </p:nvGrpSpPr>
      <p:grpSpPr>
        <a:xfrm>
          <a:off x="0" y="0"/>
          <a:ext cx="0" cy="0"/>
          <a:chOff x="0" y="0"/>
          <a:chExt cx="0" cy="0"/>
        </a:xfrm>
      </p:grpSpPr>
      <p:pic>
        <p:nvPicPr>
          <p:cNvPr id="12" name="Picture 11" descr="A picture containing text, clipart&#10;&#10;Description automatically generated">
            <a:extLst>
              <a:ext uri="{FF2B5EF4-FFF2-40B4-BE49-F238E27FC236}">
                <a16:creationId xmlns:a16="http://schemas.microsoft.com/office/drawing/2014/main" id="{6130D547-1A8D-D226-80B9-D939EFE6CA32}"/>
              </a:ext>
            </a:extLst>
          </p:cNvPr>
          <p:cNvPicPr>
            <a:picLocks noChangeAspect="1"/>
          </p:cNvPicPr>
          <p:nvPr/>
        </p:nvPicPr>
        <p:blipFill>
          <a:blip r:embed="rId2"/>
          <a:stretch>
            <a:fillRect/>
          </a:stretch>
        </p:blipFill>
        <p:spPr>
          <a:xfrm>
            <a:off x="271697" y="4384764"/>
            <a:ext cx="1554137" cy="484891"/>
          </a:xfrm>
          <a:prstGeom prst="rect">
            <a:avLst/>
          </a:prstGeom>
        </p:spPr>
      </p:pic>
      <p:sp>
        <p:nvSpPr>
          <p:cNvPr id="3" name="Title 1">
            <a:extLst>
              <a:ext uri="{FF2B5EF4-FFF2-40B4-BE49-F238E27FC236}">
                <a16:creationId xmlns:a16="http://schemas.microsoft.com/office/drawing/2014/main" id="{BF8F2C15-7589-F7DA-C145-5C1C1DFE8485}"/>
              </a:ext>
            </a:extLst>
          </p:cNvPr>
          <p:cNvSpPr>
            <a:spLocks noGrp="1"/>
          </p:cNvSpPr>
          <p:nvPr>
            <p:ph type="ctrTitle" hasCustomPrompt="1"/>
          </p:nvPr>
        </p:nvSpPr>
        <p:spPr>
          <a:xfrm>
            <a:off x="271697" y="432001"/>
            <a:ext cx="8598459" cy="1128514"/>
          </a:xfrm>
        </p:spPr>
        <p:txBody>
          <a:bodyPr tIns="0" bIns="0" anchor="t">
            <a:spAutoFit/>
          </a:bodyPr>
          <a:lstStyle>
            <a:lvl1pPr algn="l">
              <a:lnSpc>
                <a:spcPts val="4350"/>
              </a:lnSpc>
              <a:defRPr sz="42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4" name="Straight Connector 3">
            <a:extLst>
              <a:ext uri="{FF2B5EF4-FFF2-40B4-BE49-F238E27FC236}">
                <a16:creationId xmlns:a16="http://schemas.microsoft.com/office/drawing/2014/main" id="{80F25FBF-6C2F-24BF-1238-AF82E73C9181}"/>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70D993B9-EDC6-52E0-E8D4-8327081E559B}"/>
              </a:ext>
            </a:extLst>
          </p:cNvPr>
          <p:cNvSpPr>
            <a:spLocks noGrp="1"/>
          </p:cNvSpPr>
          <p:nvPr>
            <p:ph type="subTitle" idx="1" hasCustomPrompt="1"/>
          </p:nvPr>
        </p:nvSpPr>
        <p:spPr>
          <a:xfrm>
            <a:off x="269999" y="2808266"/>
            <a:ext cx="8598459" cy="192938"/>
          </a:xfrm>
        </p:spPr>
        <p:txBody>
          <a:bodyPr>
            <a:spAutoFit/>
          </a:bodyPr>
          <a:lstStyle>
            <a:lvl1pPr marL="0" indent="0" algn="l">
              <a:lnSpc>
                <a:spcPct val="114000"/>
              </a:lnSpc>
              <a:spcBef>
                <a:spcPts val="0"/>
              </a:spcBef>
              <a:buNone/>
              <a:defRPr sz="1200" b="1"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By [First/Last Name] and [First/Last Name]</a:t>
            </a:r>
          </a:p>
        </p:txBody>
      </p:sp>
      <p:cxnSp>
        <p:nvCxnSpPr>
          <p:cNvPr id="10" name="Straight Connector 9">
            <a:extLst>
              <a:ext uri="{FF2B5EF4-FFF2-40B4-BE49-F238E27FC236}">
                <a16:creationId xmlns:a16="http://schemas.microsoft.com/office/drawing/2014/main" id="{45767E62-A81F-8188-35CB-0BF5B56497B7}"/>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082684E-CA59-5419-64F9-7E977DD20229}"/>
              </a:ext>
            </a:extLst>
          </p:cNvPr>
          <p:cNvSpPr>
            <a:spLocks noGrp="1"/>
          </p:cNvSpPr>
          <p:nvPr>
            <p:ph type="body" sz="quarter" idx="10" hasCustomPrompt="1"/>
          </p:nvPr>
        </p:nvSpPr>
        <p:spPr>
          <a:xfrm>
            <a:off x="271697" y="2320524"/>
            <a:ext cx="8598458" cy="243656"/>
          </a:xfrm>
        </p:spPr>
        <p:txBody>
          <a:bodyPr wrap="square">
            <a:spAutoFit/>
          </a:bodyPr>
          <a:lstStyle>
            <a:lvl1pPr marL="0" indent="0">
              <a:buNone/>
              <a:defRPr sz="1500" b="1">
                <a:solidFill>
                  <a:schemeClr val="bg1"/>
                </a:solidFill>
                <a:latin typeface="Georgia" panose="02040502050405020303" pitchFamily="18" charset="0"/>
                <a:cs typeface="Arial" panose="020B0604020202020204" pitchFamily="34" charset="0"/>
              </a:defRPr>
            </a:lvl1pPr>
          </a:lstStyle>
          <a:p>
            <a:pPr lvl="0"/>
            <a:r>
              <a:rPr lang="en-GB"/>
              <a:t>Prepared for [Client Name]</a:t>
            </a:r>
          </a:p>
        </p:txBody>
      </p:sp>
      <p:pic>
        <p:nvPicPr>
          <p:cNvPr id="6" name="Picture 5" descr="A picture containing text, clipart&#10;&#10;Description automatically generated">
            <a:extLst>
              <a:ext uri="{FF2B5EF4-FFF2-40B4-BE49-F238E27FC236}">
                <a16:creationId xmlns:a16="http://schemas.microsoft.com/office/drawing/2014/main" id="{405C0F19-6378-2553-4E18-024B155DC1B6}"/>
              </a:ext>
            </a:extLst>
          </p:cNvPr>
          <p:cNvPicPr>
            <a:picLocks noChangeAspect="1"/>
          </p:cNvPicPr>
          <p:nvPr/>
        </p:nvPicPr>
        <p:blipFill>
          <a:blip r:embed="rId2"/>
          <a:stretch>
            <a:fillRect/>
          </a:stretch>
        </p:blipFill>
        <p:spPr>
          <a:xfrm>
            <a:off x="271697" y="4384764"/>
            <a:ext cx="1554137" cy="484891"/>
          </a:xfrm>
          <a:prstGeom prst="rect">
            <a:avLst/>
          </a:prstGeom>
        </p:spPr>
      </p:pic>
      <p:cxnSp>
        <p:nvCxnSpPr>
          <p:cNvPr id="7" name="Straight Connector 6">
            <a:extLst>
              <a:ext uri="{FF2B5EF4-FFF2-40B4-BE49-F238E27FC236}">
                <a16:creationId xmlns:a16="http://schemas.microsoft.com/office/drawing/2014/main" id="{090453D2-686A-396F-3911-F1442A964CF6}"/>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38588B-5F24-08F7-B0E6-580B780DFBAB}"/>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1B155829-AF2B-F301-7833-693B3007EE24}"/>
              </a:ext>
            </a:extLst>
          </p:cNvPr>
          <p:cNvPicPr>
            <a:picLocks noChangeAspect="1"/>
          </p:cNvPicPr>
          <p:nvPr userDrawn="1"/>
        </p:nvPicPr>
        <p:blipFill>
          <a:blip r:embed="rId2"/>
          <a:stretch>
            <a:fillRect/>
          </a:stretch>
        </p:blipFill>
        <p:spPr>
          <a:xfrm>
            <a:off x="271697" y="4384764"/>
            <a:ext cx="1554137" cy="484891"/>
          </a:xfrm>
          <a:prstGeom prst="rect">
            <a:avLst/>
          </a:prstGeom>
        </p:spPr>
      </p:pic>
      <p:cxnSp>
        <p:nvCxnSpPr>
          <p:cNvPr id="15" name="Straight Connector 14">
            <a:extLst>
              <a:ext uri="{FF2B5EF4-FFF2-40B4-BE49-F238E27FC236}">
                <a16:creationId xmlns:a16="http://schemas.microsoft.com/office/drawing/2014/main" id="{2869CF92-91E3-0859-8AE0-6EF15AC26760}"/>
              </a:ext>
            </a:extLst>
          </p:cNvPr>
          <p:cNvCxnSpPr>
            <a:cxnSpLocks/>
          </p:cNvCxnSpPr>
          <p:nvPr userDrawn="1"/>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B5DDB6-86C0-19EC-67D2-EA4A9BFF5149}"/>
              </a:ext>
            </a:extLst>
          </p:cNvPr>
          <p:cNvCxnSpPr>
            <a:cxnSpLocks/>
          </p:cNvCxnSpPr>
          <p:nvPr userDrawn="1"/>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18D7EBF4-074E-A31A-3E25-BCC686A2C842}"/>
              </a:ext>
            </a:extLst>
          </p:cNvPr>
          <p:cNvSpPr>
            <a:spLocks noGrp="1"/>
          </p:cNvSpPr>
          <p:nvPr>
            <p:ph type="body" sz="quarter" idx="11" hasCustomPrompt="1"/>
          </p:nvPr>
        </p:nvSpPr>
        <p:spPr>
          <a:xfrm>
            <a:off x="270272" y="3017863"/>
            <a:ext cx="8603456" cy="184547"/>
          </a:xfrm>
        </p:spPr>
        <p:txBody>
          <a:bodyPr/>
          <a:lstStyle>
            <a:lvl1pPr marL="0" indent="0">
              <a:buNone/>
              <a:defRPr lang="en-GB" sz="1200" b="0" i="0" kern="1200">
                <a:solidFill>
                  <a:schemeClr val="bg1"/>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712789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page on photo/texture 2">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579CDC45-8CC4-0920-A97D-4EB340F2AA4A}"/>
              </a:ext>
            </a:extLst>
          </p:cNvPr>
          <p:cNvPicPr>
            <a:picLocks noChangeAspect="1"/>
          </p:cNvPicPr>
          <p:nvPr/>
        </p:nvPicPr>
        <p:blipFill>
          <a:blip r:embed="rId2"/>
          <a:stretch>
            <a:fillRect/>
          </a:stretch>
        </p:blipFill>
        <p:spPr>
          <a:xfrm>
            <a:off x="271697" y="4384764"/>
            <a:ext cx="1554137" cy="484891"/>
          </a:xfrm>
          <a:prstGeom prst="rect">
            <a:avLst/>
          </a:prstGeom>
        </p:spPr>
      </p:pic>
      <p:sp>
        <p:nvSpPr>
          <p:cNvPr id="8" name="Title 1">
            <a:extLst>
              <a:ext uri="{FF2B5EF4-FFF2-40B4-BE49-F238E27FC236}">
                <a16:creationId xmlns:a16="http://schemas.microsoft.com/office/drawing/2014/main" id="{A198606D-C151-1B81-7D60-B283E5C4103F}"/>
              </a:ext>
            </a:extLst>
          </p:cNvPr>
          <p:cNvSpPr>
            <a:spLocks noGrp="1"/>
          </p:cNvSpPr>
          <p:nvPr>
            <p:ph type="ctrTitle" hasCustomPrompt="1"/>
          </p:nvPr>
        </p:nvSpPr>
        <p:spPr>
          <a:xfrm>
            <a:off x="271697" y="432001"/>
            <a:ext cx="8598459" cy="1128514"/>
          </a:xfrm>
        </p:spPr>
        <p:txBody>
          <a:bodyPr tIns="0" bIns="0" anchor="t">
            <a:spAutoFit/>
          </a:bodyPr>
          <a:lstStyle>
            <a:lvl1pPr algn="l">
              <a:lnSpc>
                <a:spcPts val="4350"/>
              </a:lnSpc>
              <a:defRPr sz="42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9" name="Straight Connector 8">
            <a:extLst>
              <a:ext uri="{FF2B5EF4-FFF2-40B4-BE49-F238E27FC236}">
                <a16:creationId xmlns:a16="http://schemas.microsoft.com/office/drawing/2014/main" id="{86E418F1-98FF-7FD5-D70D-4C9C88A72944}"/>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91FD51-919F-BD36-47FD-E732C85D5490}"/>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F0AE9B5A-8A2A-C10A-532A-A58C179F546B}"/>
              </a:ext>
            </a:extLst>
          </p:cNvPr>
          <p:cNvSpPr>
            <a:spLocks noGrp="1"/>
          </p:cNvSpPr>
          <p:nvPr>
            <p:ph type="subTitle" idx="1" hasCustomPrompt="1"/>
          </p:nvPr>
        </p:nvSpPr>
        <p:spPr>
          <a:xfrm>
            <a:off x="269999" y="2320523"/>
            <a:ext cx="8598459" cy="192938"/>
          </a:xfrm>
        </p:spPr>
        <p:txBody>
          <a:bodyPr>
            <a:spAutoFit/>
          </a:bodyPr>
          <a:lstStyle>
            <a:lvl1pPr marL="0" indent="0" algn="l">
              <a:lnSpc>
                <a:spcPct val="114000"/>
              </a:lnSpc>
              <a:spcBef>
                <a:spcPts val="0"/>
              </a:spcBef>
              <a:buNone/>
              <a:defRPr sz="1200" b="1"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By [First/Last Name] and [First/Last Name]</a:t>
            </a:r>
          </a:p>
        </p:txBody>
      </p:sp>
      <p:pic>
        <p:nvPicPr>
          <p:cNvPr id="3" name="Picture 2" descr="A picture containing text, clipart&#10;&#10;Description automatically generated">
            <a:extLst>
              <a:ext uri="{FF2B5EF4-FFF2-40B4-BE49-F238E27FC236}">
                <a16:creationId xmlns:a16="http://schemas.microsoft.com/office/drawing/2014/main" id="{8B2F295C-3A10-F6A1-7F42-3A042C15A047}"/>
              </a:ext>
            </a:extLst>
          </p:cNvPr>
          <p:cNvPicPr>
            <a:picLocks noChangeAspect="1"/>
          </p:cNvPicPr>
          <p:nvPr/>
        </p:nvPicPr>
        <p:blipFill>
          <a:blip r:embed="rId2"/>
          <a:stretch>
            <a:fillRect/>
          </a:stretch>
        </p:blipFill>
        <p:spPr>
          <a:xfrm>
            <a:off x="271697" y="4384764"/>
            <a:ext cx="1554137" cy="484891"/>
          </a:xfrm>
          <a:prstGeom prst="rect">
            <a:avLst/>
          </a:prstGeom>
        </p:spPr>
      </p:pic>
      <p:cxnSp>
        <p:nvCxnSpPr>
          <p:cNvPr id="4" name="Straight Connector 3">
            <a:extLst>
              <a:ext uri="{FF2B5EF4-FFF2-40B4-BE49-F238E27FC236}">
                <a16:creationId xmlns:a16="http://schemas.microsoft.com/office/drawing/2014/main" id="{E099D28D-0379-CEEC-831F-B1E3A1998BE9}"/>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3A4BFAF-A89E-59FC-54AA-C211F2CFC7B8}"/>
              </a:ext>
            </a:extLst>
          </p:cNvPr>
          <p:cNvCxnSpPr>
            <a:cxnSpLocks/>
          </p:cNvCxnSpPr>
          <p:nvPr/>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FD5B6327-054B-075F-0D7D-2BA4F6ABE5AD}"/>
              </a:ext>
            </a:extLst>
          </p:cNvPr>
          <p:cNvPicPr>
            <a:picLocks noChangeAspect="1"/>
          </p:cNvPicPr>
          <p:nvPr userDrawn="1"/>
        </p:nvPicPr>
        <p:blipFill>
          <a:blip r:embed="rId2"/>
          <a:stretch>
            <a:fillRect/>
          </a:stretch>
        </p:blipFill>
        <p:spPr>
          <a:xfrm>
            <a:off x="271697" y="4384764"/>
            <a:ext cx="1554137" cy="484891"/>
          </a:xfrm>
          <a:prstGeom prst="rect">
            <a:avLst/>
          </a:prstGeom>
        </p:spPr>
      </p:pic>
      <p:sp>
        <p:nvSpPr>
          <p:cNvPr id="16" name="Text Placeholder 23">
            <a:extLst>
              <a:ext uri="{FF2B5EF4-FFF2-40B4-BE49-F238E27FC236}">
                <a16:creationId xmlns:a16="http://schemas.microsoft.com/office/drawing/2014/main" id="{F8989344-6B56-A21A-8583-FD02DA17F364}"/>
              </a:ext>
            </a:extLst>
          </p:cNvPr>
          <p:cNvSpPr>
            <a:spLocks noGrp="1"/>
          </p:cNvSpPr>
          <p:nvPr>
            <p:ph type="body" sz="quarter" idx="11" hasCustomPrompt="1"/>
          </p:nvPr>
        </p:nvSpPr>
        <p:spPr>
          <a:xfrm>
            <a:off x="270000" y="2530633"/>
            <a:ext cx="8603456" cy="184547"/>
          </a:xfrm>
        </p:spPr>
        <p:txBody>
          <a:bodyPr/>
          <a:lstStyle>
            <a:lvl1pPr marL="0" indent="0">
              <a:buNone/>
              <a:defRPr lang="en-GB" sz="1200" b="0" i="0" kern="1200">
                <a:solidFill>
                  <a:schemeClr val="bg1"/>
                </a:solidFill>
                <a:latin typeface="Arial" panose="020B0604020202020204" pitchFamily="34" charset="0"/>
                <a:ea typeface="+mn-ea"/>
                <a:cs typeface="Arial" panose="020B0604020202020204" pitchFamily="34" charset="0"/>
              </a:defRPr>
            </a:lvl1pPr>
          </a:lstStyle>
          <a:p>
            <a:pPr lvl="0"/>
            <a:r>
              <a:rPr lang="en-GB"/>
              <a:t>Date</a:t>
            </a:r>
          </a:p>
        </p:txBody>
      </p:sp>
      <p:cxnSp>
        <p:nvCxnSpPr>
          <p:cNvPr id="15" name="Straight Connector 14">
            <a:extLst>
              <a:ext uri="{FF2B5EF4-FFF2-40B4-BE49-F238E27FC236}">
                <a16:creationId xmlns:a16="http://schemas.microsoft.com/office/drawing/2014/main" id="{66E1502D-970B-2CD6-38C4-4D1C85DE3C12}"/>
              </a:ext>
            </a:extLst>
          </p:cNvPr>
          <p:cNvCxnSpPr>
            <a:cxnSpLocks/>
          </p:cNvCxnSpPr>
          <p:nvPr userDrawn="1"/>
        </p:nvCxnSpPr>
        <p:spPr>
          <a:xfrm>
            <a:off x="271697" y="273844"/>
            <a:ext cx="8600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30F8FA-C8F9-33F4-7198-070E4ED7E098}"/>
              </a:ext>
            </a:extLst>
          </p:cNvPr>
          <p:cNvCxnSpPr>
            <a:cxnSpLocks/>
          </p:cNvCxnSpPr>
          <p:nvPr userDrawn="1"/>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965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7130203-7AFD-729A-1DF3-48512DDC29CA}"/>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6E13AF12-313E-F963-B137-0F5D5316DC96}"/>
              </a:ext>
            </a:extLst>
          </p:cNvPr>
          <p:cNvSpPr>
            <a:spLocks noGrp="1"/>
          </p:cNvSpPr>
          <p:nvPr>
            <p:ph type="body" sz="quarter" idx="48" hasCustomPrompt="1"/>
          </p:nvPr>
        </p:nvSpPr>
        <p:spPr>
          <a:xfrm>
            <a:off x="270000"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487A9B5A-3A70-1963-91C5-C188BD597A56}"/>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333521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 and conten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3A23EEDF-7D35-27CA-983C-5828F1DBC367}"/>
              </a:ext>
            </a:extLst>
          </p:cNvPr>
          <p:cNvSpPr>
            <a:spLocks noGrp="1"/>
          </p:cNvSpPr>
          <p:nvPr>
            <p:ph idx="1" hasCustomPrompt="1"/>
          </p:nvPr>
        </p:nvSpPr>
        <p:spPr>
          <a:xfrm>
            <a:off x="271697" y="1352716"/>
            <a:ext cx="5643983" cy="3207782"/>
          </a:xfrm>
          <a:prstGeom prst="rect">
            <a:avLst/>
          </a:prstGeom>
        </p:spPr>
        <p:txBody>
          <a:bodyPr vert="horz" wrap="square" lIns="0" tIns="0" rIns="0" bIns="0" rtlCol="0">
            <a:noAutofit/>
          </a:bodyPr>
          <a:lstStyle>
            <a:lvl1pPr marL="0" indent="0">
              <a:buNone/>
              <a:defRPr sz="1800">
                <a:solidFill>
                  <a:srgbClr val="4A0925"/>
                </a:solidFill>
                <a:latin typeface="Georgia" panose="02040502050405020303" pitchFamily="18" charset="0"/>
              </a:defRPr>
            </a:lvl1pPr>
          </a:lstStyle>
          <a:p>
            <a:pPr lvl="0"/>
            <a:r>
              <a:rPr lang="en-GB"/>
              <a:t>Click here to add introduction copy</a:t>
            </a:r>
            <a:endParaRPr lang="en-US"/>
          </a:p>
        </p:txBody>
      </p:sp>
      <p:sp>
        <p:nvSpPr>
          <p:cNvPr id="3" name="Slide Number Placeholder 3">
            <a:extLst>
              <a:ext uri="{FF2B5EF4-FFF2-40B4-BE49-F238E27FC236}">
                <a16:creationId xmlns:a16="http://schemas.microsoft.com/office/drawing/2014/main" id="{38E29D6A-38A8-BAB7-60E5-B8812690AE50}"/>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54220E23-54A1-B8E8-8BFE-33DF6F420737}"/>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FCA5CCF9-1E85-8225-0C95-B2DA1BF190AC}"/>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563578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 cop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5A30A-A6CE-2F99-C1DB-6B5B4449C097}"/>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2" name="Text Placeholder 3">
            <a:extLst>
              <a:ext uri="{FF2B5EF4-FFF2-40B4-BE49-F238E27FC236}">
                <a16:creationId xmlns:a16="http://schemas.microsoft.com/office/drawing/2014/main" id="{32D66C08-093E-BAA7-4920-7143F25F5885}"/>
              </a:ext>
            </a:extLst>
          </p:cNvPr>
          <p:cNvSpPr>
            <a:spLocks noGrp="1"/>
          </p:cNvSpPr>
          <p:nvPr>
            <p:ph type="body" sz="quarter" idx="47" hasCustomPrompt="1"/>
          </p:nvPr>
        </p:nvSpPr>
        <p:spPr>
          <a:xfrm>
            <a:off x="272547" y="1352711"/>
            <a:ext cx="6750000" cy="3207782"/>
          </a:xfrm>
        </p:spPr>
        <p:txBody>
          <a:bodyPr/>
          <a:lstStyle>
            <a:lvl1pPr marL="0" indent="0">
              <a:buNone/>
              <a:defRPr sz="1800" b="0">
                <a:solidFill>
                  <a:srgbClr val="4A0925"/>
                </a:solidFill>
                <a:latin typeface="Georgia" panose="02040502050405020303" pitchFamily="18" charset="0"/>
              </a:defRPr>
            </a:lvl1pPr>
          </a:lstStyle>
          <a:p>
            <a:pPr lvl="0"/>
            <a:r>
              <a:rPr lang="en-GB"/>
              <a:t>Click here to add introduction copy</a:t>
            </a:r>
            <a:endParaRPr lang="en-US"/>
          </a:p>
        </p:txBody>
      </p:sp>
      <p:sp>
        <p:nvSpPr>
          <p:cNvPr id="10" name="Text Placeholder 19">
            <a:extLst>
              <a:ext uri="{FF2B5EF4-FFF2-40B4-BE49-F238E27FC236}">
                <a16:creationId xmlns:a16="http://schemas.microsoft.com/office/drawing/2014/main" id="{45F244CC-05E7-795B-261D-29EA36F8010D}"/>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726621D9-6113-04F5-74A9-ADF4BE00F042}"/>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187562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tro copy on dark">
    <p:bg>
      <p:bgPr>
        <a:solidFill>
          <a:srgbClr val="4A092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4D322FC-2E61-66D3-2E9D-50AE39E05B9C}"/>
              </a:ext>
            </a:extLst>
          </p:cNvPr>
          <p:cNvCxnSpPr>
            <a:cxnSpLocks/>
          </p:cNvCxnSpPr>
          <p:nvPr userDrawn="1"/>
        </p:nvCxnSpPr>
        <p:spPr>
          <a:xfrm>
            <a:off x="271697" y="273844"/>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8E474AE2-F2BC-78E1-B807-65FE92DEF290}"/>
              </a:ext>
            </a:extLst>
          </p:cNvPr>
          <p:cNvSpPr txBox="1">
            <a:spLocks/>
          </p:cNvSpPr>
          <p:nvPr/>
        </p:nvSpPr>
        <p:spPr>
          <a:xfrm>
            <a:off x="201437" y="4702014"/>
            <a:ext cx="1041288" cy="273844"/>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1">
                <a:solidFill>
                  <a:schemeClr val="bg1"/>
                </a:solidFill>
              </a:rPr>
              <a:t>Browne Jacobson</a:t>
            </a:r>
            <a:endParaRPr lang="en-US" sz="750" b="0">
              <a:solidFill>
                <a:schemeClr val="bg1"/>
              </a:solidFill>
            </a:endParaRPr>
          </a:p>
        </p:txBody>
      </p:sp>
      <p:sp>
        <p:nvSpPr>
          <p:cNvPr id="9" name="Slide Number Placeholder 3">
            <a:extLst>
              <a:ext uri="{FF2B5EF4-FFF2-40B4-BE49-F238E27FC236}">
                <a16:creationId xmlns:a16="http://schemas.microsoft.com/office/drawing/2014/main" id="{6B533272-BB19-A8C9-5C61-9BEBDA6FBE7D}"/>
              </a:ext>
            </a:extLst>
          </p:cNvPr>
          <p:cNvSpPr>
            <a:spLocks noGrp="1"/>
          </p:cNvSpPr>
          <p:nvPr>
            <p:ph type="sldNum" sz="quarter" idx="11"/>
          </p:nvPr>
        </p:nvSpPr>
        <p:spPr>
          <a:xfrm>
            <a:off x="8752335" y="4762031"/>
            <a:ext cx="117821" cy="115416"/>
          </a:xfrm>
        </p:spPr>
        <p:txBody>
          <a:bodyPr/>
          <a:lstStyle>
            <a:lvl1pPr>
              <a:defRPr>
                <a:solidFill>
                  <a:schemeClr val="bg1"/>
                </a:solidFill>
              </a:defRPr>
            </a:lvl1pPr>
          </a:lstStyle>
          <a:p>
            <a:fld id="{EA97AFFD-6A6E-7A47-B645-9573A550E74B}" type="slidenum">
              <a:rPr lang="en-US" smtClean="0"/>
              <a:pPr/>
              <a:t>‹#›</a:t>
            </a:fld>
            <a:endParaRPr lang="en-US"/>
          </a:p>
        </p:txBody>
      </p:sp>
      <p:sp>
        <p:nvSpPr>
          <p:cNvPr id="11" name="Text Placeholder 3">
            <a:extLst>
              <a:ext uri="{FF2B5EF4-FFF2-40B4-BE49-F238E27FC236}">
                <a16:creationId xmlns:a16="http://schemas.microsoft.com/office/drawing/2014/main" id="{BCAC17C8-EF87-7349-BFC1-257D9B0C712B}"/>
              </a:ext>
            </a:extLst>
          </p:cNvPr>
          <p:cNvSpPr>
            <a:spLocks noGrp="1"/>
          </p:cNvSpPr>
          <p:nvPr>
            <p:ph type="body" sz="quarter" idx="47" hasCustomPrompt="1"/>
          </p:nvPr>
        </p:nvSpPr>
        <p:spPr>
          <a:xfrm>
            <a:off x="272547" y="1352711"/>
            <a:ext cx="6750000" cy="3207782"/>
          </a:xfrm>
        </p:spPr>
        <p:txBody>
          <a:bodyPr/>
          <a:lstStyle>
            <a:lvl1pPr marL="0" indent="0">
              <a:buNone/>
              <a:defRPr sz="1800" b="0">
                <a:solidFill>
                  <a:schemeClr val="bg1"/>
                </a:solidFill>
                <a:latin typeface="Georgia" panose="02040502050405020303" pitchFamily="18" charset="0"/>
              </a:defRPr>
            </a:lvl1pPr>
          </a:lstStyle>
          <a:p>
            <a:pPr lvl="0"/>
            <a:r>
              <a:rPr lang="en-GB"/>
              <a:t>Click here to add introduction copy</a:t>
            </a:r>
            <a:endParaRPr lang="en-US"/>
          </a:p>
        </p:txBody>
      </p:sp>
      <p:sp>
        <p:nvSpPr>
          <p:cNvPr id="3" name="Text Placeholder 19">
            <a:extLst>
              <a:ext uri="{FF2B5EF4-FFF2-40B4-BE49-F238E27FC236}">
                <a16:creationId xmlns:a16="http://schemas.microsoft.com/office/drawing/2014/main" id="{F39D444B-A6B4-FF47-AAED-6040CA441791}"/>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10" name="Text Placeholder 19">
            <a:extLst>
              <a:ext uri="{FF2B5EF4-FFF2-40B4-BE49-F238E27FC236}">
                <a16:creationId xmlns:a16="http://schemas.microsoft.com/office/drawing/2014/main" id="{29A9EB71-9CFB-0E78-0E18-0467317390A4}"/>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chemeClr val="bg1"/>
                </a:solidFill>
                <a:latin typeface="Georgia" panose="02040502050405020303" pitchFamily="18" charset="0"/>
                <a:ea typeface="+mj-ea"/>
                <a:cs typeface="+mj-cs"/>
              </a:defRPr>
            </a:lvl1pPr>
          </a:lstStyle>
          <a:p>
            <a:pPr lvl="0"/>
            <a:r>
              <a:rPr lang="en-GB"/>
              <a:t>Click here to enter a heading</a:t>
            </a:r>
          </a:p>
        </p:txBody>
      </p:sp>
    </p:spTree>
    <p:extLst>
      <p:ext uri="{BB962C8B-B14F-4D97-AF65-F5344CB8AC3E}">
        <p14:creationId xmlns:p14="http://schemas.microsoft.com/office/powerpoint/2010/main" val="40786083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vider on dark red textur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73D2EC2-4F62-A2D5-7851-EA0AB4BF2613}"/>
              </a:ext>
            </a:extLst>
          </p:cNvPr>
          <p:cNvPicPr>
            <a:picLocks noChangeAspect="1"/>
          </p:cNvPicPr>
          <p:nvPr/>
        </p:nvPicPr>
        <p:blipFill rotWithShape="1">
          <a:blip r:embed="rId2"/>
          <a:srcRect t="10231" b="10233"/>
          <a:stretch/>
        </p:blipFill>
        <p:spPr>
          <a:xfrm>
            <a:off x="-1" y="0"/>
            <a:ext cx="9144001" cy="5143500"/>
          </a:xfrm>
          <a:prstGeom prst="rect">
            <a:avLst/>
          </a:prstGeom>
        </p:spPr>
      </p:pic>
      <p:pic>
        <p:nvPicPr>
          <p:cNvPr id="12" name="Picture 11" descr="Background pattern&#10;&#10;Description automatically generated">
            <a:extLst>
              <a:ext uri="{FF2B5EF4-FFF2-40B4-BE49-F238E27FC236}">
                <a16:creationId xmlns:a16="http://schemas.microsoft.com/office/drawing/2014/main" id="{0FF90D2F-8246-DF42-4890-3F19E90639EB}"/>
              </a:ext>
            </a:extLst>
          </p:cNvPr>
          <p:cNvPicPr>
            <a:picLocks noChangeAspect="1"/>
          </p:cNvPicPr>
          <p:nvPr userDrawn="1"/>
        </p:nvPicPr>
        <p:blipFill rotWithShape="1">
          <a:blip r:embed="rId2"/>
          <a:srcRect t="10231" b="10233"/>
          <a:stretch/>
        </p:blipFill>
        <p:spPr>
          <a:xfrm>
            <a:off x="-1" y="0"/>
            <a:ext cx="9144001" cy="5143500"/>
          </a:xfrm>
          <a:prstGeom prst="rect">
            <a:avLst/>
          </a:prstGeom>
        </p:spPr>
      </p:pic>
      <p:pic>
        <p:nvPicPr>
          <p:cNvPr id="2" name="Picture 1">
            <a:extLst>
              <a:ext uri="{FF2B5EF4-FFF2-40B4-BE49-F238E27FC236}">
                <a16:creationId xmlns:a16="http://schemas.microsoft.com/office/drawing/2014/main" id="{70E0A120-AC2D-3120-1C67-A647D643E0DE}"/>
              </a:ext>
            </a:extLst>
          </p:cNvPr>
          <p:cNvPicPr>
            <a:picLocks noChangeAspect="1"/>
          </p:cNvPicPr>
          <p:nvPr/>
        </p:nvPicPr>
        <p:blipFill>
          <a:blip r:embed="rId3"/>
          <a:srcRect/>
          <a:stretch/>
        </p:blipFill>
        <p:spPr>
          <a:xfrm>
            <a:off x="-1" y="0"/>
            <a:ext cx="9144001" cy="5143500"/>
          </a:xfrm>
          <a:prstGeom prst="rect">
            <a:avLst/>
          </a:prstGeom>
        </p:spPr>
      </p:pic>
      <p:cxnSp>
        <p:nvCxnSpPr>
          <p:cNvPr id="9" name="Straight Connector 8">
            <a:extLst>
              <a:ext uri="{FF2B5EF4-FFF2-40B4-BE49-F238E27FC236}">
                <a16:creationId xmlns:a16="http://schemas.microsoft.com/office/drawing/2014/main" id="{284C9CA4-F1B4-0FE9-E97B-744B2F6DA4E2}"/>
              </a:ext>
            </a:extLst>
          </p:cNvPr>
          <p:cNvCxnSpPr>
            <a:cxnSpLocks/>
          </p:cNvCxnSpPr>
          <p:nvPr/>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5DE3F382-724A-FBDB-3EB9-97B248A71D60}"/>
              </a:ext>
            </a:extLst>
          </p:cNvPr>
          <p:cNvSpPr txBox="1">
            <a:spLocks/>
          </p:cNvSpPr>
          <p:nvPr/>
        </p:nvSpPr>
        <p:spPr>
          <a:xfrm>
            <a:off x="201437" y="4702014"/>
            <a:ext cx="1041288" cy="273844"/>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1">
                <a:solidFill>
                  <a:schemeClr val="bg1"/>
                </a:solidFill>
              </a:rPr>
              <a:t>Browne Jacobson</a:t>
            </a:r>
            <a:endParaRPr lang="en-US" sz="750" b="0">
              <a:solidFill>
                <a:schemeClr val="bg1"/>
              </a:solidFill>
            </a:endParaRPr>
          </a:p>
        </p:txBody>
      </p:sp>
      <p:sp>
        <p:nvSpPr>
          <p:cNvPr id="3" name="Title 1">
            <a:extLst>
              <a:ext uri="{FF2B5EF4-FFF2-40B4-BE49-F238E27FC236}">
                <a16:creationId xmlns:a16="http://schemas.microsoft.com/office/drawing/2014/main" id="{842D4885-30B9-6850-A311-432DE2E3347B}"/>
              </a:ext>
            </a:extLst>
          </p:cNvPr>
          <p:cNvSpPr>
            <a:spLocks noGrp="1"/>
          </p:cNvSpPr>
          <p:nvPr>
            <p:ph type="ctrTitle" hasCustomPrompt="1"/>
          </p:nvPr>
        </p:nvSpPr>
        <p:spPr>
          <a:xfrm>
            <a:off x="271697" y="1997069"/>
            <a:ext cx="8611848" cy="692497"/>
          </a:xfrm>
        </p:spPr>
        <p:txBody>
          <a:bodyPr wrap="square" tIns="0" bIns="0" anchor="t">
            <a:spAutoFit/>
          </a:bodyPr>
          <a:lstStyle>
            <a:lvl1pPr algn="l">
              <a:defRPr sz="4500" b="1" i="0">
                <a:solidFill>
                  <a:schemeClr val="bg1"/>
                </a:solidFill>
                <a:latin typeface="Arial" panose="020B0604020202020204" pitchFamily="34" charset="0"/>
                <a:cs typeface="Arial" panose="020B0604020202020204" pitchFamily="34" charset="0"/>
              </a:defRPr>
            </a:lvl1pPr>
          </a:lstStyle>
          <a:p>
            <a:r>
              <a:rPr lang="en-US"/>
              <a:t>Divider</a:t>
            </a:r>
          </a:p>
        </p:txBody>
      </p:sp>
      <p:sp>
        <p:nvSpPr>
          <p:cNvPr id="6" name="Text Placeholder 35">
            <a:extLst>
              <a:ext uri="{FF2B5EF4-FFF2-40B4-BE49-F238E27FC236}">
                <a16:creationId xmlns:a16="http://schemas.microsoft.com/office/drawing/2014/main" id="{444240F1-9986-1471-4971-BF1299F9DC45}"/>
              </a:ext>
            </a:extLst>
          </p:cNvPr>
          <p:cNvSpPr>
            <a:spLocks noGrp="1"/>
          </p:cNvSpPr>
          <p:nvPr>
            <p:ph type="body" sz="quarter" idx="14" hasCustomPrompt="1"/>
          </p:nvPr>
        </p:nvSpPr>
        <p:spPr>
          <a:xfrm>
            <a:off x="271697" y="1356972"/>
            <a:ext cx="8611848" cy="728661"/>
          </a:xfrm>
        </p:spPr>
        <p:txBody>
          <a:bodyPr>
            <a:spAutoFit/>
          </a:bodyPr>
          <a:lstStyle>
            <a:lvl1pPr marL="0" indent="0">
              <a:buNone/>
              <a:defRPr sz="4500" b="1" i="0">
                <a:solidFill>
                  <a:schemeClr val="accent2"/>
                </a:solidFill>
                <a:latin typeface="Arial" panose="020B0604020202020204" pitchFamily="34" charset="0"/>
                <a:cs typeface="Arial" panose="020B0604020202020204" pitchFamily="34" charset="0"/>
              </a:defRPr>
            </a:lvl1pPr>
          </a:lstStyle>
          <a:p>
            <a:pPr lvl="0"/>
            <a:r>
              <a:rPr lang="en-US"/>
              <a:t>01</a:t>
            </a:r>
          </a:p>
        </p:txBody>
      </p:sp>
      <p:sp>
        <p:nvSpPr>
          <p:cNvPr id="5" name="Slide Number Placeholder 3">
            <a:extLst>
              <a:ext uri="{FF2B5EF4-FFF2-40B4-BE49-F238E27FC236}">
                <a16:creationId xmlns:a16="http://schemas.microsoft.com/office/drawing/2014/main" id="{36B34592-19BF-E9FC-DA7A-64C0E5E120AC}"/>
              </a:ext>
            </a:extLst>
          </p:cNvPr>
          <p:cNvSpPr>
            <a:spLocks noGrp="1"/>
          </p:cNvSpPr>
          <p:nvPr>
            <p:ph type="sldNum" sz="quarter" idx="11"/>
          </p:nvPr>
        </p:nvSpPr>
        <p:spPr>
          <a:xfrm>
            <a:off x="8752335" y="4762031"/>
            <a:ext cx="117821" cy="115416"/>
          </a:xfrm>
        </p:spPr>
        <p:txBody>
          <a:bodyPr/>
          <a:lstStyle>
            <a:lvl1pPr>
              <a:defRPr>
                <a:solidFill>
                  <a:schemeClr val="bg1"/>
                </a:solidFill>
              </a:defRPr>
            </a:lvl1pPr>
          </a:lstStyle>
          <a:p>
            <a:fld id="{EA97AFFD-6A6E-7A47-B645-9573A550E74B}" type="slidenum">
              <a:rPr lang="en-US" smtClean="0"/>
              <a:pPr/>
              <a:t>‹#›</a:t>
            </a:fld>
            <a:endParaRPr lang="en-US"/>
          </a:p>
        </p:txBody>
      </p:sp>
      <p:cxnSp>
        <p:nvCxnSpPr>
          <p:cNvPr id="8" name="Straight Connector 7">
            <a:extLst>
              <a:ext uri="{FF2B5EF4-FFF2-40B4-BE49-F238E27FC236}">
                <a16:creationId xmlns:a16="http://schemas.microsoft.com/office/drawing/2014/main" id="{E9B2F72E-CD9C-6BF5-0303-D69D5C10FF1C}"/>
              </a:ext>
            </a:extLst>
          </p:cNvPr>
          <p:cNvCxnSpPr>
            <a:cxnSpLocks/>
          </p:cNvCxnSpPr>
          <p:nvPr/>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4E6B11-6E22-F382-F0E7-C2B4FF04A655}"/>
              </a:ext>
            </a:extLst>
          </p:cNvPr>
          <p:cNvCxnSpPr>
            <a:cxnSpLocks/>
          </p:cNvCxnSpPr>
          <p:nvPr userDrawn="1"/>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75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1623B3F9-D122-500A-5697-5CDFA762A3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dirty="0">
                <a:solidFill>
                  <a:srgbClr val="000000"/>
                </a:solidFill>
                <a:effectLst/>
                <a:latin typeface="+mn-lt"/>
              </a:rPr>
              <a:t>Lorem ipsum </a:t>
            </a:r>
            <a:r>
              <a:rPr lang="en-GB" b="1" i="0" dirty="0" err="1">
                <a:solidFill>
                  <a:srgbClr val="000000"/>
                </a:solidFill>
                <a:effectLst/>
                <a:latin typeface="+mn-lt"/>
              </a:rPr>
              <a:t>dolor</a:t>
            </a:r>
            <a:r>
              <a:rPr lang="en-GB" b="1" i="0" dirty="0">
                <a:solidFill>
                  <a:srgbClr val="000000"/>
                </a:solidFill>
                <a:effectLst/>
                <a:latin typeface="+mn-lt"/>
              </a:rPr>
              <a:t> sit </a:t>
            </a:r>
            <a:r>
              <a:rPr lang="en-GB" b="1" i="0" dirty="0" err="1">
                <a:solidFill>
                  <a:srgbClr val="000000"/>
                </a:solidFill>
                <a:effectLst/>
                <a:latin typeface="+mn-lt"/>
              </a:rPr>
              <a:t>amet</a:t>
            </a:r>
            <a:r>
              <a:rPr lang="en-GB" b="1" i="0" dirty="0">
                <a:solidFill>
                  <a:srgbClr val="000000"/>
                </a:solidFill>
                <a:effectLst/>
                <a:latin typeface="+mn-lt"/>
              </a:rPr>
              <a:t>, </a:t>
            </a:r>
            <a:r>
              <a:rPr lang="en-GB" b="1" i="0" dirty="0" err="1">
                <a:solidFill>
                  <a:srgbClr val="000000"/>
                </a:solidFill>
                <a:effectLst/>
                <a:latin typeface="+mn-lt"/>
              </a:rPr>
              <a:t>consectetur</a:t>
            </a:r>
            <a:r>
              <a:rPr lang="en-GB" b="1" i="0" dirty="0">
                <a:solidFill>
                  <a:srgbClr val="000000"/>
                </a:solidFill>
                <a:effectLst/>
                <a:latin typeface="+mn-lt"/>
              </a:rPr>
              <a:t> </a:t>
            </a:r>
            <a:r>
              <a:rPr lang="en-GB" b="1" i="0" dirty="0" err="1">
                <a:solidFill>
                  <a:srgbClr val="000000"/>
                </a:solidFill>
                <a:effectLst/>
                <a:latin typeface="+mn-lt"/>
              </a:rPr>
              <a:t>adipiscing</a:t>
            </a:r>
            <a:r>
              <a:rPr lang="en-GB" b="1" i="0" dirty="0">
                <a:solidFill>
                  <a:srgbClr val="000000"/>
                </a:solidFill>
                <a:effectLst/>
                <a:latin typeface="+mn-lt"/>
              </a:rPr>
              <a:t> </a:t>
            </a:r>
            <a:r>
              <a:rPr lang="en-GB" b="1" i="0" dirty="0" err="1">
                <a:solidFill>
                  <a:srgbClr val="000000"/>
                </a:solidFill>
                <a:effectLst/>
                <a:latin typeface="+mn-lt"/>
              </a:rPr>
              <a:t>elit</a:t>
            </a:r>
            <a:r>
              <a:rPr lang="en-GB" b="1" i="0" dirty="0">
                <a:solidFill>
                  <a:srgbClr val="000000"/>
                </a:solidFill>
                <a:effectLst/>
                <a:latin typeface="+mn-lt"/>
              </a:rPr>
              <a:t>.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a:p>
            <a:pPr marL="285750" indent="-285750">
              <a:lnSpc>
                <a:spcPct val="200000"/>
              </a:lnSpc>
              <a:buFont typeface="Arial" panose="020B0604020202020204" pitchFamily="34" charset="0"/>
              <a:buChar char="•"/>
            </a:pPr>
            <a:r>
              <a:rPr lang="en-GB" b="1" i="0" dirty="0">
                <a:solidFill>
                  <a:srgbClr val="000000"/>
                </a:solidFill>
                <a:effectLst/>
                <a:latin typeface="+mn-lt"/>
              </a:rPr>
              <a:t>Donec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consequat</a:t>
            </a:r>
            <a:r>
              <a:rPr lang="en-GB" b="1" i="0" dirty="0">
                <a:solidFill>
                  <a:srgbClr val="000000"/>
                </a:solidFill>
                <a:effectLst/>
                <a:latin typeface="+mn-lt"/>
              </a:rPr>
              <a:t> </a:t>
            </a:r>
            <a:r>
              <a:rPr lang="en-GB" b="1" i="0" dirty="0" err="1">
                <a:solidFill>
                  <a:srgbClr val="000000"/>
                </a:solidFill>
                <a:effectLst/>
                <a:latin typeface="+mn-lt"/>
              </a:rPr>
              <a:t>nisl</a:t>
            </a:r>
            <a:r>
              <a:rPr lang="en-GB" b="1" i="0" dirty="0">
                <a:solidFill>
                  <a:srgbClr val="000000"/>
                </a:solidFill>
                <a:effectLst/>
                <a:latin typeface="+mn-lt"/>
              </a:rPr>
              <a:t>,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nisi.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Fusce</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a:t>
            </a:r>
            <a:r>
              <a:rPr lang="en-GB" b="1" i="0" dirty="0" err="1">
                <a:solidFill>
                  <a:srgbClr val="000000"/>
                </a:solidFill>
                <a:effectLst/>
                <a:latin typeface="+mn-lt"/>
              </a:rPr>
              <a:t>ultricies</a:t>
            </a:r>
            <a:r>
              <a:rPr lang="en-GB" b="1" i="0" dirty="0">
                <a:solidFill>
                  <a:srgbClr val="000000"/>
                </a:solidFill>
                <a:effectLst/>
                <a:latin typeface="+mn-lt"/>
              </a:rPr>
              <a:t> convallis.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Vivamus</a:t>
            </a:r>
            <a:r>
              <a:rPr lang="en-GB" b="1" i="0" dirty="0">
                <a:solidFill>
                  <a:srgbClr val="000000"/>
                </a:solidFill>
                <a:effectLst/>
                <a:latin typeface="+mn-lt"/>
              </a:rPr>
              <a:t> id ligula </a:t>
            </a:r>
            <a:r>
              <a:rPr lang="en-GB" b="1" i="0" dirty="0" err="1">
                <a:solidFill>
                  <a:srgbClr val="000000"/>
                </a:solidFill>
                <a:effectLst/>
                <a:latin typeface="+mn-lt"/>
              </a:rPr>
              <a:t>hendrerit</a:t>
            </a:r>
            <a:r>
              <a:rPr lang="en-GB" b="1" i="0" dirty="0">
                <a:solidFill>
                  <a:srgbClr val="000000"/>
                </a:solidFill>
                <a:effectLst/>
                <a:latin typeface="+mn-lt"/>
              </a:rPr>
              <a:t> eros gravida </a:t>
            </a:r>
            <a:r>
              <a:rPr lang="en-GB" b="1" i="0" dirty="0" err="1">
                <a:solidFill>
                  <a:srgbClr val="000000"/>
                </a:solidFill>
                <a:effectLst/>
                <a:latin typeface="+mn-lt"/>
              </a:rPr>
              <a:t>sagittis</a:t>
            </a:r>
            <a:r>
              <a:rPr lang="en-GB" b="1" i="0" dirty="0">
                <a:solidFill>
                  <a:srgbClr val="000000"/>
                </a:solidFill>
                <a:effectLst/>
                <a:latin typeface="+mn-lt"/>
              </a:rPr>
              <a:t> et non ipsum.</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p:txBody>
      </p:sp>
    </p:spTree>
    <p:extLst>
      <p:ext uri="{BB962C8B-B14F-4D97-AF65-F5344CB8AC3E}">
        <p14:creationId xmlns:p14="http://schemas.microsoft.com/office/powerpoint/2010/main" val="19322622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on teal texture">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F06DA26-87E7-10FB-5987-64B9BF320F18}"/>
              </a:ext>
            </a:extLst>
          </p:cNvPr>
          <p:cNvPicPr>
            <a:picLocks noChangeAspect="1"/>
          </p:cNvPicPr>
          <p:nvPr/>
        </p:nvPicPr>
        <p:blipFill rotWithShape="1">
          <a:blip r:embed="rId2"/>
          <a:srcRect l="4661" t="12343" r="2697" b="13911"/>
          <a:stretch/>
        </p:blipFill>
        <p:spPr>
          <a:xfrm>
            <a:off x="-1" y="0"/>
            <a:ext cx="9143618" cy="5157000"/>
          </a:xfrm>
          <a:prstGeom prst="rect">
            <a:avLst/>
          </a:prstGeom>
        </p:spPr>
      </p:pic>
      <p:pic>
        <p:nvPicPr>
          <p:cNvPr id="12" name="Picture 11" descr="Background pattern&#10;&#10;Description automatically generated">
            <a:extLst>
              <a:ext uri="{FF2B5EF4-FFF2-40B4-BE49-F238E27FC236}">
                <a16:creationId xmlns:a16="http://schemas.microsoft.com/office/drawing/2014/main" id="{93A1CCA2-F6F7-CD9F-1063-05FC3ACE2A31}"/>
              </a:ext>
            </a:extLst>
          </p:cNvPr>
          <p:cNvPicPr>
            <a:picLocks noChangeAspect="1"/>
          </p:cNvPicPr>
          <p:nvPr userDrawn="1"/>
        </p:nvPicPr>
        <p:blipFill rotWithShape="1">
          <a:blip r:embed="rId2"/>
          <a:srcRect l="4661" t="12343" r="2697" b="13911"/>
          <a:stretch/>
        </p:blipFill>
        <p:spPr>
          <a:xfrm>
            <a:off x="-1" y="0"/>
            <a:ext cx="9143618" cy="5157000"/>
          </a:xfrm>
          <a:prstGeom prst="rect">
            <a:avLst/>
          </a:prstGeom>
        </p:spPr>
      </p:pic>
      <p:pic>
        <p:nvPicPr>
          <p:cNvPr id="3" name="Picture 2">
            <a:extLst>
              <a:ext uri="{FF2B5EF4-FFF2-40B4-BE49-F238E27FC236}">
                <a16:creationId xmlns:a16="http://schemas.microsoft.com/office/drawing/2014/main" id="{1A55FE8D-E959-4CFF-A548-3223FC9D29B8}"/>
              </a:ext>
            </a:extLst>
          </p:cNvPr>
          <p:cNvPicPr>
            <a:picLocks noChangeAspect="1"/>
          </p:cNvPicPr>
          <p:nvPr/>
        </p:nvPicPr>
        <p:blipFill>
          <a:blip r:embed="rId3"/>
          <a:srcRect l="133" r="133"/>
          <a:stretch/>
        </p:blipFill>
        <p:spPr>
          <a:xfrm>
            <a:off x="-1" y="-8363"/>
            <a:ext cx="9143618" cy="5157000"/>
          </a:xfrm>
          <a:prstGeom prst="rect">
            <a:avLst/>
          </a:prstGeom>
        </p:spPr>
      </p:pic>
      <p:sp>
        <p:nvSpPr>
          <p:cNvPr id="4" name="Title 1">
            <a:extLst>
              <a:ext uri="{FF2B5EF4-FFF2-40B4-BE49-F238E27FC236}">
                <a16:creationId xmlns:a16="http://schemas.microsoft.com/office/drawing/2014/main" id="{5E92B019-F785-3B30-288C-3853D77E8FAF}"/>
              </a:ext>
            </a:extLst>
          </p:cNvPr>
          <p:cNvSpPr>
            <a:spLocks noGrp="1"/>
          </p:cNvSpPr>
          <p:nvPr>
            <p:ph type="ctrTitle" hasCustomPrompt="1"/>
          </p:nvPr>
        </p:nvSpPr>
        <p:spPr>
          <a:xfrm>
            <a:off x="271697" y="1997069"/>
            <a:ext cx="8611848" cy="692497"/>
          </a:xfrm>
        </p:spPr>
        <p:txBody>
          <a:bodyPr wrap="square" tIns="0" bIns="0" anchor="t">
            <a:spAutoFit/>
          </a:bodyPr>
          <a:lstStyle>
            <a:lvl1pPr algn="l">
              <a:defRPr sz="4500" b="1" i="0">
                <a:solidFill>
                  <a:schemeClr val="bg1"/>
                </a:solidFill>
                <a:latin typeface="Arial" panose="020B0604020202020204" pitchFamily="34" charset="0"/>
                <a:cs typeface="Arial" panose="020B0604020202020204" pitchFamily="34" charset="0"/>
              </a:defRPr>
            </a:lvl1pPr>
          </a:lstStyle>
          <a:p>
            <a:r>
              <a:rPr lang="en-US"/>
              <a:t>Divider</a:t>
            </a:r>
          </a:p>
        </p:txBody>
      </p:sp>
      <p:sp>
        <p:nvSpPr>
          <p:cNvPr id="5" name="Text Placeholder 35">
            <a:extLst>
              <a:ext uri="{FF2B5EF4-FFF2-40B4-BE49-F238E27FC236}">
                <a16:creationId xmlns:a16="http://schemas.microsoft.com/office/drawing/2014/main" id="{2430A2B1-531B-004B-13DB-3B67A0331C20}"/>
              </a:ext>
            </a:extLst>
          </p:cNvPr>
          <p:cNvSpPr>
            <a:spLocks noGrp="1"/>
          </p:cNvSpPr>
          <p:nvPr>
            <p:ph type="body" sz="quarter" idx="14" hasCustomPrompt="1"/>
          </p:nvPr>
        </p:nvSpPr>
        <p:spPr>
          <a:xfrm>
            <a:off x="271697" y="1356972"/>
            <a:ext cx="8611848" cy="728661"/>
          </a:xfrm>
        </p:spPr>
        <p:txBody>
          <a:bodyPr>
            <a:spAutoFit/>
          </a:bodyPr>
          <a:lstStyle>
            <a:lvl1pPr marL="0" indent="0">
              <a:buNone/>
              <a:defRPr sz="4500" b="1" i="0">
                <a:solidFill>
                  <a:schemeClr val="accent6"/>
                </a:solidFill>
                <a:latin typeface="Arial" panose="020B0604020202020204" pitchFamily="34" charset="0"/>
                <a:cs typeface="Arial" panose="020B0604020202020204" pitchFamily="34" charset="0"/>
              </a:defRPr>
            </a:lvl1pPr>
          </a:lstStyle>
          <a:p>
            <a:pPr lvl="0"/>
            <a:r>
              <a:rPr lang="en-US"/>
              <a:t>01</a:t>
            </a:r>
          </a:p>
        </p:txBody>
      </p:sp>
      <p:cxnSp>
        <p:nvCxnSpPr>
          <p:cNvPr id="9" name="Straight Connector 8">
            <a:extLst>
              <a:ext uri="{FF2B5EF4-FFF2-40B4-BE49-F238E27FC236}">
                <a16:creationId xmlns:a16="http://schemas.microsoft.com/office/drawing/2014/main" id="{0FEEDC66-C738-3CF7-B5E5-BEB6DAF18049}"/>
              </a:ext>
            </a:extLst>
          </p:cNvPr>
          <p:cNvCxnSpPr>
            <a:cxnSpLocks/>
          </p:cNvCxnSpPr>
          <p:nvPr/>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8CE4A834-3FC0-CEEA-FEE9-47AABA1AAB7F}"/>
              </a:ext>
            </a:extLst>
          </p:cNvPr>
          <p:cNvSpPr txBox="1">
            <a:spLocks/>
          </p:cNvSpPr>
          <p:nvPr/>
        </p:nvSpPr>
        <p:spPr>
          <a:xfrm>
            <a:off x="201437" y="4702014"/>
            <a:ext cx="1041288" cy="273844"/>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1">
                <a:solidFill>
                  <a:schemeClr val="bg1"/>
                </a:solidFill>
              </a:rPr>
              <a:t>Browne Jacobson</a:t>
            </a:r>
            <a:endParaRPr lang="en-US" sz="750" b="0">
              <a:solidFill>
                <a:schemeClr val="bg1"/>
              </a:solidFill>
            </a:endParaRPr>
          </a:p>
        </p:txBody>
      </p:sp>
      <p:sp>
        <p:nvSpPr>
          <p:cNvPr id="6" name="Slide Number Placeholder 3">
            <a:extLst>
              <a:ext uri="{FF2B5EF4-FFF2-40B4-BE49-F238E27FC236}">
                <a16:creationId xmlns:a16="http://schemas.microsoft.com/office/drawing/2014/main" id="{BCD5C75D-7B8A-5D26-C3ED-147B35F22A80}"/>
              </a:ext>
            </a:extLst>
          </p:cNvPr>
          <p:cNvSpPr>
            <a:spLocks noGrp="1"/>
          </p:cNvSpPr>
          <p:nvPr>
            <p:ph type="sldNum" sz="quarter" idx="11"/>
          </p:nvPr>
        </p:nvSpPr>
        <p:spPr>
          <a:xfrm>
            <a:off x="8752335" y="4762031"/>
            <a:ext cx="117821" cy="115416"/>
          </a:xfrm>
        </p:spPr>
        <p:txBody>
          <a:bodyPr/>
          <a:lstStyle>
            <a:lvl1pPr>
              <a:defRPr>
                <a:solidFill>
                  <a:schemeClr val="bg1"/>
                </a:solidFill>
              </a:defRPr>
            </a:lvl1pPr>
          </a:lstStyle>
          <a:p>
            <a:fld id="{EA97AFFD-6A6E-7A47-B645-9573A550E74B}" type="slidenum">
              <a:rPr lang="en-US" smtClean="0"/>
              <a:pPr/>
              <a:t>‹#›</a:t>
            </a:fld>
            <a:endParaRPr lang="en-US"/>
          </a:p>
        </p:txBody>
      </p:sp>
      <p:cxnSp>
        <p:nvCxnSpPr>
          <p:cNvPr id="8" name="Straight Connector 7">
            <a:extLst>
              <a:ext uri="{FF2B5EF4-FFF2-40B4-BE49-F238E27FC236}">
                <a16:creationId xmlns:a16="http://schemas.microsoft.com/office/drawing/2014/main" id="{CE179E26-1976-0695-E30E-CCDE36AB9483}"/>
              </a:ext>
            </a:extLst>
          </p:cNvPr>
          <p:cNvCxnSpPr>
            <a:cxnSpLocks/>
          </p:cNvCxnSpPr>
          <p:nvPr/>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50F3D2-7260-9935-4E80-E09E03150C66}"/>
              </a:ext>
            </a:extLst>
          </p:cNvPr>
          <p:cNvCxnSpPr>
            <a:cxnSpLocks/>
          </p:cNvCxnSpPr>
          <p:nvPr userDrawn="1"/>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557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vider on dark">
    <p:bg>
      <p:bgPr>
        <a:solidFill>
          <a:srgbClr val="4A092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CC96E68-5BA0-8B90-FDA4-80F829BDDF8E}"/>
              </a:ext>
            </a:extLst>
          </p:cNvPr>
          <p:cNvCxnSpPr>
            <a:cxnSpLocks/>
          </p:cNvCxnSpPr>
          <p:nvPr/>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7D2D676D-4C40-7DAD-839B-08550F7B71A8}"/>
              </a:ext>
            </a:extLst>
          </p:cNvPr>
          <p:cNvSpPr txBox="1">
            <a:spLocks/>
          </p:cNvSpPr>
          <p:nvPr/>
        </p:nvSpPr>
        <p:spPr>
          <a:xfrm>
            <a:off x="201437" y="4702014"/>
            <a:ext cx="1041288" cy="273844"/>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1">
                <a:solidFill>
                  <a:schemeClr val="bg1"/>
                </a:solidFill>
              </a:rPr>
              <a:t>Browne Jacobson</a:t>
            </a:r>
            <a:endParaRPr lang="en-US" sz="750" b="0">
              <a:solidFill>
                <a:schemeClr val="bg1"/>
              </a:solidFill>
            </a:endParaRPr>
          </a:p>
        </p:txBody>
      </p:sp>
      <p:sp>
        <p:nvSpPr>
          <p:cNvPr id="4" name="Title 1">
            <a:extLst>
              <a:ext uri="{FF2B5EF4-FFF2-40B4-BE49-F238E27FC236}">
                <a16:creationId xmlns:a16="http://schemas.microsoft.com/office/drawing/2014/main" id="{1D13F876-B949-E141-C320-AD85BEDF2D77}"/>
              </a:ext>
            </a:extLst>
          </p:cNvPr>
          <p:cNvSpPr>
            <a:spLocks noGrp="1"/>
          </p:cNvSpPr>
          <p:nvPr>
            <p:ph type="ctrTitle" hasCustomPrompt="1"/>
          </p:nvPr>
        </p:nvSpPr>
        <p:spPr>
          <a:xfrm>
            <a:off x="271697" y="1997069"/>
            <a:ext cx="8611848" cy="692497"/>
          </a:xfrm>
        </p:spPr>
        <p:txBody>
          <a:bodyPr wrap="square" tIns="0" bIns="0" anchor="t">
            <a:spAutoFit/>
          </a:bodyPr>
          <a:lstStyle>
            <a:lvl1pPr algn="l">
              <a:defRPr sz="4500" b="1" i="0">
                <a:solidFill>
                  <a:schemeClr val="bg1"/>
                </a:solidFill>
                <a:latin typeface="Arial" panose="020B0604020202020204" pitchFamily="34" charset="0"/>
                <a:cs typeface="Arial" panose="020B0604020202020204" pitchFamily="34" charset="0"/>
              </a:defRPr>
            </a:lvl1pPr>
          </a:lstStyle>
          <a:p>
            <a:r>
              <a:rPr lang="en-US"/>
              <a:t>Divider</a:t>
            </a:r>
          </a:p>
        </p:txBody>
      </p:sp>
      <p:sp>
        <p:nvSpPr>
          <p:cNvPr id="5" name="Text Placeholder 35">
            <a:extLst>
              <a:ext uri="{FF2B5EF4-FFF2-40B4-BE49-F238E27FC236}">
                <a16:creationId xmlns:a16="http://schemas.microsoft.com/office/drawing/2014/main" id="{33E93710-E8E4-DFC4-439D-3B4D63412A0D}"/>
              </a:ext>
            </a:extLst>
          </p:cNvPr>
          <p:cNvSpPr>
            <a:spLocks noGrp="1"/>
          </p:cNvSpPr>
          <p:nvPr>
            <p:ph type="body" sz="quarter" idx="14" hasCustomPrompt="1"/>
          </p:nvPr>
        </p:nvSpPr>
        <p:spPr>
          <a:xfrm>
            <a:off x="271697" y="1356972"/>
            <a:ext cx="8611848" cy="728661"/>
          </a:xfrm>
        </p:spPr>
        <p:txBody>
          <a:bodyPr>
            <a:spAutoFit/>
          </a:bodyPr>
          <a:lstStyle>
            <a:lvl1pPr marL="0" indent="0">
              <a:buNone/>
              <a:defRPr sz="4500" b="1" i="0">
                <a:solidFill>
                  <a:schemeClr val="accent2"/>
                </a:solidFill>
                <a:latin typeface="Arial" panose="020B0604020202020204" pitchFamily="34" charset="0"/>
                <a:cs typeface="Arial" panose="020B0604020202020204" pitchFamily="34" charset="0"/>
              </a:defRPr>
            </a:lvl1pPr>
          </a:lstStyle>
          <a:p>
            <a:pPr lvl="0"/>
            <a:r>
              <a:rPr lang="en-US"/>
              <a:t>01</a:t>
            </a:r>
          </a:p>
        </p:txBody>
      </p:sp>
      <p:sp>
        <p:nvSpPr>
          <p:cNvPr id="6" name="Slide Number Placeholder 3">
            <a:extLst>
              <a:ext uri="{FF2B5EF4-FFF2-40B4-BE49-F238E27FC236}">
                <a16:creationId xmlns:a16="http://schemas.microsoft.com/office/drawing/2014/main" id="{C2A26834-3EA2-3CBD-5932-FB0D60DB965E}"/>
              </a:ext>
            </a:extLst>
          </p:cNvPr>
          <p:cNvSpPr>
            <a:spLocks noGrp="1"/>
          </p:cNvSpPr>
          <p:nvPr>
            <p:ph type="sldNum" sz="quarter" idx="11"/>
          </p:nvPr>
        </p:nvSpPr>
        <p:spPr>
          <a:xfrm>
            <a:off x="8752335" y="4762031"/>
            <a:ext cx="117821" cy="115416"/>
          </a:xfrm>
        </p:spPr>
        <p:txBody>
          <a:bodyPr/>
          <a:lstStyle>
            <a:lvl1pPr>
              <a:defRPr>
                <a:solidFill>
                  <a:schemeClr val="bg1"/>
                </a:solidFill>
              </a:defRPr>
            </a:lvl1pPr>
          </a:lstStyle>
          <a:p>
            <a:fld id="{EA97AFFD-6A6E-7A47-B645-9573A550E74B}" type="slidenum">
              <a:rPr lang="en-US" smtClean="0"/>
              <a:pPr/>
              <a:t>‹#›</a:t>
            </a:fld>
            <a:endParaRPr lang="en-US"/>
          </a:p>
        </p:txBody>
      </p:sp>
      <p:cxnSp>
        <p:nvCxnSpPr>
          <p:cNvPr id="9" name="Straight Connector 8">
            <a:extLst>
              <a:ext uri="{FF2B5EF4-FFF2-40B4-BE49-F238E27FC236}">
                <a16:creationId xmlns:a16="http://schemas.microsoft.com/office/drawing/2014/main" id="{F2FB4775-5243-EE84-ACDE-57BDC9B91BD7}"/>
              </a:ext>
            </a:extLst>
          </p:cNvPr>
          <p:cNvCxnSpPr>
            <a:cxnSpLocks/>
          </p:cNvCxnSpPr>
          <p:nvPr/>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E684FA-4597-92BE-4757-51D48C013066}"/>
              </a:ext>
            </a:extLst>
          </p:cNvPr>
          <p:cNvCxnSpPr>
            <a:cxnSpLocks/>
          </p:cNvCxnSpPr>
          <p:nvPr userDrawn="1"/>
        </p:nvCxnSpPr>
        <p:spPr>
          <a:xfrm>
            <a:off x="271697" y="1352711"/>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780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copy full width">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3A23EEDF-7D35-27CA-983C-5828F1DBC367}"/>
              </a:ext>
            </a:extLst>
          </p:cNvPr>
          <p:cNvSpPr>
            <a:spLocks noGrp="1"/>
          </p:cNvSpPr>
          <p:nvPr>
            <p:ph idx="1" hasCustomPrompt="1"/>
          </p:nvPr>
        </p:nvSpPr>
        <p:spPr>
          <a:xfrm>
            <a:off x="271697" y="1352716"/>
            <a:ext cx="6750000" cy="3207782"/>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3">
            <a:extLst>
              <a:ext uri="{FF2B5EF4-FFF2-40B4-BE49-F238E27FC236}">
                <a16:creationId xmlns:a16="http://schemas.microsoft.com/office/drawing/2014/main" id="{38E29D6A-38A8-BAB7-60E5-B8812690AE50}"/>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E82C46A1-16B4-1F99-C295-9507ADCF8569}"/>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2FF886E5-BBB1-63A9-A2AB-0340A34F7D64}"/>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2599193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body copy full width">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620BF489-BBF0-4584-FDAB-F86B651933E3}"/>
              </a:ext>
            </a:extLst>
          </p:cNvPr>
          <p:cNvSpPr>
            <a:spLocks noGrp="1"/>
          </p:cNvSpPr>
          <p:nvPr>
            <p:ph idx="1" hasCustomPrompt="1"/>
          </p:nvPr>
        </p:nvSpPr>
        <p:spPr>
          <a:xfrm>
            <a:off x="271697" y="1660500"/>
            <a:ext cx="6750000" cy="28998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9E80723C-BFA5-34C8-5AF3-026A83194389}"/>
              </a:ext>
            </a:extLst>
          </p:cNvPr>
          <p:cNvSpPr>
            <a:spLocks noGrp="1"/>
          </p:cNvSpPr>
          <p:nvPr>
            <p:ph idx="17" hasCustomPrompt="1"/>
          </p:nvPr>
        </p:nvSpPr>
        <p:spPr>
          <a:xfrm>
            <a:off x="271697" y="1354382"/>
            <a:ext cx="6750000" cy="275451"/>
          </a:xfrm>
          <a:prstGeom prst="rect">
            <a:avLst/>
          </a:prstGeom>
        </p:spPr>
        <p:txBody>
          <a:bodyPr vert="horz" wrap="square" lIns="0" tIns="0" rIns="0" bIns="0" rtlCol="0">
            <a:noAutofit/>
          </a:bodyPr>
          <a:lstStyle>
            <a:lvl1pPr marL="0" indent="0">
              <a:buNone/>
              <a:defRPr sz="1500" b="1">
                <a:solidFill>
                  <a:srgbClr val="FF4542"/>
                </a:solidFill>
              </a:defRPr>
            </a:lvl1pPr>
          </a:lstStyle>
          <a:p>
            <a:pPr lvl="0"/>
            <a:r>
              <a:rPr lang="en-US"/>
              <a:t>Click to add header</a:t>
            </a:r>
          </a:p>
        </p:txBody>
      </p:sp>
      <p:sp>
        <p:nvSpPr>
          <p:cNvPr id="4" name="Slide Number Placeholder 3">
            <a:extLst>
              <a:ext uri="{FF2B5EF4-FFF2-40B4-BE49-F238E27FC236}">
                <a16:creationId xmlns:a16="http://schemas.microsoft.com/office/drawing/2014/main" id="{B048F9B7-C52A-D3B2-70B4-7C7F9835E5D3}"/>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10" name="Text Placeholder 19">
            <a:extLst>
              <a:ext uri="{FF2B5EF4-FFF2-40B4-BE49-F238E27FC236}">
                <a16:creationId xmlns:a16="http://schemas.microsoft.com/office/drawing/2014/main" id="{383B7858-673B-419E-0FFE-036A2C9F4044}"/>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86E04265-3447-646A-55C8-215D13932F26}"/>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561381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copy 2/3, with photo">
    <p:spTree>
      <p:nvGrpSpPr>
        <p:cNvPr id="1" name=""/>
        <p:cNvGrpSpPr/>
        <p:nvPr/>
      </p:nvGrpSpPr>
      <p:grpSpPr>
        <a:xfrm>
          <a:off x="0" y="0"/>
          <a:ext cx="0" cy="0"/>
          <a:chOff x="0" y="0"/>
          <a:chExt cx="0" cy="0"/>
        </a:xfrm>
      </p:grpSpPr>
      <p:sp>
        <p:nvSpPr>
          <p:cNvPr id="5" name="Picture Placeholder 27">
            <a:extLst>
              <a:ext uri="{FF2B5EF4-FFF2-40B4-BE49-F238E27FC236}">
                <a16:creationId xmlns:a16="http://schemas.microsoft.com/office/drawing/2014/main" id="{3BE3E240-6058-28E2-19D7-59E3CE7A2FF7}"/>
              </a:ext>
            </a:extLst>
          </p:cNvPr>
          <p:cNvSpPr>
            <a:spLocks noGrp="1"/>
          </p:cNvSpPr>
          <p:nvPr>
            <p:ph type="pic" sz="quarter" idx="15"/>
          </p:nvPr>
        </p:nvSpPr>
        <p:spPr>
          <a:xfrm>
            <a:off x="6182670" y="1352717"/>
            <a:ext cx="2689633" cy="3207782"/>
          </a:xfrm>
        </p:spPr>
        <p:txBody>
          <a:bodyPr>
            <a:normAutofit/>
          </a:bodyPr>
          <a:lstStyle>
            <a:lvl1pPr>
              <a:defRPr sz="1388">
                <a:latin typeface="Arial" panose="020B0604020202020204" pitchFamily="34" charset="0"/>
                <a:cs typeface="Arial" panose="020B0604020202020204" pitchFamily="34" charset="0"/>
              </a:defRPr>
            </a:lvl1pPr>
          </a:lstStyle>
          <a:p>
            <a:r>
              <a:rPr lang="en-GB"/>
              <a:t>Click icon to add picture</a:t>
            </a:r>
            <a:endParaRPr lang="en-US"/>
          </a:p>
        </p:txBody>
      </p:sp>
      <p:sp>
        <p:nvSpPr>
          <p:cNvPr id="20" name="Text Placeholder 2">
            <a:extLst>
              <a:ext uri="{FF2B5EF4-FFF2-40B4-BE49-F238E27FC236}">
                <a16:creationId xmlns:a16="http://schemas.microsoft.com/office/drawing/2014/main" id="{3A23EEDF-7D35-27CA-983C-5828F1DBC367}"/>
              </a:ext>
            </a:extLst>
          </p:cNvPr>
          <p:cNvSpPr>
            <a:spLocks noGrp="1"/>
          </p:cNvSpPr>
          <p:nvPr>
            <p:ph idx="1" hasCustomPrompt="1"/>
          </p:nvPr>
        </p:nvSpPr>
        <p:spPr>
          <a:xfrm>
            <a:off x="271697" y="1352716"/>
            <a:ext cx="5643983" cy="3207782"/>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3">
            <a:extLst>
              <a:ext uri="{FF2B5EF4-FFF2-40B4-BE49-F238E27FC236}">
                <a16:creationId xmlns:a16="http://schemas.microsoft.com/office/drawing/2014/main" id="{38E29D6A-38A8-BAB7-60E5-B8812690AE50}"/>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54220E23-54A1-B8E8-8BFE-33DF6F420737}"/>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FCA5CCF9-1E85-8225-0C95-B2DA1BF190AC}"/>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68341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 body copy 2/3, with photo">
    <p:spTree>
      <p:nvGrpSpPr>
        <p:cNvPr id="1" name=""/>
        <p:cNvGrpSpPr/>
        <p:nvPr/>
      </p:nvGrpSpPr>
      <p:grpSpPr>
        <a:xfrm>
          <a:off x="0" y="0"/>
          <a:ext cx="0" cy="0"/>
          <a:chOff x="0" y="0"/>
          <a:chExt cx="0" cy="0"/>
        </a:xfrm>
      </p:grpSpPr>
      <p:sp>
        <p:nvSpPr>
          <p:cNvPr id="19" name="Picture Placeholder 27">
            <a:extLst>
              <a:ext uri="{FF2B5EF4-FFF2-40B4-BE49-F238E27FC236}">
                <a16:creationId xmlns:a16="http://schemas.microsoft.com/office/drawing/2014/main" id="{6765E735-8E34-5189-E01C-4299B4EF7190}"/>
              </a:ext>
            </a:extLst>
          </p:cNvPr>
          <p:cNvSpPr>
            <a:spLocks noGrp="1"/>
          </p:cNvSpPr>
          <p:nvPr>
            <p:ph type="pic" sz="quarter" idx="15"/>
          </p:nvPr>
        </p:nvSpPr>
        <p:spPr>
          <a:xfrm>
            <a:off x="6182670" y="1352717"/>
            <a:ext cx="2689633" cy="3207782"/>
          </a:xfrm>
        </p:spPr>
        <p:txBody>
          <a:bodyPr>
            <a:normAutofit/>
          </a:bodyPr>
          <a:lstStyle>
            <a:lvl1pPr>
              <a:defRPr sz="1388">
                <a:latin typeface="Arial" panose="020B0604020202020204" pitchFamily="34" charset="0"/>
                <a:cs typeface="Arial" panose="020B0604020202020204" pitchFamily="34" charset="0"/>
              </a:defRPr>
            </a:lvl1pPr>
          </a:lstStyle>
          <a:p>
            <a:r>
              <a:rPr lang="en-GB"/>
              <a:t>Click icon to add picture</a:t>
            </a:r>
            <a:endParaRPr lang="en-US"/>
          </a:p>
        </p:txBody>
      </p:sp>
      <p:sp>
        <p:nvSpPr>
          <p:cNvPr id="24" name="Text Placeholder 2">
            <a:extLst>
              <a:ext uri="{FF2B5EF4-FFF2-40B4-BE49-F238E27FC236}">
                <a16:creationId xmlns:a16="http://schemas.microsoft.com/office/drawing/2014/main" id="{620BF489-BBF0-4584-FDAB-F86B651933E3}"/>
              </a:ext>
            </a:extLst>
          </p:cNvPr>
          <p:cNvSpPr>
            <a:spLocks noGrp="1"/>
          </p:cNvSpPr>
          <p:nvPr>
            <p:ph idx="1" hasCustomPrompt="1"/>
          </p:nvPr>
        </p:nvSpPr>
        <p:spPr>
          <a:xfrm>
            <a:off x="271698" y="1660500"/>
            <a:ext cx="5643328" cy="28998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9E80723C-BFA5-34C8-5AF3-026A83194389}"/>
              </a:ext>
            </a:extLst>
          </p:cNvPr>
          <p:cNvSpPr>
            <a:spLocks noGrp="1"/>
          </p:cNvSpPr>
          <p:nvPr>
            <p:ph idx="17" hasCustomPrompt="1"/>
          </p:nvPr>
        </p:nvSpPr>
        <p:spPr>
          <a:xfrm>
            <a:off x="271698" y="1354382"/>
            <a:ext cx="5643328" cy="275451"/>
          </a:xfrm>
          <a:prstGeom prst="rect">
            <a:avLst/>
          </a:prstGeom>
        </p:spPr>
        <p:txBody>
          <a:bodyPr vert="horz" wrap="square" lIns="0" tIns="0" rIns="0" bIns="0" rtlCol="0">
            <a:noAutofit/>
          </a:bodyPr>
          <a:lstStyle>
            <a:lvl1pPr marL="0" indent="0">
              <a:buNone/>
              <a:defRPr sz="1500" b="1">
                <a:solidFill>
                  <a:srgbClr val="FF4542"/>
                </a:solidFill>
              </a:defRPr>
            </a:lvl1pPr>
          </a:lstStyle>
          <a:p>
            <a:pPr lvl="0"/>
            <a:r>
              <a:rPr lang="en-US"/>
              <a:t>Click to add header</a:t>
            </a:r>
          </a:p>
        </p:txBody>
      </p:sp>
      <p:sp>
        <p:nvSpPr>
          <p:cNvPr id="4" name="Slide Number Placeholder 3">
            <a:extLst>
              <a:ext uri="{FF2B5EF4-FFF2-40B4-BE49-F238E27FC236}">
                <a16:creationId xmlns:a16="http://schemas.microsoft.com/office/drawing/2014/main" id="{B048F9B7-C52A-D3B2-70B4-7C7F9835E5D3}"/>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10" name="Text Placeholder 19">
            <a:extLst>
              <a:ext uri="{FF2B5EF4-FFF2-40B4-BE49-F238E27FC236}">
                <a16:creationId xmlns:a16="http://schemas.microsoft.com/office/drawing/2014/main" id="{3F99D314-B5E3-16C2-9545-B22749B94E75}"/>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74D24A27-118B-ADF5-A6BA-AD8F02E218E8}"/>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627937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copy, with 2/3 blank for tab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32ED78-CB36-2626-8869-0A38CF96A281}"/>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5" name="Text Placeholder 2">
            <a:extLst>
              <a:ext uri="{FF2B5EF4-FFF2-40B4-BE49-F238E27FC236}">
                <a16:creationId xmlns:a16="http://schemas.microsoft.com/office/drawing/2014/main" id="{DEE40A36-AE38-37F1-0D20-3D3881FD320C}"/>
              </a:ext>
            </a:extLst>
          </p:cNvPr>
          <p:cNvSpPr>
            <a:spLocks noGrp="1"/>
          </p:cNvSpPr>
          <p:nvPr>
            <p:ph idx="1" hasCustomPrompt="1"/>
          </p:nvPr>
        </p:nvSpPr>
        <p:spPr>
          <a:xfrm>
            <a:off x="271697" y="1352716"/>
            <a:ext cx="2683800" cy="3207782"/>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9">
            <a:extLst>
              <a:ext uri="{FF2B5EF4-FFF2-40B4-BE49-F238E27FC236}">
                <a16:creationId xmlns:a16="http://schemas.microsoft.com/office/drawing/2014/main" id="{D6B9AEC5-1A0F-169D-70F6-477C013F0680}"/>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8" name="Text Placeholder 19">
            <a:extLst>
              <a:ext uri="{FF2B5EF4-FFF2-40B4-BE49-F238E27FC236}">
                <a16:creationId xmlns:a16="http://schemas.microsoft.com/office/drawing/2014/main" id="{82FBDA42-78CD-27D9-03BA-91E297981DAE}"/>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2183540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copy 2 columns, with photo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FD05D-F727-55D5-A1EB-35BF5C72B814}"/>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9" name="Picture Placeholder 27">
            <a:extLst>
              <a:ext uri="{FF2B5EF4-FFF2-40B4-BE49-F238E27FC236}">
                <a16:creationId xmlns:a16="http://schemas.microsoft.com/office/drawing/2014/main" id="{4655D0D4-FC6E-F4D7-3651-C18B48429161}"/>
              </a:ext>
            </a:extLst>
          </p:cNvPr>
          <p:cNvSpPr>
            <a:spLocks noGrp="1"/>
          </p:cNvSpPr>
          <p:nvPr>
            <p:ph type="pic" sz="quarter" idx="15"/>
          </p:nvPr>
        </p:nvSpPr>
        <p:spPr>
          <a:xfrm>
            <a:off x="260399" y="1354204"/>
            <a:ext cx="2696548" cy="3207782"/>
          </a:xfrm>
        </p:spPr>
        <p:txBody>
          <a:bodyPr>
            <a:normAutofit/>
          </a:bodyPr>
          <a:lstStyle>
            <a:lvl1pPr>
              <a:defRPr sz="1388">
                <a:latin typeface="Arial" panose="020B0604020202020204" pitchFamily="34" charset="0"/>
                <a:cs typeface="Arial" panose="020B0604020202020204" pitchFamily="34" charset="0"/>
              </a:defRPr>
            </a:lvl1pPr>
          </a:lstStyle>
          <a:p>
            <a:r>
              <a:rPr lang="en-GB"/>
              <a:t>Click icon to add picture</a:t>
            </a:r>
            <a:endParaRPr lang="en-US"/>
          </a:p>
        </p:txBody>
      </p:sp>
      <p:sp>
        <p:nvSpPr>
          <p:cNvPr id="11" name="Text Placeholder 2">
            <a:extLst>
              <a:ext uri="{FF2B5EF4-FFF2-40B4-BE49-F238E27FC236}">
                <a16:creationId xmlns:a16="http://schemas.microsoft.com/office/drawing/2014/main" id="{27D5AFD9-D060-CAF7-56EE-77B9179A23F6}"/>
              </a:ext>
            </a:extLst>
          </p:cNvPr>
          <p:cNvSpPr>
            <a:spLocks noGrp="1"/>
          </p:cNvSpPr>
          <p:nvPr>
            <p:ph idx="16"/>
          </p:nvPr>
        </p:nvSpPr>
        <p:spPr>
          <a:xfrm>
            <a:off x="3222797" y="1354615"/>
            <a:ext cx="2697300" cy="3207782"/>
          </a:xfrm>
          <a:prstGeom prst="rect">
            <a:avLst/>
          </a:prstGeom>
        </p:spPr>
        <p:txBody>
          <a:bodyPr vert="horz" wrap="square" lIns="0" tIns="0" rIns="0" bIns="0" numCol="1" spcCol="360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9">
            <a:extLst>
              <a:ext uri="{FF2B5EF4-FFF2-40B4-BE49-F238E27FC236}">
                <a16:creationId xmlns:a16="http://schemas.microsoft.com/office/drawing/2014/main" id="{746E4AEE-E0E1-A6A4-4185-E82083A7B71E}"/>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8" name="Text Placeholder 19">
            <a:extLst>
              <a:ext uri="{FF2B5EF4-FFF2-40B4-BE49-F238E27FC236}">
                <a16:creationId xmlns:a16="http://schemas.microsoft.com/office/drawing/2014/main" id="{7F35069C-1DD5-9553-85A3-19D81C25D262}"/>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2" name="Text Placeholder 2">
            <a:extLst>
              <a:ext uri="{FF2B5EF4-FFF2-40B4-BE49-F238E27FC236}">
                <a16:creationId xmlns:a16="http://schemas.microsoft.com/office/drawing/2014/main" id="{4A5E784D-F7FE-4AE3-4B80-57821FB1B139}"/>
              </a:ext>
            </a:extLst>
          </p:cNvPr>
          <p:cNvSpPr>
            <a:spLocks noGrp="1"/>
          </p:cNvSpPr>
          <p:nvPr>
            <p:ph idx="50"/>
          </p:nvPr>
        </p:nvSpPr>
        <p:spPr>
          <a:xfrm>
            <a:off x="6172447" y="1352717"/>
            <a:ext cx="2696547" cy="3207782"/>
          </a:xfrm>
          <a:prstGeom prst="rect">
            <a:avLst/>
          </a:prstGeom>
        </p:spPr>
        <p:txBody>
          <a:bodyPr vert="horz" wrap="square" lIns="0" tIns="0" rIns="0" bIns="0" numCol="1" spcCol="360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691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er, body copy 2 columns with photo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FD05D-F727-55D5-A1EB-35BF5C72B814}"/>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9" name="Picture Placeholder 27">
            <a:extLst>
              <a:ext uri="{FF2B5EF4-FFF2-40B4-BE49-F238E27FC236}">
                <a16:creationId xmlns:a16="http://schemas.microsoft.com/office/drawing/2014/main" id="{4655D0D4-FC6E-F4D7-3651-C18B48429161}"/>
              </a:ext>
            </a:extLst>
          </p:cNvPr>
          <p:cNvSpPr>
            <a:spLocks noGrp="1"/>
          </p:cNvSpPr>
          <p:nvPr>
            <p:ph type="pic" sz="quarter" idx="15"/>
          </p:nvPr>
        </p:nvSpPr>
        <p:spPr>
          <a:xfrm>
            <a:off x="257637" y="1352717"/>
            <a:ext cx="2696548" cy="3207782"/>
          </a:xfrm>
        </p:spPr>
        <p:txBody>
          <a:bodyPr>
            <a:normAutofit/>
          </a:bodyPr>
          <a:lstStyle>
            <a:lvl1pPr>
              <a:defRPr sz="1388">
                <a:latin typeface="Arial" panose="020B0604020202020204" pitchFamily="34" charset="0"/>
                <a:cs typeface="Arial" panose="020B0604020202020204" pitchFamily="34" charset="0"/>
              </a:defRPr>
            </a:lvl1pPr>
          </a:lstStyle>
          <a:p>
            <a:r>
              <a:rPr lang="en-GB"/>
              <a:t>Click icon to add picture</a:t>
            </a:r>
            <a:endParaRPr lang="en-US"/>
          </a:p>
        </p:txBody>
      </p:sp>
      <p:sp>
        <p:nvSpPr>
          <p:cNvPr id="7" name="Text Placeholder 19">
            <a:extLst>
              <a:ext uri="{FF2B5EF4-FFF2-40B4-BE49-F238E27FC236}">
                <a16:creationId xmlns:a16="http://schemas.microsoft.com/office/drawing/2014/main" id="{746E4AEE-E0E1-A6A4-4185-E82083A7B71E}"/>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8" name="Text Placeholder 19">
            <a:extLst>
              <a:ext uri="{FF2B5EF4-FFF2-40B4-BE49-F238E27FC236}">
                <a16:creationId xmlns:a16="http://schemas.microsoft.com/office/drawing/2014/main" id="{7F35069C-1DD5-9553-85A3-19D81C25D262}"/>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2" name="Text Placeholder 2">
            <a:extLst>
              <a:ext uri="{FF2B5EF4-FFF2-40B4-BE49-F238E27FC236}">
                <a16:creationId xmlns:a16="http://schemas.microsoft.com/office/drawing/2014/main" id="{9A0FDF6C-374E-F8EB-1FB2-5B69588E6278}"/>
              </a:ext>
            </a:extLst>
          </p:cNvPr>
          <p:cNvSpPr>
            <a:spLocks noGrp="1"/>
          </p:cNvSpPr>
          <p:nvPr>
            <p:ph idx="50" hasCustomPrompt="1"/>
          </p:nvPr>
        </p:nvSpPr>
        <p:spPr>
          <a:xfrm>
            <a:off x="6189817" y="1354382"/>
            <a:ext cx="2680010" cy="275451"/>
          </a:xfrm>
          <a:prstGeom prst="rect">
            <a:avLst/>
          </a:prstGeom>
        </p:spPr>
        <p:txBody>
          <a:bodyPr vert="horz" wrap="square" lIns="0" tIns="0" rIns="0" bIns="0" rtlCol="0">
            <a:noAutofit/>
          </a:bodyPr>
          <a:lstStyle>
            <a:lvl1pPr marL="0" indent="0">
              <a:buNone/>
              <a:defRPr sz="1500" b="1">
                <a:solidFill>
                  <a:srgbClr val="FF4542"/>
                </a:solidFill>
              </a:defRPr>
            </a:lvl1pPr>
          </a:lstStyle>
          <a:p>
            <a:pPr lvl="0"/>
            <a:r>
              <a:rPr lang="en-US"/>
              <a:t>Click to add header</a:t>
            </a:r>
          </a:p>
        </p:txBody>
      </p:sp>
      <p:sp>
        <p:nvSpPr>
          <p:cNvPr id="3" name="Text Placeholder 2">
            <a:extLst>
              <a:ext uri="{FF2B5EF4-FFF2-40B4-BE49-F238E27FC236}">
                <a16:creationId xmlns:a16="http://schemas.microsoft.com/office/drawing/2014/main" id="{B6BDCB05-663B-0C04-693C-9C03C63D02A8}"/>
              </a:ext>
            </a:extLst>
          </p:cNvPr>
          <p:cNvSpPr>
            <a:spLocks noGrp="1"/>
          </p:cNvSpPr>
          <p:nvPr>
            <p:ph idx="18" hasCustomPrompt="1"/>
          </p:nvPr>
        </p:nvSpPr>
        <p:spPr>
          <a:xfrm>
            <a:off x="6189817" y="1660500"/>
            <a:ext cx="2680010" cy="28998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DA1FB399-1667-6ABE-F30D-8DA7D68AAF5E}"/>
              </a:ext>
            </a:extLst>
          </p:cNvPr>
          <p:cNvSpPr>
            <a:spLocks noGrp="1"/>
          </p:cNvSpPr>
          <p:nvPr>
            <p:ph idx="51" hasCustomPrompt="1"/>
          </p:nvPr>
        </p:nvSpPr>
        <p:spPr>
          <a:xfrm>
            <a:off x="3222250" y="1352716"/>
            <a:ext cx="2680010" cy="275451"/>
          </a:xfrm>
          <a:prstGeom prst="rect">
            <a:avLst/>
          </a:prstGeom>
        </p:spPr>
        <p:txBody>
          <a:bodyPr vert="horz" wrap="square" lIns="0" tIns="0" rIns="0" bIns="0" rtlCol="0">
            <a:noAutofit/>
          </a:bodyPr>
          <a:lstStyle>
            <a:lvl1pPr marL="0" indent="0">
              <a:buNone/>
              <a:defRPr sz="1500" b="1">
                <a:solidFill>
                  <a:srgbClr val="FF4542"/>
                </a:solidFill>
              </a:defRPr>
            </a:lvl1pPr>
          </a:lstStyle>
          <a:p>
            <a:pPr lvl="0"/>
            <a:r>
              <a:rPr lang="en-US"/>
              <a:t>Click to add header</a:t>
            </a:r>
          </a:p>
        </p:txBody>
      </p:sp>
      <p:sp>
        <p:nvSpPr>
          <p:cNvPr id="6" name="Text Placeholder 2">
            <a:extLst>
              <a:ext uri="{FF2B5EF4-FFF2-40B4-BE49-F238E27FC236}">
                <a16:creationId xmlns:a16="http://schemas.microsoft.com/office/drawing/2014/main" id="{760BDA9E-1810-DB43-C70F-D7126AE5B096}"/>
              </a:ext>
            </a:extLst>
          </p:cNvPr>
          <p:cNvSpPr>
            <a:spLocks noGrp="1"/>
          </p:cNvSpPr>
          <p:nvPr>
            <p:ph idx="52" hasCustomPrompt="1"/>
          </p:nvPr>
        </p:nvSpPr>
        <p:spPr>
          <a:xfrm>
            <a:off x="3222250" y="1658835"/>
            <a:ext cx="2680010" cy="28998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598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small quote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394913F-68AC-55A8-365A-52746B610119}"/>
              </a:ext>
            </a:extLst>
          </p:cNvPr>
          <p:cNvCxnSpPr>
            <a:cxnSpLocks/>
          </p:cNvCxnSpPr>
          <p:nvPr/>
        </p:nvCxnSpPr>
        <p:spPr>
          <a:xfrm>
            <a:off x="271697" y="273844"/>
            <a:ext cx="8600606" cy="0"/>
          </a:xfrm>
          <a:prstGeom prst="line">
            <a:avLst/>
          </a:prstGeom>
          <a:ln w="12700">
            <a:solidFill>
              <a:srgbClr val="4A092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DBA0FD-53EC-9D1C-AD72-F6DD03BF9207}"/>
              </a:ext>
            </a:extLst>
          </p:cNvPr>
          <p:cNvCxnSpPr>
            <a:cxnSpLocks/>
          </p:cNvCxnSpPr>
          <p:nvPr/>
        </p:nvCxnSpPr>
        <p:spPr>
          <a:xfrm flipH="1">
            <a:off x="617731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5B06B79-6AAB-AC9B-8576-EDD16F1C57AB}"/>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3" name="Text Placeholder 13">
            <a:extLst>
              <a:ext uri="{FF2B5EF4-FFF2-40B4-BE49-F238E27FC236}">
                <a16:creationId xmlns:a16="http://schemas.microsoft.com/office/drawing/2014/main" id="{20DD564E-577E-0F52-8D66-2447C93100B7}"/>
              </a:ext>
            </a:extLst>
          </p:cNvPr>
          <p:cNvSpPr>
            <a:spLocks noGrp="1"/>
          </p:cNvSpPr>
          <p:nvPr>
            <p:ph type="body" sz="quarter" idx="16" hasCustomPrompt="1"/>
          </p:nvPr>
        </p:nvSpPr>
        <p:spPr>
          <a:xfrm>
            <a:off x="6177318" y="1471501"/>
            <a:ext cx="2694985" cy="1820340"/>
          </a:xfrm>
        </p:spPr>
        <p:txBody>
          <a:bodyPr>
            <a:noAutofit/>
          </a:bodyPr>
          <a:lstStyle>
            <a:lvl1pPr marL="0" indent="0" algn="l">
              <a:buNone/>
              <a:defRPr sz="1388" b="0" i="1">
                <a:solidFill>
                  <a:srgbClr val="007078"/>
                </a:solidFill>
                <a:latin typeface="Georgia" panose="02040502050405020303" pitchFamily="18" charset="0"/>
              </a:defRPr>
            </a:lvl1pPr>
          </a:lstStyle>
          <a:p>
            <a:pPr lvl="0"/>
            <a:r>
              <a:rPr lang="en-US"/>
              <a:t>“Click here to add </a:t>
            </a:r>
            <a:br>
              <a:rPr lang="en-US"/>
            </a:br>
            <a:r>
              <a:rPr lang="en-US"/>
              <a:t>a quote.”</a:t>
            </a:r>
          </a:p>
        </p:txBody>
      </p:sp>
      <p:cxnSp>
        <p:nvCxnSpPr>
          <p:cNvPr id="2" name="Straight Connector 1">
            <a:extLst>
              <a:ext uri="{FF2B5EF4-FFF2-40B4-BE49-F238E27FC236}">
                <a16:creationId xmlns:a16="http://schemas.microsoft.com/office/drawing/2014/main" id="{FEC1370C-A614-64C6-729D-A4ACC23B5A95}"/>
              </a:ext>
            </a:extLst>
          </p:cNvPr>
          <p:cNvCxnSpPr>
            <a:cxnSpLocks/>
          </p:cNvCxnSpPr>
          <p:nvPr/>
        </p:nvCxnSpPr>
        <p:spPr>
          <a:xfrm>
            <a:off x="271697" y="273844"/>
            <a:ext cx="8600606" cy="0"/>
          </a:xfrm>
          <a:prstGeom prst="line">
            <a:avLst/>
          </a:prstGeom>
          <a:ln w="12700">
            <a:solidFill>
              <a:srgbClr val="4A092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E0B5F5-0984-8233-ACE6-9CBC9ED4F16E}"/>
              </a:ext>
            </a:extLst>
          </p:cNvPr>
          <p:cNvCxnSpPr>
            <a:cxnSpLocks/>
          </p:cNvCxnSpPr>
          <p:nvPr userDrawn="1"/>
        </p:nvCxnSpPr>
        <p:spPr>
          <a:xfrm>
            <a:off x="271697" y="273844"/>
            <a:ext cx="8600606" cy="0"/>
          </a:xfrm>
          <a:prstGeom prst="line">
            <a:avLst/>
          </a:prstGeom>
          <a:ln w="12700">
            <a:solidFill>
              <a:srgbClr val="4A0925"/>
            </a:solidFill>
          </a:ln>
        </p:spPr>
        <p:style>
          <a:lnRef idx="1">
            <a:schemeClr val="accent1"/>
          </a:lnRef>
          <a:fillRef idx="0">
            <a:schemeClr val="accent1"/>
          </a:fillRef>
          <a:effectRef idx="0">
            <a:schemeClr val="accent1"/>
          </a:effectRef>
          <a:fontRef idx="minor">
            <a:schemeClr val="tx1"/>
          </a:fontRef>
        </p:style>
      </p:cxnSp>
      <p:sp>
        <p:nvSpPr>
          <p:cNvPr id="12" name="Text Placeholder 13">
            <a:extLst>
              <a:ext uri="{FF2B5EF4-FFF2-40B4-BE49-F238E27FC236}">
                <a16:creationId xmlns:a16="http://schemas.microsoft.com/office/drawing/2014/main" id="{CAC72AD7-DD67-549C-C688-7EF85AE79467}"/>
              </a:ext>
            </a:extLst>
          </p:cNvPr>
          <p:cNvSpPr>
            <a:spLocks noGrp="1"/>
          </p:cNvSpPr>
          <p:nvPr>
            <p:ph type="body" sz="quarter" idx="17" hasCustomPrompt="1"/>
          </p:nvPr>
        </p:nvSpPr>
        <p:spPr>
          <a:xfrm>
            <a:off x="271698" y="1471501"/>
            <a:ext cx="2694985" cy="1816692"/>
          </a:xfrm>
        </p:spPr>
        <p:txBody>
          <a:bodyPr>
            <a:noAutofit/>
          </a:bodyPr>
          <a:lstStyle>
            <a:lvl1pPr marL="0" indent="0" algn="l">
              <a:buNone/>
              <a:defRPr sz="1388" b="0" i="1">
                <a:solidFill>
                  <a:srgbClr val="007078"/>
                </a:solidFill>
                <a:latin typeface="Georgia" panose="02040502050405020303" pitchFamily="18" charset="0"/>
              </a:defRPr>
            </a:lvl1pPr>
          </a:lstStyle>
          <a:p>
            <a:pPr lvl="0"/>
            <a:r>
              <a:rPr lang="en-US"/>
              <a:t>“Click here to add </a:t>
            </a:r>
            <a:br>
              <a:rPr lang="en-US"/>
            </a:br>
            <a:r>
              <a:rPr lang="en-US"/>
              <a:t>a quote.”</a:t>
            </a:r>
          </a:p>
        </p:txBody>
      </p:sp>
      <p:cxnSp>
        <p:nvCxnSpPr>
          <p:cNvPr id="14" name="Straight Connector 13">
            <a:extLst>
              <a:ext uri="{FF2B5EF4-FFF2-40B4-BE49-F238E27FC236}">
                <a16:creationId xmlns:a16="http://schemas.microsoft.com/office/drawing/2014/main" id="{9F8303A8-AA88-2559-54FE-D581DFB59C88}"/>
              </a:ext>
            </a:extLst>
          </p:cNvPr>
          <p:cNvCxnSpPr>
            <a:cxnSpLocks/>
          </p:cNvCxnSpPr>
          <p:nvPr userDrawn="1"/>
        </p:nvCxnSpPr>
        <p:spPr>
          <a:xfrm flipH="1">
            <a:off x="27169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15" name="Text Placeholder 13">
            <a:extLst>
              <a:ext uri="{FF2B5EF4-FFF2-40B4-BE49-F238E27FC236}">
                <a16:creationId xmlns:a16="http://schemas.microsoft.com/office/drawing/2014/main" id="{506355AE-BFE0-0EFE-0309-88C8C21246E3}"/>
              </a:ext>
            </a:extLst>
          </p:cNvPr>
          <p:cNvSpPr>
            <a:spLocks noGrp="1"/>
          </p:cNvSpPr>
          <p:nvPr>
            <p:ph type="body" sz="quarter" idx="18" hasCustomPrompt="1"/>
          </p:nvPr>
        </p:nvSpPr>
        <p:spPr>
          <a:xfrm>
            <a:off x="3224508" y="1471501"/>
            <a:ext cx="2694985" cy="1820340"/>
          </a:xfrm>
        </p:spPr>
        <p:txBody>
          <a:bodyPr>
            <a:noAutofit/>
          </a:bodyPr>
          <a:lstStyle>
            <a:lvl1pPr marL="0" indent="0" algn="l">
              <a:buNone/>
              <a:defRPr sz="1388" b="0" i="1">
                <a:solidFill>
                  <a:srgbClr val="007078"/>
                </a:solidFill>
                <a:latin typeface="Georgia" panose="02040502050405020303" pitchFamily="18" charset="0"/>
              </a:defRPr>
            </a:lvl1pPr>
          </a:lstStyle>
          <a:p>
            <a:pPr lvl="0"/>
            <a:r>
              <a:rPr lang="en-US"/>
              <a:t>“Click here to add </a:t>
            </a:r>
            <a:br>
              <a:rPr lang="en-US"/>
            </a:br>
            <a:r>
              <a:rPr lang="en-US"/>
              <a:t>a quote.”</a:t>
            </a:r>
          </a:p>
        </p:txBody>
      </p:sp>
      <p:cxnSp>
        <p:nvCxnSpPr>
          <p:cNvPr id="16" name="Straight Connector 15">
            <a:extLst>
              <a:ext uri="{FF2B5EF4-FFF2-40B4-BE49-F238E27FC236}">
                <a16:creationId xmlns:a16="http://schemas.microsoft.com/office/drawing/2014/main" id="{E7FBB7C0-4808-E5FA-6206-4BB27EF090AB}"/>
              </a:ext>
            </a:extLst>
          </p:cNvPr>
          <p:cNvCxnSpPr>
            <a:cxnSpLocks/>
          </p:cNvCxnSpPr>
          <p:nvPr userDrawn="1"/>
        </p:nvCxnSpPr>
        <p:spPr>
          <a:xfrm flipH="1">
            <a:off x="322450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17" name="Text Placeholder 19">
            <a:extLst>
              <a:ext uri="{FF2B5EF4-FFF2-40B4-BE49-F238E27FC236}">
                <a16:creationId xmlns:a16="http://schemas.microsoft.com/office/drawing/2014/main" id="{2EE4C1BD-B12F-7D85-11D7-50D2A8D0EB00}"/>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9" name="Text Placeholder 19">
            <a:extLst>
              <a:ext uri="{FF2B5EF4-FFF2-40B4-BE49-F238E27FC236}">
                <a16:creationId xmlns:a16="http://schemas.microsoft.com/office/drawing/2014/main" id="{7461E782-99D4-A053-65D7-E6680536D248}"/>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21" name="Text Placeholder 13">
            <a:extLst>
              <a:ext uri="{FF2B5EF4-FFF2-40B4-BE49-F238E27FC236}">
                <a16:creationId xmlns:a16="http://schemas.microsoft.com/office/drawing/2014/main" id="{84E963E5-59B5-D7AE-7289-B4C04E43C94D}"/>
              </a:ext>
            </a:extLst>
          </p:cNvPr>
          <p:cNvSpPr>
            <a:spLocks noGrp="1"/>
          </p:cNvSpPr>
          <p:nvPr>
            <p:ph type="body" sz="quarter" idx="50" hasCustomPrompt="1"/>
          </p:nvPr>
        </p:nvSpPr>
        <p:spPr>
          <a:xfrm>
            <a:off x="6177317" y="3476660"/>
            <a:ext cx="2692509" cy="315916"/>
          </a:xfrm>
        </p:spPr>
        <p:txBody>
          <a:bodyPr tIns="180000">
            <a:noAutofit/>
          </a:bodyPr>
          <a:lstStyle>
            <a:lvl1pPr marL="0" indent="0" algn="l">
              <a:buNone/>
              <a:defRPr lang="en-US" sz="1050" b="1" i="0" kern="1200" dirty="0">
                <a:solidFill>
                  <a:srgbClr val="007078"/>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
        <p:nvSpPr>
          <p:cNvPr id="22" name="Text Placeholder 13">
            <a:extLst>
              <a:ext uri="{FF2B5EF4-FFF2-40B4-BE49-F238E27FC236}">
                <a16:creationId xmlns:a16="http://schemas.microsoft.com/office/drawing/2014/main" id="{C297D44F-9973-6816-D5B1-7DB92079BFDF}"/>
              </a:ext>
            </a:extLst>
          </p:cNvPr>
          <p:cNvSpPr>
            <a:spLocks noGrp="1"/>
          </p:cNvSpPr>
          <p:nvPr>
            <p:ph type="body" sz="quarter" idx="51" hasCustomPrompt="1"/>
          </p:nvPr>
        </p:nvSpPr>
        <p:spPr>
          <a:xfrm>
            <a:off x="3226983" y="3470216"/>
            <a:ext cx="2692509" cy="315916"/>
          </a:xfrm>
        </p:spPr>
        <p:txBody>
          <a:bodyPr tIns="180000">
            <a:noAutofit/>
          </a:bodyPr>
          <a:lstStyle>
            <a:lvl1pPr marL="0" indent="0" algn="l">
              <a:buNone/>
              <a:defRPr lang="en-US" sz="1050" b="1" i="0" kern="1200" dirty="0">
                <a:solidFill>
                  <a:srgbClr val="007078"/>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
        <p:nvSpPr>
          <p:cNvPr id="23" name="Text Placeholder 13">
            <a:extLst>
              <a:ext uri="{FF2B5EF4-FFF2-40B4-BE49-F238E27FC236}">
                <a16:creationId xmlns:a16="http://schemas.microsoft.com/office/drawing/2014/main" id="{81B956DF-5270-8622-E27A-96FE0841D2DA}"/>
              </a:ext>
            </a:extLst>
          </p:cNvPr>
          <p:cNvSpPr>
            <a:spLocks noGrp="1"/>
          </p:cNvSpPr>
          <p:nvPr>
            <p:ph type="body" sz="quarter" idx="52" hasCustomPrompt="1"/>
          </p:nvPr>
        </p:nvSpPr>
        <p:spPr>
          <a:xfrm>
            <a:off x="271133" y="3476659"/>
            <a:ext cx="2692509" cy="309473"/>
          </a:xfrm>
        </p:spPr>
        <p:txBody>
          <a:bodyPr tIns="180000">
            <a:noAutofit/>
          </a:bodyPr>
          <a:lstStyle>
            <a:lvl1pPr marL="0" indent="0" algn="l">
              <a:buNone/>
              <a:defRPr lang="en-US" sz="1050" b="1" i="0" kern="1200" dirty="0">
                <a:solidFill>
                  <a:srgbClr val="007078"/>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Tree>
    <p:extLst>
      <p:ext uri="{BB962C8B-B14F-4D97-AF65-F5344CB8AC3E}">
        <p14:creationId xmlns:p14="http://schemas.microsoft.com/office/powerpoint/2010/main" val="103875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0">
            <a:extLst>
              <a:ext uri="{FF2B5EF4-FFF2-40B4-BE49-F238E27FC236}">
                <a16:creationId xmlns:a16="http://schemas.microsoft.com/office/drawing/2014/main"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dirty="0"/>
              <a:t>KEY TAKEAWAYS</a:t>
            </a:r>
            <a:endParaRPr lang="en-GB" noProof="0" dirty="0"/>
          </a:p>
        </p:txBody>
      </p:sp>
      <p:sp>
        <p:nvSpPr>
          <p:cNvPr id="31" name="TextBox 30">
            <a:extLst>
              <a:ext uri="{FF2B5EF4-FFF2-40B4-BE49-F238E27FC236}">
                <a16:creationId xmlns:a16="http://schemas.microsoft.com/office/drawing/2014/main"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Lorem ipsum </a:t>
            </a:r>
            <a:r>
              <a:rPr lang="en-GB" sz="1800" b="1" i="0" dirty="0" err="1">
                <a:solidFill>
                  <a:srgbClr val="374646"/>
                </a:solidFill>
                <a:effectLst/>
                <a:latin typeface="+mn-lt"/>
              </a:rPr>
              <a:t>dolor</a:t>
            </a:r>
            <a:r>
              <a:rPr lang="en-GB" sz="1800" b="1" i="0" dirty="0">
                <a:solidFill>
                  <a:srgbClr val="374646"/>
                </a:solidFill>
                <a:effectLst/>
                <a:latin typeface="+mn-lt"/>
              </a:rPr>
              <a:t> sit </a:t>
            </a:r>
            <a:r>
              <a:rPr lang="en-GB" sz="1800" b="1" i="0" dirty="0" err="1">
                <a:solidFill>
                  <a:srgbClr val="374646"/>
                </a:solidFill>
                <a:effectLst/>
                <a:latin typeface="+mn-lt"/>
              </a:rPr>
              <a:t>amet</a:t>
            </a:r>
            <a:r>
              <a:rPr lang="en-GB" sz="1800" b="1" i="0" dirty="0">
                <a:solidFill>
                  <a:srgbClr val="374646"/>
                </a:solidFill>
                <a:effectLst/>
                <a:latin typeface="+mn-lt"/>
              </a:rPr>
              <a:t>, </a:t>
            </a:r>
            <a:r>
              <a:rPr lang="en-GB" sz="1800" b="1" i="0" dirty="0" err="1">
                <a:solidFill>
                  <a:srgbClr val="374646"/>
                </a:solidFill>
                <a:effectLst/>
                <a:latin typeface="+mn-lt"/>
              </a:rPr>
              <a:t>consectetur</a:t>
            </a:r>
            <a:r>
              <a:rPr lang="en-GB" sz="1800" b="1" i="0" dirty="0">
                <a:solidFill>
                  <a:srgbClr val="374646"/>
                </a:solidFill>
                <a:effectLst/>
                <a:latin typeface="+mn-lt"/>
              </a:rPr>
              <a:t> </a:t>
            </a:r>
            <a:r>
              <a:rPr lang="en-GB" sz="1800" b="1" i="0" dirty="0" err="1">
                <a:solidFill>
                  <a:srgbClr val="374646"/>
                </a:solidFill>
                <a:effectLst/>
                <a:latin typeface="+mn-lt"/>
              </a:rPr>
              <a:t>adipiscing</a:t>
            </a:r>
            <a:r>
              <a:rPr lang="en-GB" sz="1800" b="1" i="0" dirty="0">
                <a:solidFill>
                  <a:srgbClr val="374646"/>
                </a:solidFill>
                <a:effectLst/>
                <a:latin typeface="+mn-lt"/>
              </a:rPr>
              <a:t> </a:t>
            </a:r>
            <a:r>
              <a:rPr lang="en-GB" sz="1800" b="1" i="0" dirty="0" err="1">
                <a:solidFill>
                  <a:srgbClr val="374646"/>
                </a:solidFill>
                <a:effectLst/>
                <a:latin typeface="+mn-lt"/>
              </a:rPr>
              <a:t>elit</a:t>
            </a:r>
            <a:r>
              <a:rPr lang="en-GB" sz="1800" b="1" i="0" dirty="0">
                <a:solidFill>
                  <a:srgbClr val="374646"/>
                </a:solidFill>
                <a:effectLst/>
                <a:latin typeface="+mn-lt"/>
              </a:rPr>
              <a:t>. Donec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consequat</a:t>
            </a:r>
            <a:r>
              <a:rPr lang="en-GB" sz="1800" b="1" i="0" dirty="0">
                <a:solidFill>
                  <a:srgbClr val="374646"/>
                </a:solidFill>
                <a:effectLst/>
                <a:latin typeface="+mn-lt"/>
              </a:rPr>
              <a:t> </a:t>
            </a:r>
            <a:r>
              <a:rPr lang="en-GB" sz="1800" b="1" i="0" dirty="0" err="1">
                <a:solidFill>
                  <a:srgbClr val="374646"/>
                </a:solidFill>
                <a:effectLst/>
                <a:latin typeface="+mn-lt"/>
              </a:rPr>
              <a:t>nisl</a:t>
            </a:r>
            <a:r>
              <a:rPr lang="en-GB" sz="1800" b="1" i="0" dirty="0">
                <a:solidFill>
                  <a:srgbClr val="374646"/>
                </a:solidFill>
                <a:effectLst/>
                <a:latin typeface="+mn-lt"/>
              </a:rPr>
              <a:t>,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nisi.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Fusce</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a:t>
            </a:r>
            <a:r>
              <a:rPr lang="en-GB" sz="1800" b="1" i="0" dirty="0" err="1">
                <a:solidFill>
                  <a:srgbClr val="374646"/>
                </a:solidFill>
                <a:effectLst/>
                <a:latin typeface="+mn-lt"/>
              </a:rPr>
              <a:t>ultricies</a:t>
            </a:r>
            <a:r>
              <a:rPr lang="en-GB" sz="1800" b="1" i="0" dirty="0">
                <a:solidFill>
                  <a:srgbClr val="374646"/>
                </a:solidFill>
                <a:effectLst/>
                <a:latin typeface="+mn-lt"/>
              </a:rPr>
              <a:t> convallis.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Vivamus</a:t>
            </a:r>
            <a:r>
              <a:rPr lang="en-GB" sz="1800" b="1" i="0" dirty="0">
                <a:solidFill>
                  <a:srgbClr val="374646"/>
                </a:solidFill>
                <a:effectLst/>
                <a:latin typeface="+mn-lt"/>
              </a:rPr>
              <a:t> id ligula </a:t>
            </a:r>
            <a:r>
              <a:rPr lang="en-GB" sz="1800" b="1" i="0" dirty="0" err="1">
                <a:solidFill>
                  <a:srgbClr val="374646"/>
                </a:solidFill>
                <a:effectLst/>
                <a:latin typeface="+mn-lt"/>
              </a:rPr>
              <a:t>hendrerit</a:t>
            </a:r>
            <a:r>
              <a:rPr lang="en-GB" sz="1800" b="1" i="0" dirty="0">
                <a:solidFill>
                  <a:srgbClr val="374646"/>
                </a:solidFill>
                <a:effectLst/>
                <a:latin typeface="+mn-lt"/>
              </a:rPr>
              <a:t> eros gravida </a:t>
            </a:r>
            <a:r>
              <a:rPr lang="en-GB" sz="1800" b="1" i="0" dirty="0" err="1">
                <a:solidFill>
                  <a:srgbClr val="374646"/>
                </a:solidFill>
                <a:effectLst/>
                <a:latin typeface="+mn-lt"/>
              </a:rPr>
              <a:t>sagittis</a:t>
            </a:r>
            <a:r>
              <a:rPr lang="en-GB" sz="1800" b="1" i="0" dirty="0">
                <a:solidFill>
                  <a:srgbClr val="374646"/>
                </a:solidFill>
                <a:effectLst/>
                <a:latin typeface="+mn-lt"/>
              </a:rPr>
              <a:t> et non ipsum.</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Nullam</a:t>
            </a:r>
            <a:r>
              <a:rPr lang="en-GB" sz="1800" b="1" i="0" dirty="0">
                <a:solidFill>
                  <a:srgbClr val="374646"/>
                </a:solidFill>
                <a:effectLst/>
                <a:latin typeface="+mn-lt"/>
              </a:rPr>
              <a:t> ac </a:t>
            </a:r>
            <a:r>
              <a:rPr lang="en-GB" sz="1800" b="1" i="0" dirty="0" err="1">
                <a:solidFill>
                  <a:srgbClr val="374646"/>
                </a:solidFill>
                <a:effectLst/>
                <a:latin typeface="+mn-lt"/>
              </a:rPr>
              <a:t>tincidunt</a:t>
            </a:r>
            <a:r>
              <a:rPr lang="en-GB" sz="1800" b="1" i="0" dirty="0">
                <a:solidFill>
                  <a:srgbClr val="374646"/>
                </a:solidFill>
                <a:effectLst/>
                <a:latin typeface="+mn-lt"/>
              </a:rPr>
              <a:t> dui. </a:t>
            </a:r>
            <a:endParaRPr lang="en-GB" sz="1800" b="1" dirty="0">
              <a:solidFill>
                <a:srgbClr val="374646"/>
              </a:solidFill>
              <a:latin typeface="+mn-lt"/>
            </a:endParaRPr>
          </a:p>
        </p:txBody>
      </p:sp>
      <p:pic>
        <p:nvPicPr>
          <p:cNvPr id="33" name="Graphic 32">
            <a:extLst>
              <a:ext uri="{FF2B5EF4-FFF2-40B4-BE49-F238E27FC236}">
                <a16:creationId xmlns:a16="http://schemas.microsoft.com/office/drawing/2014/main" id="{B3F7AF3A-C98E-0B96-0DD0-165ED7394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id="{4EB5654C-F304-3369-84C5-632132CBF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757334055"/>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copy with small quo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7F4ABE-B832-0BBF-8535-DBE9B9C32EC2}"/>
              </a:ext>
            </a:extLst>
          </p:cNvPr>
          <p:cNvSpPr>
            <a:spLocks noGrp="1"/>
          </p:cNvSpPr>
          <p:nvPr>
            <p:ph type="sldNum" sz="quarter" idx="11"/>
          </p:nvPr>
        </p:nvSpPr>
        <p:spPr/>
        <p:txBody>
          <a:bodyPr/>
          <a:lstStyle/>
          <a:p>
            <a:fld id="{EA97AFFD-6A6E-7A47-B645-9573A550E74B}" type="slidenum">
              <a:rPr lang="en-US" smtClean="0"/>
              <a:pPr/>
              <a:t>‹#›</a:t>
            </a:fld>
            <a:endParaRPr lang="en-US"/>
          </a:p>
        </p:txBody>
      </p:sp>
      <p:cxnSp>
        <p:nvCxnSpPr>
          <p:cNvPr id="5" name="Straight Connector 4">
            <a:extLst>
              <a:ext uri="{FF2B5EF4-FFF2-40B4-BE49-F238E27FC236}">
                <a16:creationId xmlns:a16="http://schemas.microsoft.com/office/drawing/2014/main" id="{79E61421-3CD0-2181-76F2-B56FB71984D7}"/>
              </a:ext>
            </a:extLst>
          </p:cNvPr>
          <p:cNvCxnSpPr>
            <a:cxnSpLocks/>
          </p:cNvCxnSpPr>
          <p:nvPr/>
        </p:nvCxnSpPr>
        <p:spPr>
          <a:xfrm flipH="1">
            <a:off x="617731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BD2D7D4-6083-8304-6E76-7401E0391739}"/>
              </a:ext>
            </a:extLst>
          </p:cNvPr>
          <p:cNvSpPr>
            <a:spLocks noGrp="1"/>
          </p:cNvSpPr>
          <p:nvPr>
            <p:ph idx="1"/>
          </p:nvPr>
        </p:nvSpPr>
        <p:spPr>
          <a:xfrm>
            <a:off x="271697" y="1352716"/>
            <a:ext cx="5643983" cy="3207782"/>
          </a:xfrm>
          <a:prstGeom prst="rect">
            <a:avLst/>
          </a:prstGeom>
        </p:spPr>
        <p:txBody>
          <a:bodyPr vert="horz" wrap="square" lIns="0" tIns="0" rIns="0" bIns="0" numCol="2" spcCol="360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13">
            <a:extLst>
              <a:ext uri="{FF2B5EF4-FFF2-40B4-BE49-F238E27FC236}">
                <a16:creationId xmlns:a16="http://schemas.microsoft.com/office/drawing/2014/main" id="{9297392C-257C-03CC-6110-1B6FA071BFB0}"/>
              </a:ext>
            </a:extLst>
          </p:cNvPr>
          <p:cNvSpPr>
            <a:spLocks noGrp="1"/>
          </p:cNvSpPr>
          <p:nvPr>
            <p:ph type="body" sz="quarter" idx="16" hasCustomPrompt="1"/>
          </p:nvPr>
        </p:nvSpPr>
        <p:spPr>
          <a:xfrm>
            <a:off x="6177318" y="1471500"/>
            <a:ext cx="2694985" cy="2692860"/>
          </a:xfrm>
        </p:spPr>
        <p:txBody>
          <a:bodyPr>
            <a:noAutofit/>
          </a:bodyPr>
          <a:lstStyle>
            <a:lvl1pPr marL="0" indent="0" algn="l">
              <a:buNone/>
              <a:defRPr sz="1388" b="0" i="1">
                <a:solidFill>
                  <a:srgbClr val="007078"/>
                </a:solidFill>
                <a:latin typeface="Georgia" panose="02040502050405020303" pitchFamily="18" charset="0"/>
              </a:defRPr>
            </a:lvl1pPr>
          </a:lstStyle>
          <a:p>
            <a:pPr lvl="0"/>
            <a:r>
              <a:rPr lang="en-US"/>
              <a:t>“Click here to add a quote.”</a:t>
            </a:r>
          </a:p>
        </p:txBody>
      </p:sp>
      <p:cxnSp>
        <p:nvCxnSpPr>
          <p:cNvPr id="3" name="Straight Connector 2">
            <a:extLst>
              <a:ext uri="{FF2B5EF4-FFF2-40B4-BE49-F238E27FC236}">
                <a16:creationId xmlns:a16="http://schemas.microsoft.com/office/drawing/2014/main" id="{5959795C-25C6-4031-A2F7-426ECF7A6796}"/>
              </a:ext>
            </a:extLst>
          </p:cNvPr>
          <p:cNvCxnSpPr>
            <a:cxnSpLocks/>
          </p:cNvCxnSpPr>
          <p:nvPr/>
        </p:nvCxnSpPr>
        <p:spPr>
          <a:xfrm flipH="1">
            <a:off x="617731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2C715-AE13-43AF-0D75-4790776F0EC6}"/>
              </a:ext>
            </a:extLst>
          </p:cNvPr>
          <p:cNvCxnSpPr>
            <a:cxnSpLocks/>
          </p:cNvCxnSpPr>
          <p:nvPr userDrawn="1"/>
        </p:nvCxnSpPr>
        <p:spPr>
          <a:xfrm flipH="1">
            <a:off x="617731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10" name="Text Placeholder 19">
            <a:extLst>
              <a:ext uri="{FF2B5EF4-FFF2-40B4-BE49-F238E27FC236}">
                <a16:creationId xmlns:a16="http://schemas.microsoft.com/office/drawing/2014/main" id="{26DA724C-5776-CC2D-7486-92D85FA59F85}"/>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B9D83F8C-52B7-A083-195F-8EFFCB7068C6}"/>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12" name="Text Placeholder 13">
            <a:extLst>
              <a:ext uri="{FF2B5EF4-FFF2-40B4-BE49-F238E27FC236}">
                <a16:creationId xmlns:a16="http://schemas.microsoft.com/office/drawing/2014/main" id="{F9E41A3B-6EFA-1BBF-7FA3-5FF5DB9D0751}"/>
              </a:ext>
            </a:extLst>
          </p:cNvPr>
          <p:cNvSpPr>
            <a:spLocks noGrp="1"/>
          </p:cNvSpPr>
          <p:nvPr>
            <p:ph type="body" sz="quarter" idx="50" hasCustomPrompt="1"/>
          </p:nvPr>
        </p:nvSpPr>
        <p:spPr>
          <a:xfrm>
            <a:off x="6177317" y="4215866"/>
            <a:ext cx="2692509" cy="344633"/>
          </a:xfrm>
        </p:spPr>
        <p:txBody>
          <a:bodyPr tIns="180000">
            <a:noAutofit/>
          </a:bodyPr>
          <a:lstStyle>
            <a:lvl1pPr marL="0" indent="0" algn="l">
              <a:buNone/>
              <a:defRPr lang="en-US" sz="900" b="1" i="0" kern="1200" dirty="0">
                <a:solidFill>
                  <a:schemeClr val="accent3"/>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Tree>
    <p:extLst>
      <p:ext uri="{BB962C8B-B14F-4D97-AF65-F5344CB8AC3E}">
        <p14:creationId xmlns:p14="http://schemas.microsoft.com/office/powerpoint/2010/main" val="6115079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body copy with small quo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E024C0-6817-BF8C-1367-297B6119C049}"/>
              </a:ext>
            </a:extLst>
          </p:cNvPr>
          <p:cNvSpPr>
            <a:spLocks noGrp="1"/>
          </p:cNvSpPr>
          <p:nvPr>
            <p:ph type="sldNum" sz="quarter" idx="11"/>
          </p:nvPr>
        </p:nvSpPr>
        <p:spPr/>
        <p:txBody>
          <a:bodyPr/>
          <a:lstStyle/>
          <a:p>
            <a:fld id="{EA97AFFD-6A6E-7A47-B645-9573A550E74B}" type="slidenum">
              <a:rPr lang="en-US" smtClean="0"/>
              <a:pPr/>
              <a:t>‹#›</a:t>
            </a:fld>
            <a:endParaRPr lang="en-US"/>
          </a:p>
        </p:txBody>
      </p:sp>
      <p:cxnSp>
        <p:nvCxnSpPr>
          <p:cNvPr id="5" name="Straight Connector 4">
            <a:extLst>
              <a:ext uri="{FF2B5EF4-FFF2-40B4-BE49-F238E27FC236}">
                <a16:creationId xmlns:a16="http://schemas.microsoft.com/office/drawing/2014/main" id="{39A1C514-1E13-03FD-0F03-6D75F7D5CC45}"/>
              </a:ext>
            </a:extLst>
          </p:cNvPr>
          <p:cNvCxnSpPr>
            <a:cxnSpLocks/>
          </p:cNvCxnSpPr>
          <p:nvPr/>
        </p:nvCxnSpPr>
        <p:spPr>
          <a:xfrm flipH="1">
            <a:off x="617731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8" name="Text Placeholder 13">
            <a:extLst>
              <a:ext uri="{FF2B5EF4-FFF2-40B4-BE49-F238E27FC236}">
                <a16:creationId xmlns:a16="http://schemas.microsoft.com/office/drawing/2014/main" id="{F7A61CDD-F89B-624E-17EF-B53DE12EFF5C}"/>
              </a:ext>
            </a:extLst>
          </p:cNvPr>
          <p:cNvSpPr>
            <a:spLocks noGrp="1"/>
          </p:cNvSpPr>
          <p:nvPr>
            <p:ph type="body" sz="quarter" idx="16" hasCustomPrompt="1"/>
          </p:nvPr>
        </p:nvSpPr>
        <p:spPr>
          <a:xfrm>
            <a:off x="6177318" y="1471501"/>
            <a:ext cx="2694985" cy="2610356"/>
          </a:xfrm>
        </p:spPr>
        <p:txBody>
          <a:bodyPr>
            <a:noAutofit/>
          </a:bodyPr>
          <a:lstStyle>
            <a:lvl1pPr marL="0" indent="0" algn="l">
              <a:buNone/>
              <a:defRPr sz="1388" b="0" i="1">
                <a:solidFill>
                  <a:srgbClr val="007078"/>
                </a:solidFill>
                <a:latin typeface="Georgia" panose="02040502050405020303" pitchFamily="18" charset="0"/>
              </a:defRPr>
            </a:lvl1pPr>
          </a:lstStyle>
          <a:p>
            <a:pPr lvl="0"/>
            <a:r>
              <a:rPr lang="en-US"/>
              <a:t>“Click here to add a quote.”</a:t>
            </a:r>
          </a:p>
        </p:txBody>
      </p:sp>
      <p:cxnSp>
        <p:nvCxnSpPr>
          <p:cNvPr id="3" name="Straight Connector 2">
            <a:extLst>
              <a:ext uri="{FF2B5EF4-FFF2-40B4-BE49-F238E27FC236}">
                <a16:creationId xmlns:a16="http://schemas.microsoft.com/office/drawing/2014/main" id="{4665F94C-038E-FA89-AF08-10F2BA9EBB05}"/>
              </a:ext>
            </a:extLst>
          </p:cNvPr>
          <p:cNvCxnSpPr>
            <a:cxnSpLocks/>
          </p:cNvCxnSpPr>
          <p:nvPr/>
        </p:nvCxnSpPr>
        <p:spPr>
          <a:xfrm flipH="1">
            <a:off x="617731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A47CC56-4E07-C063-0AC8-C3E56C48ACEA}"/>
              </a:ext>
            </a:extLst>
          </p:cNvPr>
          <p:cNvCxnSpPr>
            <a:cxnSpLocks/>
          </p:cNvCxnSpPr>
          <p:nvPr userDrawn="1"/>
        </p:nvCxnSpPr>
        <p:spPr>
          <a:xfrm flipH="1">
            <a:off x="6177317" y="1348074"/>
            <a:ext cx="2694986" cy="4648"/>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5F145E3D-AA86-E5A6-D4BD-92ED06AAFB98}"/>
              </a:ext>
            </a:extLst>
          </p:cNvPr>
          <p:cNvSpPr>
            <a:spLocks noGrp="1"/>
          </p:cNvSpPr>
          <p:nvPr>
            <p:ph idx="1" hasCustomPrompt="1"/>
          </p:nvPr>
        </p:nvSpPr>
        <p:spPr>
          <a:xfrm>
            <a:off x="271698" y="1660500"/>
            <a:ext cx="5643328" cy="28998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95AF1273-8E5F-8BCF-D788-FA368DD2B251}"/>
              </a:ext>
            </a:extLst>
          </p:cNvPr>
          <p:cNvSpPr>
            <a:spLocks noGrp="1"/>
          </p:cNvSpPr>
          <p:nvPr>
            <p:ph idx="17" hasCustomPrompt="1"/>
          </p:nvPr>
        </p:nvSpPr>
        <p:spPr>
          <a:xfrm>
            <a:off x="271698" y="1354382"/>
            <a:ext cx="5643328" cy="275451"/>
          </a:xfrm>
          <a:prstGeom prst="rect">
            <a:avLst/>
          </a:prstGeom>
        </p:spPr>
        <p:txBody>
          <a:bodyPr vert="horz" wrap="square" lIns="0" tIns="0" rIns="0" bIns="0" rtlCol="0">
            <a:noAutofit/>
          </a:bodyPr>
          <a:lstStyle>
            <a:lvl1pPr marL="0" indent="0">
              <a:buNone/>
              <a:defRPr sz="1500" b="1">
                <a:solidFill>
                  <a:srgbClr val="FF4542"/>
                </a:solidFill>
              </a:defRPr>
            </a:lvl1pPr>
          </a:lstStyle>
          <a:p>
            <a:pPr lvl="0"/>
            <a:r>
              <a:rPr lang="en-US"/>
              <a:t>Click to add header</a:t>
            </a:r>
          </a:p>
        </p:txBody>
      </p:sp>
      <p:sp>
        <p:nvSpPr>
          <p:cNvPr id="10" name="Text Placeholder 19">
            <a:extLst>
              <a:ext uri="{FF2B5EF4-FFF2-40B4-BE49-F238E27FC236}">
                <a16:creationId xmlns:a16="http://schemas.microsoft.com/office/drawing/2014/main" id="{6CF0CF68-7C01-E9A4-C404-796B11D8093A}"/>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3" name="Text Placeholder 19">
            <a:extLst>
              <a:ext uri="{FF2B5EF4-FFF2-40B4-BE49-F238E27FC236}">
                <a16:creationId xmlns:a16="http://schemas.microsoft.com/office/drawing/2014/main" id="{E394C72B-CFAD-77C7-B88F-758A9A8DCF55}"/>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2" name="Text Placeholder 13">
            <a:extLst>
              <a:ext uri="{FF2B5EF4-FFF2-40B4-BE49-F238E27FC236}">
                <a16:creationId xmlns:a16="http://schemas.microsoft.com/office/drawing/2014/main" id="{1013136B-422F-1D0E-06F9-100CF3F17C69}"/>
              </a:ext>
            </a:extLst>
          </p:cNvPr>
          <p:cNvSpPr>
            <a:spLocks noGrp="1"/>
          </p:cNvSpPr>
          <p:nvPr>
            <p:ph type="body" sz="quarter" idx="50" hasCustomPrompt="1"/>
          </p:nvPr>
        </p:nvSpPr>
        <p:spPr>
          <a:xfrm>
            <a:off x="6177317" y="4215866"/>
            <a:ext cx="2692509" cy="344633"/>
          </a:xfrm>
        </p:spPr>
        <p:txBody>
          <a:bodyPr tIns="180000">
            <a:noAutofit/>
          </a:bodyPr>
          <a:lstStyle>
            <a:lvl1pPr marL="0" indent="0" algn="l">
              <a:buNone/>
              <a:defRPr lang="en-US" sz="900" b="1" i="0" kern="1200" dirty="0">
                <a:solidFill>
                  <a:schemeClr val="accent3"/>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Tree>
    <p:extLst>
      <p:ext uri="{BB962C8B-B14F-4D97-AF65-F5344CB8AC3E}">
        <p14:creationId xmlns:p14="http://schemas.microsoft.com/office/powerpoint/2010/main" val="2172601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ighlights, 4 boxe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9A01FC4-27DE-E4F9-6DF8-4B0CA7C72498}"/>
              </a:ext>
            </a:extLst>
          </p:cNvPr>
          <p:cNvGrpSpPr/>
          <p:nvPr userDrawn="1"/>
        </p:nvGrpSpPr>
        <p:grpSpPr>
          <a:xfrm>
            <a:off x="6910089" y="1350242"/>
            <a:ext cx="1966334" cy="3210251"/>
            <a:chOff x="362264" y="1800323"/>
            <a:chExt cx="2603186" cy="4280334"/>
          </a:xfrm>
        </p:grpSpPr>
        <p:sp>
          <p:nvSpPr>
            <p:cNvPr id="9" name="Rectangle 8">
              <a:extLst>
                <a:ext uri="{FF2B5EF4-FFF2-40B4-BE49-F238E27FC236}">
                  <a16:creationId xmlns:a16="http://schemas.microsoft.com/office/drawing/2014/main" id="{EF9C65BC-A673-B56A-4405-B22778D2868E}"/>
                </a:ext>
              </a:extLst>
            </p:cNvPr>
            <p:cNvSpPr/>
            <p:nvPr userDrawn="1"/>
          </p:nvSpPr>
          <p:spPr>
            <a:xfrm>
              <a:off x="362264" y="1806863"/>
              <a:ext cx="2603186" cy="4273794"/>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0FFCB3BC-E160-1830-9A04-CCD45AA4EC08}"/>
                </a:ext>
              </a:extLst>
            </p:cNvPr>
            <p:cNvCxnSpPr>
              <a:cxnSpLocks/>
            </p:cNvCxnSpPr>
            <p:nvPr userDrawn="1"/>
          </p:nvCxnSpPr>
          <p:spPr>
            <a:xfrm>
              <a:off x="363440" y="1800323"/>
              <a:ext cx="2602010" cy="3270"/>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66DBE1-6041-A7EE-0F52-34AEF6205979}"/>
                </a:ext>
              </a:extLst>
            </p:cNvPr>
            <p:cNvCxnSpPr>
              <a:cxnSpLocks/>
            </p:cNvCxnSpPr>
            <p:nvPr userDrawn="1"/>
          </p:nvCxnSpPr>
          <p:spPr>
            <a:xfrm>
              <a:off x="543276" y="3646075"/>
              <a:ext cx="22414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C5FB5A2-5D0D-431C-7F05-0BD6C75F3FD5}"/>
              </a:ext>
            </a:extLst>
          </p:cNvPr>
          <p:cNvGrpSpPr/>
          <p:nvPr userDrawn="1"/>
        </p:nvGrpSpPr>
        <p:grpSpPr>
          <a:xfrm>
            <a:off x="4695676" y="1350000"/>
            <a:ext cx="1966334" cy="3210251"/>
            <a:chOff x="362264" y="1800323"/>
            <a:chExt cx="2603186" cy="4280334"/>
          </a:xfrm>
        </p:grpSpPr>
        <p:sp>
          <p:nvSpPr>
            <p:cNvPr id="17" name="Rectangle 16">
              <a:extLst>
                <a:ext uri="{FF2B5EF4-FFF2-40B4-BE49-F238E27FC236}">
                  <a16:creationId xmlns:a16="http://schemas.microsoft.com/office/drawing/2014/main" id="{620A9CA8-F77F-3E75-0927-2ACFBE317FDF}"/>
                </a:ext>
              </a:extLst>
            </p:cNvPr>
            <p:cNvSpPr/>
            <p:nvPr userDrawn="1"/>
          </p:nvSpPr>
          <p:spPr>
            <a:xfrm>
              <a:off x="362264" y="1806863"/>
              <a:ext cx="2603186" cy="4273794"/>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4BCD082E-C032-F7C6-0C2C-17B923BB6D2E}"/>
                </a:ext>
              </a:extLst>
            </p:cNvPr>
            <p:cNvCxnSpPr>
              <a:cxnSpLocks/>
            </p:cNvCxnSpPr>
            <p:nvPr userDrawn="1"/>
          </p:nvCxnSpPr>
          <p:spPr>
            <a:xfrm>
              <a:off x="363440" y="1800323"/>
              <a:ext cx="2602010" cy="3270"/>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ECF24-CF08-2F6B-A0ED-900D6EDF3A01}"/>
                </a:ext>
              </a:extLst>
            </p:cNvPr>
            <p:cNvCxnSpPr>
              <a:cxnSpLocks/>
            </p:cNvCxnSpPr>
            <p:nvPr userDrawn="1"/>
          </p:nvCxnSpPr>
          <p:spPr>
            <a:xfrm>
              <a:off x="543276" y="3646075"/>
              <a:ext cx="22414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6B70180B-0A5E-A660-F287-E4F02F590257}"/>
              </a:ext>
            </a:extLst>
          </p:cNvPr>
          <p:cNvGrpSpPr/>
          <p:nvPr userDrawn="1"/>
        </p:nvGrpSpPr>
        <p:grpSpPr>
          <a:xfrm>
            <a:off x="2482537" y="1355147"/>
            <a:ext cx="1966334" cy="3210251"/>
            <a:chOff x="362264" y="1800323"/>
            <a:chExt cx="2603186" cy="4280334"/>
          </a:xfrm>
        </p:grpSpPr>
        <p:sp>
          <p:nvSpPr>
            <p:cNvPr id="21" name="Rectangle 20">
              <a:extLst>
                <a:ext uri="{FF2B5EF4-FFF2-40B4-BE49-F238E27FC236}">
                  <a16:creationId xmlns:a16="http://schemas.microsoft.com/office/drawing/2014/main" id="{7F741A2B-A801-D179-FD27-DDD9FDABA7B4}"/>
                </a:ext>
              </a:extLst>
            </p:cNvPr>
            <p:cNvSpPr/>
            <p:nvPr userDrawn="1"/>
          </p:nvSpPr>
          <p:spPr>
            <a:xfrm>
              <a:off x="362264" y="1806863"/>
              <a:ext cx="2603186" cy="4273794"/>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5" name="Straight Connector 24">
              <a:extLst>
                <a:ext uri="{FF2B5EF4-FFF2-40B4-BE49-F238E27FC236}">
                  <a16:creationId xmlns:a16="http://schemas.microsoft.com/office/drawing/2014/main" id="{854C77F2-5617-1F8D-480E-12B3105E17C7}"/>
                </a:ext>
              </a:extLst>
            </p:cNvPr>
            <p:cNvCxnSpPr>
              <a:cxnSpLocks/>
            </p:cNvCxnSpPr>
            <p:nvPr userDrawn="1"/>
          </p:nvCxnSpPr>
          <p:spPr>
            <a:xfrm>
              <a:off x="363440" y="1800323"/>
              <a:ext cx="2602010" cy="3270"/>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1CA5BB-7558-6980-7D15-ACA7862E9247}"/>
                </a:ext>
              </a:extLst>
            </p:cNvPr>
            <p:cNvCxnSpPr>
              <a:cxnSpLocks/>
            </p:cNvCxnSpPr>
            <p:nvPr userDrawn="1"/>
          </p:nvCxnSpPr>
          <p:spPr>
            <a:xfrm>
              <a:off x="543276" y="3646075"/>
              <a:ext cx="22414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85823CE-E74C-47B9-3D86-AC1E469B8BEF}"/>
              </a:ext>
            </a:extLst>
          </p:cNvPr>
          <p:cNvGrpSpPr/>
          <p:nvPr userDrawn="1"/>
        </p:nvGrpSpPr>
        <p:grpSpPr>
          <a:xfrm>
            <a:off x="271698" y="1350242"/>
            <a:ext cx="1966334" cy="3210251"/>
            <a:chOff x="362264" y="1800323"/>
            <a:chExt cx="2603186" cy="4280334"/>
          </a:xfrm>
        </p:grpSpPr>
        <p:sp>
          <p:nvSpPr>
            <p:cNvPr id="28" name="Rectangle 27">
              <a:extLst>
                <a:ext uri="{FF2B5EF4-FFF2-40B4-BE49-F238E27FC236}">
                  <a16:creationId xmlns:a16="http://schemas.microsoft.com/office/drawing/2014/main" id="{D76ABA65-E950-CA51-F907-C1CCCFA1893E}"/>
                </a:ext>
              </a:extLst>
            </p:cNvPr>
            <p:cNvSpPr/>
            <p:nvPr userDrawn="1"/>
          </p:nvSpPr>
          <p:spPr>
            <a:xfrm>
              <a:off x="362264" y="1806863"/>
              <a:ext cx="2603186" cy="4273794"/>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9" name="Straight Connector 28">
              <a:extLst>
                <a:ext uri="{FF2B5EF4-FFF2-40B4-BE49-F238E27FC236}">
                  <a16:creationId xmlns:a16="http://schemas.microsoft.com/office/drawing/2014/main" id="{60AB040D-B52F-0B6D-4F11-341E9E9D2355}"/>
                </a:ext>
              </a:extLst>
            </p:cNvPr>
            <p:cNvCxnSpPr>
              <a:cxnSpLocks/>
            </p:cNvCxnSpPr>
            <p:nvPr userDrawn="1"/>
          </p:nvCxnSpPr>
          <p:spPr>
            <a:xfrm>
              <a:off x="363440" y="1800323"/>
              <a:ext cx="2602010" cy="3270"/>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11BADE-4AD7-DE9A-61B4-D75CA5252224}"/>
                </a:ext>
              </a:extLst>
            </p:cNvPr>
            <p:cNvCxnSpPr>
              <a:cxnSpLocks/>
            </p:cNvCxnSpPr>
            <p:nvPr userDrawn="1"/>
          </p:nvCxnSpPr>
          <p:spPr>
            <a:xfrm>
              <a:off x="543276" y="3646075"/>
              <a:ext cx="22414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Text Placeholder 20">
            <a:extLst>
              <a:ext uri="{FF2B5EF4-FFF2-40B4-BE49-F238E27FC236}">
                <a16:creationId xmlns:a16="http://schemas.microsoft.com/office/drawing/2014/main" id="{CD2822E8-D158-15D3-46EA-160953A57CC6}"/>
              </a:ext>
            </a:extLst>
          </p:cNvPr>
          <p:cNvSpPr>
            <a:spLocks noGrp="1"/>
          </p:cNvSpPr>
          <p:nvPr>
            <p:ph type="body" sz="quarter" idx="17" hasCustomPrompt="1"/>
          </p:nvPr>
        </p:nvSpPr>
        <p:spPr>
          <a:xfrm>
            <a:off x="407457" y="2063827"/>
            <a:ext cx="1681069" cy="610338"/>
          </a:xfrm>
        </p:spPr>
        <p:txBody>
          <a:bodyPr>
            <a:noAutofit/>
          </a:bodyPr>
          <a:lstStyle>
            <a:lvl1pPr marL="0" indent="0">
              <a:buNone/>
              <a:defRPr sz="1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Lorem Ipsum</a:t>
            </a:r>
            <a:endParaRPr lang="en-US"/>
          </a:p>
        </p:txBody>
      </p:sp>
      <p:sp>
        <p:nvSpPr>
          <p:cNvPr id="10" name="Text Placeholder 20">
            <a:extLst>
              <a:ext uri="{FF2B5EF4-FFF2-40B4-BE49-F238E27FC236}">
                <a16:creationId xmlns:a16="http://schemas.microsoft.com/office/drawing/2014/main" id="{B79D8F60-7020-AC39-4BAC-3DF6FA8D48EC}"/>
              </a:ext>
            </a:extLst>
          </p:cNvPr>
          <p:cNvSpPr>
            <a:spLocks noGrp="1"/>
          </p:cNvSpPr>
          <p:nvPr>
            <p:ph type="body" sz="quarter" idx="36" hasCustomPrompt="1"/>
          </p:nvPr>
        </p:nvSpPr>
        <p:spPr>
          <a:xfrm>
            <a:off x="407457" y="1386160"/>
            <a:ext cx="1681069"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01</a:t>
            </a:r>
            <a:endParaRPr lang="en-US"/>
          </a:p>
        </p:txBody>
      </p:sp>
      <p:sp>
        <p:nvSpPr>
          <p:cNvPr id="24" name="Text Placeholder 24">
            <a:extLst>
              <a:ext uri="{FF2B5EF4-FFF2-40B4-BE49-F238E27FC236}">
                <a16:creationId xmlns:a16="http://schemas.microsoft.com/office/drawing/2014/main" id="{183DA23F-52C5-A643-F971-73E38DD75200}"/>
              </a:ext>
            </a:extLst>
          </p:cNvPr>
          <p:cNvSpPr>
            <a:spLocks noGrp="1"/>
          </p:cNvSpPr>
          <p:nvPr>
            <p:ph type="body" sz="quarter" idx="42" hasCustomPrompt="1"/>
          </p:nvPr>
        </p:nvSpPr>
        <p:spPr>
          <a:xfrm>
            <a:off x="2625171" y="2818628"/>
            <a:ext cx="1681069" cy="1614677"/>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30" name="Text Placeholder 24">
            <a:extLst>
              <a:ext uri="{FF2B5EF4-FFF2-40B4-BE49-F238E27FC236}">
                <a16:creationId xmlns:a16="http://schemas.microsoft.com/office/drawing/2014/main" id="{57429768-D939-BC0C-BB1F-E8D4160B1709}"/>
              </a:ext>
            </a:extLst>
          </p:cNvPr>
          <p:cNvSpPr>
            <a:spLocks noGrp="1"/>
          </p:cNvSpPr>
          <p:nvPr>
            <p:ph type="body" sz="quarter" idx="45" hasCustomPrompt="1"/>
          </p:nvPr>
        </p:nvSpPr>
        <p:spPr>
          <a:xfrm>
            <a:off x="4838781" y="2818628"/>
            <a:ext cx="1681069" cy="1614677"/>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36" name="Text Placeholder 24">
            <a:extLst>
              <a:ext uri="{FF2B5EF4-FFF2-40B4-BE49-F238E27FC236}">
                <a16:creationId xmlns:a16="http://schemas.microsoft.com/office/drawing/2014/main" id="{86DF4915-0D8E-146F-EDF7-54AF09F1F9BB}"/>
              </a:ext>
            </a:extLst>
          </p:cNvPr>
          <p:cNvSpPr>
            <a:spLocks noGrp="1"/>
          </p:cNvSpPr>
          <p:nvPr>
            <p:ph type="body" sz="quarter" idx="48" hasCustomPrompt="1"/>
          </p:nvPr>
        </p:nvSpPr>
        <p:spPr>
          <a:xfrm>
            <a:off x="7052722" y="2818628"/>
            <a:ext cx="1681069" cy="1614677"/>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2" name="Text Placeholder 20">
            <a:extLst>
              <a:ext uri="{FF2B5EF4-FFF2-40B4-BE49-F238E27FC236}">
                <a16:creationId xmlns:a16="http://schemas.microsoft.com/office/drawing/2014/main" id="{137A2527-9CD0-02FE-083B-B06A6E5090BA}"/>
              </a:ext>
            </a:extLst>
          </p:cNvPr>
          <p:cNvSpPr>
            <a:spLocks noGrp="1"/>
          </p:cNvSpPr>
          <p:nvPr>
            <p:ph type="body" sz="quarter" idx="50" hasCustomPrompt="1"/>
          </p:nvPr>
        </p:nvSpPr>
        <p:spPr>
          <a:xfrm>
            <a:off x="2625363" y="2063827"/>
            <a:ext cx="1680877" cy="610338"/>
          </a:xfrm>
        </p:spPr>
        <p:txBody>
          <a:bodyPr>
            <a:noAutofit/>
          </a:bodyPr>
          <a:lstStyle>
            <a:lvl1pPr marL="0" indent="0">
              <a:buNone/>
              <a:defRPr sz="1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Lorem Ipsum</a:t>
            </a:r>
            <a:endParaRPr lang="en-US"/>
          </a:p>
        </p:txBody>
      </p:sp>
      <p:sp>
        <p:nvSpPr>
          <p:cNvPr id="3" name="Text Placeholder 20">
            <a:extLst>
              <a:ext uri="{FF2B5EF4-FFF2-40B4-BE49-F238E27FC236}">
                <a16:creationId xmlns:a16="http://schemas.microsoft.com/office/drawing/2014/main" id="{96827D4A-3F35-F4B5-8D68-5A1D61645E7C}"/>
              </a:ext>
            </a:extLst>
          </p:cNvPr>
          <p:cNvSpPr>
            <a:spLocks noGrp="1"/>
          </p:cNvSpPr>
          <p:nvPr>
            <p:ph type="body" sz="quarter" idx="51" hasCustomPrompt="1"/>
          </p:nvPr>
        </p:nvSpPr>
        <p:spPr>
          <a:xfrm>
            <a:off x="2625363" y="1386160"/>
            <a:ext cx="1681069"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02</a:t>
            </a:r>
            <a:endParaRPr lang="en-US"/>
          </a:p>
        </p:txBody>
      </p:sp>
      <p:sp>
        <p:nvSpPr>
          <p:cNvPr id="4" name="Text Placeholder 20">
            <a:extLst>
              <a:ext uri="{FF2B5EF4-FFF2-40B4-BE49-F238E27FC236}">
                <a16:creationId xmlns:a16="http://schemas.microsoft.com/office/drawing/2014/main" id="{1B75681B-674D-34AE-A376-255D210B6E42}"/>
              </a:ext>
            </a:extLst>
          </p:cNvPr>
          <p:cNvSpPr>
            <a:spLocks noGrp="1"/>
          </p:cNvSpPr>
          <p:nvPr>
            <p:ph type="body" sz="quarter" idx="52" hasCustomPrompt="1"/>
          </p:nvPr>
        </p:nvSpPr>
        <p:spPr>
          <a:xfrm>
            <a:off x="4838406" y="2063827"/>
            <a:ext cx="1680877" cy="610338"/>
          </a:xfrm>
        </p:spPr>
        <p:txBody>
          <a:bodyPr>
            <a:noAutofit/>
          </a:bodyPr>
          <a:lstStyle>
            <a:lvl1pPr marL="0" indent="0">
              <a:buNone/>
              <a:defRPr sz="1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Lorem Ipsum</a:t>
            </a:r>
            <a:endParaRPr lang="en-US"/>
          </a:p>
        </p:txBody>
      </p:sp>
      <p:sp>
        <p:nvSpPr>
          <p:cNvPr id="5" name="Text Placeholder 20">
            <a:extLst>
              <a:ext uri="{FF2B5EF4-FFF2-40B4-BE49-F238E27FC236}">
                <a16:creationId xmlns:a16="http://schemas.microsoft.com/office/drawing/2014/main" id="{D91972C7-3D11-ED81-0FC9-CD3C9FA4D87C}"/>
              </a:ext>
            </a:extLst>
          </p:cNvPr>
          <p:cNvSpPr>
            <a:spLocks noGrp="1"/>
          </p:cNvSpPr>
          <p:nvPr>
            <p:ph type="body" sz="quarter" idx="53" hasCustomPrompt="1"/>
          </p:nvPr>
        </p:nvSpPr>
        <p:spPr>
          <a:xfrm>
            <a:off x="4838406" y="1386160"/>
            <a:ext cx="1681069"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03</a:t>
            </a:r>
            <a:endParaRPr lang="en-US"/>
          </a:p>
        </p:txBody>
      </p:sp>
      <p:sp>
        <p:nvSpPr>
          <p:cNvPr id="7" name="Text Placeholder 20">
            <a:extLst>
              <a:ext uri="{FF2B5EF4-FFF2-40B4-BE49-F238E27FC236}">
                <a16:creationId xmlns:a16="http://schemas.microsoft.com/office/drawing/2014/main" id="{33B3FBCA-5B88-9ED8-FE43-709FF5BED55B}"/>
              </a:ext>
            </a:extLst>
          </p:cNvPr>
          <p:cNvSpPr>
            <a:spLocks noGrp="1"/>
          </p:cNvSpPr>
          <p:nvPr>
            <p:ph type="body" sz="quarter" idx="54" hasCustomPrompt="1"/>
          </p:nvPr>
        </p:nvSpPr>
        <p:spPr>
          <a:xfrm>
            <a:off x="7056312" y="2063827"/>
            <a:ext cx="1680877" cy="610338"/>
          </a:xfrm>
        </p:spPr>
        <p:txBody>
          <a:bodyPr>
            <a:noAutofit/>
          </a:bodyPr>
          <a:lstStyle>
            <a:lvl1pPr marL="0" indent="0">
              <a:buNone/>
              <a:defRPr sz="1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Lorem Ipsum</a:t>
            </a:r>
            <a:endParaRPr lang="en-US"/>
          </a:p>
        </p:txBody>
      </p:sp>
      <p:sp>
        <p:nvSpPr>
          <p:cNvPr id="8" name="Text Placeholder 20">
            <a:extLst>
              <a:ext uri="{FF2B5EF4-FFF2-40B4-BE49-F238E27FC236}">
                <a16:creationId xmlns:a16="http://schemas.microsoft.com/office/drawing/2014/main" id="{AC10942A-F9C7-DA27-90FA-26971E6E6946}"/>
              </a:ext>
            </a:extLst>
          </p:cNvPr>
          <p:cNvSpPr>
            <a:spLocks noGrp="1"/>
          </p:cNvSpPr>
          <p:nvPr>
            <p:ph type="body" sz="quarter" idx="55" hasCustomPrompt="1"/>
          </p:nvPr>
        </p:nvSpPr>
        <p:spPr>
          <a:xfrm>
            <a:off x="7056312" y="1386160"/>
            <a:ext cx="1681069"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04</a:t>
            </a:r>
            <a:endParaRPr lang="en-US"/>
          </a:p>
        </p:txBody>
      </p:sp>
      <p:sp>
        <p:nvSpPr>
          <p:cNvPr id="11" name="Slide Number Placeholder 3">
            <a:extLst>
              <a:ext uri="{FF2B5EF4-FFF2-40B4-BE49-F238E27FC236}">
                <a16:creationId xmlns:a16="http://schemas.microsoft.com/office/drawing/2014/main" id="{1F7271A9-6602-0BD5-8C0C-E132AB8FD2A1}"/>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13" name="Text Placeholder 24">
            <a:extLst>
              <a:ext uri="{FF2B5EF4-FFF2-40B4-BE49-F238E27FC236}">
                <a16:creationId xmlns:a16="http://schemas.microsoft.com/office/drawing/2014/main" id="{3174833F-1AC8-E8C2-3E7F-BD2AECEDA30B}"/>
              </a:ext>
            </a:extLst>
          </p:cNvPr>
          <p:cNvSpPr>
            <a:spLocks noGrp="1"/>
          </p:cNvSpPr>
          <p:nvPr>
            <p:ph type="body" sz="quarter" idx="56" hasCustomPrompt="1"/>
          </p:nvPr>
        </p:nvSpPr>
        <p:spPr>
          <a:xfrm>
            <a:off x="411016" y="2818628"/>
            <a:ext cx="1681069" cy="1614677"/>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22" name="Text Placeholder 19">
            <a:extLst>
              <a:ext uri="{FF2B5EF4-FFF2-40B4-BE49-F238E27FC236}">
                <a16:creationId xmlns:a16="http://schemas.microsoft.com/office/drawing/2014/main" id="{6965FE3D-729F-A186-F3D0-DB90E9BE1D71}"/>
              </a:ext>
            </a:extLst>
          </p:cNvPr>
          <p:cNvSpPr>
            <a:spLocks noGrp="1"/>
          </p:cNvSpPr>
          <p:nvPr>
            <p:ph type="body" sz="quarter" idx="57"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23" name="Text Placeholder 19">
            <a:extLst>
              <a:ext uri="{FF2B5EF4-FFF2-40B4-BE49-F238E27FC236}">
                <a16:creationId xmlns:a16="http://schemas.microsoft.com/office/drawing/2014/main" id="{B86A4D2A-090F-A01C-2AEB-4661386DD33E}"/>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28107890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ighlights, 10 box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97C7165-1DFD-1A0D-A495-D71D4495F12B}"/>
              </a:ext>
            </a:extLst>
          </p:cNvPr>
          <p:cNvGrpSpPr/>
          <p:nvPr userDrawn="1"/>
        </p:nvGrpSpPr>
        <p:grpSpPr>
          <a:xfrm>
            <a:off x="7361611" y="3007450"/>
            <a:ext cx="1509935" cy="1551029"/>
            <a:chOff x="362263" y="1803306"/>
            <a:chExt cx="2013246" cy="2068038"/>
          </a:xfrm>
        </p:grpSpPr>
        <p:sp>
          <p:nvSpPr>
            <p:cNvPr id="22" name="Rectangle 21">
              <a:extLst>
                <a:ext uri="{FF2B5EF4-FFF2-40B4-BE49-F238E27FC236}">
                  <a16:creationId xmlns:a16="http://schemas.microsoft.com/office/drawing/2014/main" id="{0EBCE8E7-8BD2-2584-D211-E6CF82E56AEC}"/>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3" name="Straight Connector 22">
              <a:extLst>
                <a:ext uri="{FF2B5EF4-FFF2-40B4-BE49-F238E27FC236}">
                  <a16:creationId xmlns:a16="http://schemas.microsoft.com/office/drawing/2014/main" id="{3F7E6817-351A-B972-7092-6A76348C421F}"/>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6D1BD6A-E856-EA4F-33BD-6EA7F995D5D4}"/>
              </a:ext>
            </a:extLst>
          </p:cNvPr>
          <p:cNvGrpSpPr/>
          <p:nvPr userDrawn="1"/>
        </p:nvGrpSpPr>
        <p:grpSpPr>
          <a:xfrm>
            <a:off x="5594742" y="3007450"/>
            <a:ext cx="1509935" cy="1551029"/>
            <a:chOff x="362263" y="1803306"/>
            <a:chExt cx="2013246" cy="2068038"/>
          </a:xfrm>
        </p:grpSpPr>
        <p:sp>
          <p:nvSpPr>
            <p:cNvPr id="25" name="Rectangle 24">
              <a:extLst>
                <a:ext uri="{FF2B5EF4-FFF2-40B4-BE49-F238E27FC236}">
                  <a16:creationId xmlns:a16="http://schemas.microsoft.com/office/drawing/2014/main" id="{C72F950D-0410-59D5-9B2A-58A2EEEEC4CA}"/>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9" name="Straight Connector 28">
              <a:extLst>
                <a:ext uri="{FF2B5EF4-FFF2-40B4-BE49-F238E27FC236}">
                  <a16:creationId xmlns:a16="http://schemas.microsoft.com/office/drawing/2014/main" id="{6BC3350D-0E3A-8DA1-685A-0CE04CFBD38F}"/>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76D9F91-153C-FFCD-7F22-3E3220A24C4D}"/>
              </a:ext>
            </a:extLst>
          </p:cNvPr>
          <p:cNvGrpSpPr/>
          <p:nvPr userDrawn="1"/>
        </p:nvGrpSpPr>
        <p:grpSpPr>
          <a:xfrm>
            <a:off x="3823579" y="3007450"/>
            <a:ext cx="1509935" cy="1551029"/>
            <a:chOff x="362263" y="1803306"/>
            <a:chExt cx="2013246" cy="2068038"/>
          </a:xfrm>
        </p:grpSpPr>
        <p:sp>
          <p:nvSpPr>
            <p:cNvPr id="31" name="Rectangle 30">
              <a:extLst>
                <a:ext uri="{FF2B5EF4-FFF2-40B4-BE49-F238E27FC236}">
                  <a16:creationId xmlns:a16="http://schemas.microsoft.com/office/drawing/2014/main" id="{0846E8DC-7170-09E5-507D-24496E7E176E}"/>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2" name="Straight Connector 31">
              <a:extLst>
                <a:ext uri="{FF2B5EF4-FFF2-40B4-BE49-F238E27FC236}">
                  <a16:creationId xmlns:a16="http://schemas.microsoft.com/office/drawing/2014/main" id="{D3C62714-2DEC-1CFF-BC46-7522317D5693}"/>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37C638C-8C60-F043-6866-4DB83E756DB4}"/>
              </a:ext>
            </a:extLst>
          </p:cNvPr>
          <p:cNvGrpSpPr/>
          <p:nvPr userDrawn="1"/>
        </p:nvGrpSpPr>
        <p:grpSpPr>
          <a:xfrm>
            <a:off x="2047872" y="3013073"/>
            <a:ext cx="1509935" cy="1551029"/>
            <a:chOff x="362263" y="1803306"/>
            <a:chExt cx="2013246" cy="2068038"/>
          </a:xfrm>
        </p:grpSpPr>
        <p:sp>
          <p:nvSpPr>
            <p:cNvPr id="35" name="Rectangle 34">
              <a:extLst>
                <a:ext uri="{FF2B5EF4-FFF2-40B4-BE49-F238E27FC236}">
                  <a16:creationId xmlns:a16="http://schemas.microsoft.com/office/drawing/2014/main" id="{148A5C6C-D1A7-3007-67EB-A70AB8D99B78}"/>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6" name="Straight Connector 35">
              <a:extLst>
                <a:ext uri="{FF2B5EF4-FFF2-40B4-BE49-F238E27FC236}">
                  <a16:creationId xmlns:a16="http://schemas.microsoft.com/office/drawing/2014/main" id="{A347C0B8-DA33-4F06-DF45-F715001293C5}"/>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FE6080F-E373-A0DC-44DE-EC4518F8DFD3}"/>
              </a:ext>
            </a:extLst>
          </p:cNvPr>
          <p:cNvGrpSpPr/>
          <p:nvPr userDrawn="1"/>
        </p:nvGrpSpPr>
        <p:grpSpPr>
          <a:xfrm>
            <a:off x="271697" y="3006568"/>
            <a:ext cx="1509935" cy="1551029"/>
            <a:chOff x="362263" y="1803306"/>
            <a:chExt cx="2013246" cy="2068038"/>
          </a:xfrm>
        </p:grpSpPr>
        <p:sp>
          <p:nvSpPr>
            <p:cNvPr id="38" name="Rectangle 37">
              <a:extLst>
                <a:ext uri="{FF2B5EF4-FFF2-40B4-BE49-F238E27FC236}">
                  <a16:creationId xmlns:a16="http://schemas.microsoft.com/office/drawing/2014/main" id="{CD7E6385-7999-71B4-1789-54262A4DA28B}"/>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9" name="Straight Connector 38">
              <a:extLst>
                <a:ext uri="{FF2B5EF4-FFF2-40B4-BE49-F238E27FC236}">
                  <a16:creationId xmlns:a16="http://schemas.microsoft.com/office/drawing/2014/main" id="{49273C17-C578-E402-A8A5-B3A52BEB6396}"/>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A4DBFEC-CA8F-0FEE-8CB4-94A2E9F8F27B}"/>
              </a:ext>
            </a:extLst>
          </p:cNvPr>
          <p:cNvGrpSpPr/>
          <p:nvPr userDrawn="1"/>
        </p:nvGrpSpPr>
        <p:grpSpPr>
          <a:xfrm>
            <a:off x="7361611" y="1347380"/>
            <a:ext cx="1509935" cy="1551029"/>
            <a:chOff x="362263" y="1803306"/>
            <a:chExt cx="2013246" cy="2068038"/>
          </a:xfrm>
        </p:grpSpPr>
        <p:sp>
          <p:nvSpPr>
            <p:cNvPr id="4" name="Rectangle 3">
              <a:extLst>
                <a:ext uri="{FF2B5EF4-FFF2-40B4-BE49-F238E27FC236}">
                  <a16:creationId xmlns:a16="http://schemas.microsoft.com/office/drawing/2014/main" id="{5E4FE414-B147-4C69-C080-DCE6E4201B1D}"/>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 name="Straight Connector 4">
              <a:extLst>
                <a:ext uri="{FF2B5EF4-FFF2-40B4-BE49-F238E27FC236}">
                  <a16:creationId xmlns:a16="http://schemas.microsoft.com/office/drawing/2014/main" id="{B1914514-CC48-A16A-4CFB-28BF21646CA9}"/>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42CA7F8-C1DE-DB9B-62BA-E030DD6E2650}"/>
              </a:ext>
            </a:extLst>
          </p:cNvPr>
          <p:cNvGrpSpPr/>
          <p:nvPr userDrawn="1"/>
        </p:nvGrpSpPr>
        <p:grpSpPr>
          <a:xfrm>
            <a:off x="5590502" y="1349180"/>
            <a:ext cx="1509935" cy="1551029"/>
            <a:chOff x="362263" y="1803306"/>
            <a:chExt cx="2013246" cy="2068038"/>
          </a:xfrm>
        </p:grpSpPr>
        <p:sp>
          <p:nvSpPr>
            <p:cNvPr id="8" name="Rectangle 7">
              <a:extLst>
                <a:ext uri="{FF2B5EF4-FFF2-40B4-BE49-F238E27FC236}">
                  <a16:creationId xmlns:a16="http://schemas.microsoft.com/office/drawing/2014/main" id="{C324B10A-8752-4DA1-AEEF-4F30DBD91E7D}"/>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 name="Straight Connector 9">
              <a:extLst>
                <a:ext uri="{FF2B5EF4-FFF2-40B4-BE49-F238E27FC236}">
                  <a16:creationId xmlns:a16="http://schemas.microsoft.com/office/drawing/2014/main" id="{6CAED611-44A3-CD96-CC04-871D0AFEE1BA}"/>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80AC299-D263-2749-85DF-730DD970FA71}"/>
              </a:ext>
            </a:extLst>
          </p:cNvPr>
          <p:cNvGrpSpPr/>
          <p:nvPr userDrawn="1"/>
        </p:nvGrpSpPr>
        <p:grpSpPr>
          <a:xfrm>
            <a:off x="3825117" y="1348936"/>
            <a:ext cx="1509935" cy="1551029"/>
            <a:chOff x="362263" y="1803306"/>
            <a:chExt cx="2013246" cy="2068038"/>
          </a:xfrm>
        </p:grpSpPr>
        <p:sp>
          <p:nvSpPr>
            <p:cNvPr id="12" name="Rectangle 11">
              <a:extLst>
                <a:ext uri="{FF2B5EF4-FFF2-40B4-BE49-F238E27FC236}">
                  <a16:creationId xmlns:a16="http://schemas.microsoft.com/office/drawing/2014/main" id="{1F850091-D748-4A9D-12AE-3B75311D5A12}"/>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4" name="Straight Connector 13">
              <a:extLst>
                <a:ext uri="{FF2B5EF4-FFF2-40B4-BE49-F238E27FC236}">
                  <a16:creationId xmlns:a16="http://schemas.microsoft.com/office/drawing/2014/main" id="{CF62BE7D-3571-1233-5AE2-5295DD8B1988}"/>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0AFF28A-7C09-9F44-2328-89F85E43112B}"/>
              </a:ext>
            </a:extLst>
          </p:cNvPr>
          <p:cNvGrpSpPr/>
          <p:nvPr userDrawn="1"/>
        </p:nvGrpSpPr>
        <p:grpSpPr>
          <a:xfrm>
            <a:off x="2047872" y="1348936"/>
            <a:ext cx="1509935" cy="1551029"/>
            <a:chOff x="362263" y="1803306"/>
            <a:chExt cx="2013246" cy="2068038"/>
          </a:xfrm>
        </p:grpSpPr>
        <p:sp>
          <p:nvSpPr>
            <p:cNvPr id="16" name="Rectangle 15">
              <a:extLst>
                <a:ext uri="{FF2B5EF4-FFF2-40B4-BE49-F238E27FC236}">
                  <a16:creationId xmlns:a16="http://schemas.microsoft.com/office/drawing/2014/main" id="{8D9E40C0-AC37-85CE-0E03-C22F9D1AB41B}"/>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7" name="Straight Connector 16">
              <a:extLst>
                <a:ext uri="{FF2B5EF4-FFF2-40B4-BE49-F238E27FC236}">
                  <a16:creationId xmlns:a16="http://schemas.microsoft.com/office/drawing/2014/main" id="{2C8AD17E-F5F0-DA2F-4A08-EA292287481D}"/>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7304F23-8328-2D3C-4AAB-580F3E8DF7D4}"/>
              </a:ext>
            </a:extLst>
          </p:cNvPr>
          <p:cNvGrpSpPr/>
          <p:nvPr userDrawn="1"/>
        </p:nvGrpSpPr>
        <p:grpSpPr>
          <a:xfrm>
            <a:off x="271697" y="1352479"/>
            <a:ext cx="1509935" cy="1551029"/>
            <a:chOff x="362263" y="1803306"/>
            <a:chExt cx="2013246" cy="2068038"/>
          </a:xfrm>
        </p:grpSpPr>
        <p:sp>
          <p:nvSpPr>
            <p:cNvPr id="19" name="Rectangle 18">
              <a:extLst>
                <a:ext uri="{FF2B5EF4-FFF2-40B4-BE49-F238E27FC236}">
                  <a16:creationId xmlns:a16="http://schemas.microsoft.com/office/drawing/2014/main" id="{80C8FBEC-108A-6D97-5A96-F0D5AFB784CD}"/>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0" name="Straight Connector 19">
              <a:extLst>
                <a:ext uri="{FF2B5EF4-FFF2-40B4-BE49-F238E27FC236}">
                  <a16:creationId xmlns:a16="http://schemas.microsoft.com/office/drawing/2014/main" id="{31595E7F-C20A-295F-4746-ECE1593F1823}"/>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sp>
        <p:nvSpPr>
          <p:cNvPr id="6" name="Text Placeholder 24">
            <a:extLst>
              <a:ext uri="{FF2B5EF4-FFF2-40B4-BE49-F238E27FC236}">
                <a16:creationId xmlns:a16="http://schemas.microsoft.com/office/drawing/2014/main" id="{3303BD8C-0CF5-762A-5F35-FD6C513D9F44}"/>
              </a:ext>
            </a:extLst>
          </p:cNvPr>
          <p:cNvSpPr>
            <a:spLocks noGrp="1"/>
          </p:cNvSpPr>
          <p:nvPr>
            <p:ph type="body" sz="quarter" idx="35" hasCustomPrompt="1"/>
          </p:nvPr>
        </p:nvSpPr>
        <p:spPr>
          <a:xfrm>
            <a:off x="337206" y="1980601"/>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13" name="Text Placeholder 20">
            <a:extLst>
              <a:ext uri="{FF2B5EF4-FFF2-40B4-BE49-F238E27FC236}">
                <a16:creationId xmlns:a16="http://schemas.microsoft.com/office/drawing/2014/main" id="{2E914BBC-FE48-45AB-5C5A-3500298DE14A}"/>
              </a:ext>
            </a:extLst>
          </p:cNvPr>
          <p:cNvSpPr>
            <a:spLocks noGrp="1"/>
          </p:cNvSpPr>
          <p:nvPr>
            <p:ph type="body" sz="quarter" idx="45" hasCustomPrompt="1"/>
          </p:nvPr>
        </p:nvSpPr>
        <p:spPr>
          <a:xfrm>
            <a:off x="328040" y="1291954"/>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01</a:t>
            </a:r>
            <a:endParaRPr lang="en-US"/>
          </a:p>
        </p:txBody>
      </p:sp>
      <p:sp>
        <p:nvSpPr>
          <p:cNvPr id="43" name="Text Placeholder 24">
            <a:extLst>
              <a:ext uri="{FF2B5EF4-FFF2-40B4-BE49-F238E27FC236}">
                <a16:creationId xmlns:a16="http://schemas.microsoft.com/office/drawing/2014/main" id="{F5ECF915-EEC9-ED1C-15AA-45E0560F1699}"/>
              </a:ext>
            </a:extLst>
          </p:cNvPr>
          <p:cNvSpPr>
            <a:spLocks noGrp="1"/>
          </p:cNvSpPr>
          <p:nvPr>
            <p:ph type="body" sz="quarter" idx="56" hasCustomPrompt="1"/>
          </p:nvPr>
        </p:nvSpPr>
        <p:spPr>
          <a:xfrm>
            <a:off x="2112778" y="1980601"/>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44" name="Text Placeholder 20">
            <a:extLst>
              <a:ext uri="{FF2B5EF4-FFF2-40B4-BE49-F238E27FC236}">
                <a16:creationId xmlns:a16="http://schemas.microsoft.com/office/drawing/2014/main" id="{B3917BCC-2546-80A3-8989-9606DD6BA380}"/>
              </a:ext>
            </a:extLst>
          </p:cNvPr>
          <p:cNvSpPr>
            <a:spLocks noGrp="1"/>
          </p:cNvSpPr>
          <p:nvPr>
            <p:ph type="body" sz="quarter" idx="57" hasCustomPrompt="1"/>
          </p:nvPr>
        </p:nvSpPr>
        <p:spPr>
          <a:xfrm>
            <a:off x="2103611" y="1291954"/>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02</a:t>
            </a:r>
            <a:endParaRPr lang="en-US"/>
          </a:p>
        </p:txBody>
      </p:sp>
      <p:sp>
        <p:nvSpPr>
          <p:cNvPr id="47" name="Text Placeholder 24">
            <a:extLst>
              <a:ext uri="{FF2B5EF4-FFF2-40B4-BE49-F238E27FC236}">
                <a16:creationId xmlns:a16="http://schemas.microsoft.com/office/drawing/2014/main" id="{834D1985-AF23-525E-6DF2-4C881F6BCBB0}"/>
              </a:ext>
            </a:extLst>
          </p:cNvPr>
          <p:cNvSpPr>
            <a:spLocks noGrp="1"/>
          </p:cNvSpPr>
          <p:nvPr>
            <p:ph type="body" sz="quarter" idx="58" hasCustomPrompt="1"/>
          </p:nvPr>
        </p:nvSpPr>
        <p:spPr>
          <a:xfrm>
            <a:off x="3892742" y="1980601"/>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48" name="Text Placeholder 20">
            <a:extLst>
              <a:ext uri="{FF2B5EF4-FFF2-40B4-BE49-F238E27FC236}">
                <a16:creationId xmlns:a16="http://schemas.microsoft.com/office/drawing/2014/main" id="{26D0D326-7D34-FDA8-A461-A144E422D75F}"/>
              </a:ext>
            </a:extLst>
          </p:cNvPr>
          <p:cNvSpPr>
            <a:spLocks noGrp="1"/>
          </p:cNvSpPr>
          <p:nvPr>
            <p:ph type="body" sz="quarter" idx="59" hasCustomPrompt="1"/>
          </p:nvPr>
        </p:nvSpPr>
        <p:spPr>
          <a:xfrm>
            <a:off x="3883576" y="1291954"/>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03</a:t>
            </a:r>
            <a:endParaRPr lang="en-US"/>
          </a:p>
        </p:txBody>
      </p:sp>
      <p:sp>
        <p:nvSpPr>
          <p:cNvPr id="51" name="Text Placeholder 24">
            <a:extLst>
              <a:ext uri="{FF2B5EF4-FFF2-40B4-BE49-F238E27FC236}">
                <a16:creationId xmlns:a16="http://schemas.microsoft.com/office/drawing/2014/main" id="{437FC3D3-400B-BC67-F2D2-88D4E71E53E6}"/>
              </a:ext>
            </a:extLst>
          </p:cNvPr>
          <p:cNvSpPr>
            <a:spLocks noGrp="1"/>
          </p:cNvSpPr>
          <p:nvPr>
            <p:ph type="body" sz="quarter" idx="60" hasCustomPrompt="1"/>
          </p:nvPr>
        </p:nvSpPr>
        <p:spPr>
          <a:xfrm>
            <a:off x="5657248" y="1980601"/>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52" name="Text Placeholder 20">
            <a:extLst>
              <a:ext uri="{FF2B5EF4-FFF2-40B4-BE49-F238E27FC236}">
                <a16:creationId xmlns:a16="http://schemas.microsoft.com/office/drawing/2014/main" id="{2D86F52B-C846-7BBA-DDCB-979216C639F7}"/>
              </a:ext>
            </a:extLst>
          </p:cNvPr>
          <p:cNvSpPr>
            <a:spLocks noGrp="1"/>
          </p:cNvSpPr>
          <p:nvPr>
            <p:ph type="body" sz="quarter" idx="61" hasCustomPrompt="1"/>
          </p:nvPr>
        </p:nvSpPr>
        <p:spPr>
          <a:xfrm>
            <a:off x="5648082" y="1291954"/>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04</a:t>
            </a:r>
            <a:endParaRPr lang="en-US"/>
          </a:p>
        </p:txBody>
      </p:sp>
      <p:sp>
        <p:nvSpPr>
          <p:cNvPr id="56" name="Text Placeholder 24">
            <a:extLst>
              <a:ext uri="{FF2B5EF4-FFF2-40B4-BE49-F238E27FC236}">
                <a16:creationId xmlns:a16="http://schemas.microsoft.com/office/drawing/2014/main" id="{61F29406-CCFA-8FBF-1C5B-99773945FDA9}"/>
              </a:ext>
            </a:extLst>
          </p:cNvPr>
          <p:cNvSpPr>
            <a:spLocks noGrp="1"/>
          </p:cNvSpPr>
          <p:nvPr>
            <p:ph type="body" sz="quarter" idx="62" hasCustomPrompt="1"/>
          </p:nvPr>
        </p:nvSpPr>
        <p:spPr>
          <a:xfrm>
            <a:off x="7426517" y="1980601"/>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57" name="Text Placeholder 20">
            <a:extLst>
              <a:ext uri="{FF2B5EF4-FFF2-40B4-BE49-F238E27FC236}">
                <a16:creationId xmlns:a16="http://schemas.microsoft.com/office/drawing/2014/main" id="{B8049980-297E-AAC3-ACF5-FB0B25DAF10C}"/>
              </a:ext>
            </a:extLst>
          </p:cNvPr>
          <p:cNvSpPr>
            <a:spLocks noGrp="1"/>
          </p:cNvSpPr>
          <p:nvPr>
            <p:ph type="body" sz="quarter" idx="63" hasCustomPrompt="1"/>
          </p:nvPr>
        </p:nvSpPr>
        <p:spPr>
          <a:xfrm>
            <a:off x="7417351" y="1291954"/>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05</a:t>
            </a:r>
            <a:endParaRPr lang="en-US"/>
          </a:p>
        </p:txBody>
      </p:sp>
      <p:sp>
        <p:nvSpPr>
          <p:cNvPr id="62" name="Text Placeholder 24">
            <a:extLst>
              <a:ext uri="{FF2B5EF4-FFF2-40B4-BE49-F238E27FC236}">
                <a16:creationId xmlns:a16="http://schemas.microsoft.com/office/drawing/2014/main" id="{249A4333-25CC-5721-D3FC-26F2603883A3}"/>
              </a:ext>
            </a:extLst>
          </p:cNvPr>
          <p:cNvSpPr>
            <a:spLocks noGrp="1"/>
          </p:cNvSpPr>
          <p:nvPr>
            <p:ph type="body" sz="quarter" idx="64" hasCustomPrompt="1"/>
          </p:nvPr>
        </p:nvSpPr>
        <p:spPr>
          <a:xfrm>
            <a:off x="337206" y="3638288"/>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63" name="Text Placeholder 20">
            <a:extLst>
              <a:ext uri="{FF2B5EF4-FFF2-40B4-BE49-F238E27FC236}">
                <a16:creationId xmlns:a16="http://schemas.microsoft.com/office/drawing/2014/main" id="{FA2D52C5-F0B8-BD3D-3760-6BC661822792}"/>
              </a:ext>
            </a:extLst>
          </p:cNvPr>
          <p:cNvSpPr>
            <a:spLocks noGrp="1"/>
          </p:cNvSpPr>
          <p:nvPr>
            <p:ph type="body" sz="quarter" idx="65" hasCustomPrompt="1"/>
          </p:nvPr>
        </p:nvSpPr>
        <p:spPr>
          <a:xfrm>
            <a:off x="328040" y="2949640"/>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06</a:t>
            </a:r>
            <a:endParaRPr lang="en-US"/>
          </a:p>
        </p:txBody>
      </p:sp>
      <p:sp>
        <p:nvSpPr>
          <p:cNvPr id="68" name="Text Placeholder 24">
            <a:extLst>
              <a:ext uri="{FF2B5EF4-FFF2-40B4-BE49-F238E27FC236}">
                <a16:creationId xmlns:a16="http://schemas.microsoft.com/office/drawing/2014/main" id="{F4362F68-0D62-731F-3DEF-B47D7FCD0C04}"/>
              </a:ext>
            </a:extLst>
          </p:cNvPr>
          <p:cNvSpPr>
            <a:spLocks noGrp="1"/>
          </p:cNvSpPr>
          <p:nvPr>
            <p:ph type="body" sz="quarter" idx="66" hasCustomPrompt="1"/>
          </p:nvPr>
        </p:nvSpPr>
        <p:spPr>
          <a:xfrm>
            <a:off x="2112778" y="3638288"/>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70" name="Text Placeholder 20">
            <a:extLst>
              <a:ext uri="{FF2B5EF4-FFF2-40B4-BE49-F238E27FC236}">
                <a16:creationId xmlns:a16="http://schemas.microsoft.com/office/drawing/2014/main" id="{7C3F5561-9478-9F75-B4C2-EA3299D4DAB7}"/>
              </a:ext>
            </a:extLst>
          </p:cNvPr>
          <p:cNvSpPr>
            <a:spLocks noGrp="1"/>
          </p:cNvSpPr>
          <p:nvPr>
            <p:ph type="body" sz="quarter" idx="67" hasCustomPrompt="1"/>
          </p:nvPr>
        </p:nvSpPr>
        <p:spPr>
          <a:xfrm>
            <a:off x="2103611" y="2949640"/>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07</a:t>
            </a:r>
            <a:endParaRPr lang="en-US"/>
          </a:p>
        </p:txBody>
      </p:sp>
      <p:sp>
        <p:nvSpPr>
          <p:cNvPr id="77" name="Text Placeholder 24">
            <a:extLst>
              <a:ext uri="{FF2B5EF4-FFF2-40B4-BE49-F238E27FC236}">
                <a16:creationId xmlns:a16="http://schemas.microsoft.com/office/drawing/2014/main" id="{DA20A756-CF36-6DD3-0A9D-55653566C718}"/>
              </a:ext>
            </a:extLst>
          </p:cNvPr>
          <p:cNvSpPr>
            <a:spLocks noGrp="1"/>
          </p:cNvSpPr>
          <p:nvPr>
            <p:ph type="body" sz="quarter" idx="68" hasCustomPrompt="1"/>
          </p:nvPr>
        </p:nvSpPr>
        <p:spPr>
          <a:xfrm>
            <a:off x="3892742" y="3638288"/>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78" name="Text Placeholder 20">
            <a:extLst>
              <a:ext uri="{FF2B5EF4-FFF2-40B4-BE49-F238E27FC236}">
                <a16:creationId xmlns:a16="http://schemas.microsoft.com/office/drawing/2014/main" id="{385BE4FE-CF98-AEA8-8689-032B87A3BC82}"/>
              </a:ext>
            </a:extLst>
          </p:cNvPr>
          <p:cNvSpPr>
            <a:spLocks noGrp="1"/>
          </p:cNvSpPr>
          <p:nvPr>
            <p:ph type="body" sz="quarter" idx="69" hasCustomPrompt="1"/>
          </p:nvPr>
        </p:nvSpPr>
        <p:spPr>
          <a:xfrm>
            <a:off x="3883576" y="2949640"/>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08</a:t>
            </a:r>
            <a:endParaRPr lang="en-US"/>
          </a:p>
        </p:txBody>
      </p:sp>
      <p:sp>
        <p:nvSpPr>
          <p:cNvPr id="83" name="Text Placeholder 24">
            <a:extLst>
              <a:ext uri="{FF2B5EF4-FFF2-40B4-BE49-F238E27FC236}">
                <a16:creationId xmlns:a16="http://schemas.microsoft.com/office/drawing/2014/main" id="{DA404828-E896-016C-F355-B60A18054EE9}"/>
              </a:ext>
            </a:extLst>
          </p:cNvPr>
          <p:cNvSpPr>
            <a:spLocks noGrp="1"/>
          </p:cNvSpPr>
          <p:nvPr>
            <p:ph type="body" sz="quarter" idx="70" hasCustomPrompt="1"/>
          </p:nvPr>
        </p:nvSpPr>
        <p:spPr>
          <a:xfrm>
            <a:off x="5657248" y="3638288"/>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85" name="Text Placeholder 20">
            <a:extLst>
              <a:ext uri="{FF2B5EF4-FFF2-40B4-BE49-F238E27FC236}">
                <a16:creationId xmlns:a16="http://schemas.microsoft.com/office/drawing/2014/main" id="{E56EBFD8-751E-6B90-6E72-50099538E9D8}"/>
              </a:ext>
            </a:extLst>
          </p:cNvPr>
          <p:cNvSpPr>
            <a:spLocks noGrp="1"/>
          </p:cNvSpPr>
          <p:nvPr>
            <p:ph type="body" sz="quarter" idx="71" hasCustomPrompt="1"/>
          </p:nvPr>
        </p:nvSpPr>
        <p:spPr>
          <a:xfrm>
            <a:off x="5648082" y="2949640"/>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09</a:t>
            </a:r>
            <a:endParaRPr lang="en-US"/>
          </a:p>
        </p:txBody>
      </p:sp>
      <p:sp>
        <p:nvSpPr>
          <p:cNvPr id="89" name="Text Placeholder 24">
            <a:extLst>
              <a:ext uri="{FF2B5EF4-FFF2-40B4-BE49-F238E27FC236}">
                <a16:creationId xmlns:a16="http://schemas.microsoft.com/office/drawing/2014/main" id="{C3D913C4-E697-7719-062E-FB8A91B2443E}"/>
              </a:ext>
            </a:extLst>
          </p:cNvPr>
          <p:cNvSpPr>
            <a:spLocks noGrp="1"/>
          </p:cNvSpPr>
          <p:nvPr>
            <p:ph type="body" sz="quarter" idx="72" hasCustomPrompt="1"/>
          </p:nvPr>
        </p:nvSpPr>
        <p:spPr>
          <a:xfrm>
            <a:off x="7426517" y="3638288"/>
            <a:ext cx="1370963" cy="798113"/>
          </a:xfrm>
        </p:spPr>
        <p:txBody>
          <a:bodyPr>
            <a:noAutofit/>
          </a:bodyPr>
          <a:lstStyle>
            <a:lvl1pPr marL="0" indent="0">
              <a:buNone/>
              <a:defRPr sz="12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90" name="Text Placeholder 20">
            <a:extLst>
              <a:ext uri="{FF2B5EF4-FFF2-40B4-BE49-F238E27FC236}">
                <a16:creationId xmlns:a16="http://schemas.microsoft.com/office/drawing/2014/main" id="{5EEF4CE9-2F1F-C5E5-3E8E-D77D5885FB16}"/>
              </a:ext>
            </a:extLst>
          </p:cNvPr>
          <p:cNvSpPr>
            <a:spLocks noGrp="1"/>
          </p:cNvSpPr>
          <p:nvPr>
            <p:ph type="body" sz="quarter" idx="73" hasCustomPrompt="1"/>
          </p:nvPr>
        </p:nvSpPr>
        <p:spPr>
          <a:xfrm>
            <a:off x="7417351" y="2949640"/>
            <a:ext cx="1383216" cy="488984"/>
          </a:xfrm>
        </p:spPr>
        <p:txBody>
          <a:bodyPr>
            <a:noAutofit/>
          </a:bodyPr>
          <a:lstStyle>
            <a:lvl1pPr marL="0" indent="0">
              <a:buNone/>
              <a:defRPr sz="45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10</a:t>
            </a:r>
            <a:endParaRPr lang="en-US"/>
          </a:p>
        </p:txBody>
      </p:sp>
      <p:sp>
        <p:nvSpPr>
          <p:cNvPr id="3" name="Slide Number Placeholder 3">
            <a:extLst>
              <a:ext uri="{FF2B5EF4-FFF2-40B4-BE49-F238E27FC236}">
                <a16:creationId xmlns:a16="http://schemas.microsoft.com/office/drawing/2014/main" id="{5D7F5272-66F5-342F-1982-6EBB08733730}"/>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27" name="Text Placeholder 19">
            <a:extLst>
              <a:ext uri="{FF2B5EF4-FFF2-40B4-BE49-F238E27FC236}">
                <a16:creationId xmlns:a16="http://schemas.microsoft.com/office/drawing/2014/main" id="{ABC4FCD6-81B0-BBCE-45C9-2E2D7E106D81}"/>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28" name="Text Placeholder 19">
            <a:extLst>
              <a:ext uri="{FF2B5EF4-FFF2-40B4-BE49-F238E27FC236}">
                <a16:creationId xmlns:a16="http://schemas.microsoft.com/office/drawing/2014/main" id="{B482A2ED-4CAA-4730-66DF-9A1B84AF44C9}"/>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6196968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ighlights 3 circles">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9777E65-EA59-4AB7-04A3-D8EBB2E5B0CA}"/>
              </a:ext>
            </a:extLst>
          </p:cNvPr>
          <p:cNvSpPr/>
          <p:nvPr/>
        </p:nvSpPr>
        <p:spPr>
          <a:xfrm>
            <a:off x="754709" y="1360367"/>
            <a:ext cx="1603685" cy="1603685"/>
          </a:xfrm>
          <a:prstGeom prst="ellipse">
            <a:avLst/>
          </a:prstGeom>
          <a:solidFill>
            <a:srgbClr val="4B0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a:solidFill>
                <a:schemeClr val="bg1"/>
              </a:solidFill>
            </a:endParaRPr>
          </a:p>
        </p:txBody>
      </p:sp>
      <p:sp>
        <p:nvSpPr>
          <p:cNvPr id="5" name="Oval 4">
            <a:extLst>
              <a:ext uri="{FF2B5EF4-FFF2-40B4-BE49-F238E27FC236}">
                <a16:creationId xmlns:a16="http://schemas.microsoft.com/office/drawing/2014/main" id="{C6682E35-9F1F-B023-9FFC-F9FF925869C1}"/>
              </a:ext>
            </a:extLst>
          </p:cNvPr>
          <p:cNvSpPr/>
          <p:nvPr/>
        </p:nvSpPr>
        <p:spPr>
          <a:xfrm>
            <a:off x="3770158" y="1359208"/>
            <a:ext cx="1603685" cy="1603685"/>
          </a:xfrm>
          <a:prstGeom prst="ellipse">
            <a:avLst/>
          </a:prstGeom>
          <a:solidFill>
            <a:srgbClr val="007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50" b="0">
              <a:solidFill>
                <a:schemeClr val="bg1"/>
              </a:solidFill>
            </a:endParaRPr>
          </a:p>
        </p:txBody>
      </p:sp>
      <p:sp>
        <p:nvSpPr>
          <p:cNvPr id="13" name="Oval 12">
            <a:extLst>
              <a:ext uri="{FF2B5EF4-FFF2-40B4-BE49-F238E27FC236}">
                <a16:creationId xmlns:a16="http://schemas.microsoft.com/office/drawing/2014/main" id="{98B1F884-2C10-57BD-CA49-3D2DEB8EB00F}"/>
              </a:ext>
            </a:extLst>
          </p:cNvPr>
          <p:cNvSpPr/>
          <p:nvPr/>
        </p:nvSpPr>
        <p:spPr>
          <a:xfrm>
            <a:off x="6785606" y="1359208"/>
            <a:ext cx="1603685" cy="1603685"/>
          </a:xfrm>
          <a:prstGeom prst="ellipse">
            <a:avLst/>
          </a:prstGeom>
          <a:solidFill>
            <a:srgbClr val="FF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50" b="0">
              <a:solidFill>
                <a:schemeClr val="bg1"/>
              </a:solidFill>
            </a:endParaRPr>
          </a:p>
        </p:txBody>
      </p:sp>
      <p:sp>
        <p:nvSpPr>
          <p:cNvPr id="27" name="Text Placeholder 5">
            <a:extLst>
              <a:ext uri="{FF2B5EF4-FFF2-40B4-BE49-F238E27FC236}">
                <a16:creationId xmlns:a16="http://schemas.microsoft.com/office/drawing/2014/main" id="{9062039C-AC58-5E21-0642-E1C6B6D5AA32}"/>
              </a:ext>
            </a:extLst>
          </p:cNvPr>
          <p:cNvSpPr>
            <a:spLocks noGrp="1"/>
          </p:cNvSpPr>
          <p:nvPr>
            <p:ph type="body" sz="quarter" idx="18" hasCustomPrompt="1"/>
          </p:nvPr>
        </p:nvSpPr>
        <p:spPr>
          <a:xfrm>
            <a:off x="964051" y="1768708"/>
            <a:ext cx="1170041" cy="787004"/>
          </a:xfrm>
        </p:spPr>
        <p:txBody>
          <a:bodyPr anchor="ctr">
            <a:normAutofit/>
          </a:bodyPr>
          <a:lstStyle>
            <a:lvl1pPr marL="0" indent="0" algn="ctr">
              <a:buNone/>
              <a:defRPr sz="1050" b="0" i="0">
                <a:solidFill>
                  <a:schemeClr val="bg1"/>
                </a:solidFill>
                <a:latin typeface="Georgia" panose="02040502050405020303" pitchFamily="18" charset="0"/>
                <a:cs typeface="Arial" panose="020B0604020202020204" pitchFamily="34" charset="0"/>
              </a:defRPr>
            </a:lvl1pPr>
          </a:lstStyle>
          <a:p>
            <a:pPr lvl="0"/>
            <a:r>
              <a:rPr lang="en-US"/>
              <a:t>Lorem ipsum </a:t>
            </a:r>
            <a:br>
              <a:rPr lang="en-US"/>
            </a:br>
            <a:r>
              <a:rPr lang="en-US"/>
              <a:t>dolor sit </a:t>
            </a:r>
            <a:r>
              <a:rPr lang="en-US" err="1"/>
              <a:t>amet</a:t>
            </a:r>
            <a:r>
              <a:rPr lang="en-US"/>
              <a:t>, </a:t>
            </a:r>
            <a:r>
              <a:rPr lang="en-US" err="1"/>
              <a:t>consecttetur</a:t>
            </a:r>
            <a:r>
              <a:rPr lang="en-US"/>
              <a:t> </a:t>
            </a:r>
            <a:r>
              <a:rPr lang="en-US" err="1"/>
              <a:t>adipiscing</a:t>
            </a:r>
            <a:r>
              <a:rPr lang="en-US"/>
              <a:t> </a:t>
            </a:r>
            <a:r>
              <a:rPr lang="en-US" err="1"/>
              <a:t>elit</a:t>
            </a:r>
            <a:r>
              <a:rPr lang="en-US"/>
              <a:t>.</a:t>
            </a:r>
          </a:p>
        </p:txBody>
      </p:sp>
      <p:sp>
        <p:nvSpPr>
          <p:cNvPr id="30" name="Text Placeholder 5">
            <a:extLst>
              <a:ext uri="{FF2B5EF4-FFF2-40B4-BE49-F238E27FC236}">
                <a16:creationId xmlns:a16="http://schemas.microsoft.com/office/drawing/2014/main" id="{06CCA93D-57BE-6430-FE79-605E766078C0}"/>
              </a:ext>
            </a:extLst>
          </p:cNvPr>
          <p:cNvSpPr>
            <a:spLocks noGrp="1"/>
          </p:cNvSpPr>
          <p:nvPr>
            <p:ph type="body" sz="quarter" idx="19" hasCustomPrompt="1"/>
          </p:nvPr>
        </p:nvSpPr>
        <p:spPr>
          <a:xfrm>
            <a:off x="3967795" y="1767548"/>
            <a:ext cx="1208411" cy="787004"/>
          </a:xfrm>
        </p:spPr>
        <p:txBody>
          <a:bodyPr anchor="ctr">
            <a:normAutofit/>
          </a:bodyPr>
          <a:lstStyle>
            <a:lvl1pPr marL="0" indent="0" algn="ctr">
              <a:buNone/>
              <a:defRPr sz="1050" b="0" i="0">
                <a:solidFill>
                  <a:schemeClr val="bg1"/>
                </a:solidFill>
                <a:latin typeface="Georgia" panose="02040502050405020303" pitchFamily="18" charset="0"/>
                <a:cs typeface="Arial" panose="020B0604020202020204" pitchFamily="34" charset="0"/>
              </a:defRPr>
            </a:lvl1pPr>
          </a:lstStyle>
          <a:p>
            <a:pPr lvl="0"/>
            <a:r>
              <a:rPr lang="en-US"/>
              <a:t>Lorem ipsum </a:t>
            </a:r>
            <a:br>
              <a:rPr lang="en-US"/>
            </a:br>
            <a:r>
              <a:rPr lang="en-US"/>
              <a:t>dolor sit </a:t>
            </a:r>
            <a:r>
              <a:rPr lang="en-US" err="1"/>
              <a:t>amet</a:t>
            </a:r>
            <a:r>
              <a:rPr lang="en-US"/>
              <a:t>, </a:t>
            </a:r>
            <a:r>
              <a:rPr lang="en-US" err="1"/>
              <a:t>consecttetur</a:t>
            </a:r>
            <a:r>
              <a:rPr lang="en-US"/>
              <a:t> </a:t>
            </a:r>
            <a:r>
              <a:rPr lang="en-US" err="1"/>
              <a:t>adipiscing</a:t>
            </a:r>
            <a:r>
              <a:rPr lang="en-US"/>
              <a:t> </a:t>
            </a:r>
            <a:r>
              <a:rPr lang="en-US" err="1"/>
              <a:t>elit</a:t>
            </a:r>
            <a:r>
              <a:rPr lang="en-US"/>
              <a:t>.</a:t>
            </a:r>
          </a:p>
        </p:txBody>
      </p:sp>
      <p:sp>
        <p:nvSpPr>
          <p:cNvPr id="31" name="Text Placeholder 5">
            <a:extLst>
              <a:ext uri="{FF2B5EF4-FFF2-40B4-BE49-F238E27FC236}">
                <a16:creationId xmlns:a16="http://schemas.microsoft.com/office/drawing/2014/main" id="{3E75A160-CFE3-CE6C-95BB-5AFC05BBB5E7}"/>
              </a:ext>
            </a:extLst>
          </p:cNvPr>
          <p:cNvSpPr>
            <a:spLocks noGrp="1"/>
          </p:cNvSpPr>
          <p:nvPr>
            <p:ph type="body" sz="quarter" idx="20" hasCustomPrompt="1"/>
          </p:nvPr>
        </p:nvSpPr>
        <p:spPr>
          <a:xfrm>
            <a:off x="6993528" y="1767548"/>
            <a:ext cx="1179511" cy="787004"/>
          </a:xfrm>
        </p:spPr>
        <p:txBody>
          <a:bodyPr anchor="ctr">
            <a:normAutofit/>
          </a:bodyPr>
          <a:lstStyle>
            <a:lvl1pPr marL="0" indent="0" algn="ctr">
              <a:buNone/>
              <a:defRPr sz="1050" b="0" i="0">
                <a:solidFill>
                  <a:schemeClr val="bg1"/>
                </a:solidFill>
                <a:latin typeface="Georgia" panose="02040502050405020303" pitchFamily="18" charset="0"/>
                <a:cs typeface="Arial" panose="020B0604020202020204" pitchFamily="34" charset="0"/>
              </a:defRPr>
            </a:lvl1pPr>
          </a:lstStyle>
          <a:p>
            <a:pPr lvl="0"/>
            <a:r>
              <a:rPr lang="en-US"/>
              <a:t>Lorem ipsum </a:t>
            </a:r>
            <a:br>
              <a:rPr lang="en-US"/>
            </a:br>
            <a:r>
              <a:rPr lang="en-US"/>
              <a:t>dolor sit </a:t>
            </a:r>
            <a:r>
              <a:rPr lang="en-US" err="1"/>
              <a:t>amet</a:t>
            </a:r>
            <a:r>
              <a:rPr lang="en-US"/>
              <a:t>, </a:t>
            </a:r>
            <a:r>
              <a:rPr lang="en-US" err="1"/>
              <a:t>consecttetur</a:t>
            </a:r>
            <a:r>
              <a:rPr lang="en-US"/>
              <a:t> </a:t>
            </a:r>
            <a:r>
              <a:rPr lang="en-US" err="1"/>
              <a:t>adipiscing</a:t>
            </a:r>
            <a:r>
              <a:rPr lang="en-US"/>
              <a:t> </a:t>
            </a:r>
            <a:r>
              <a:rPr lang="en-US" err="1"/>
              <a:t>elit</a:t>
            </a:r>
            <a:r>
              <a:rPr lang="en-US"/>
              <a:t>.</a:t>
            </a:r>
          </a:p>
        </p:txBody>
      </p:sp>
      <p:sp>
        <p:nvSpPr>
          <p:cNvPr id="6" name="Text Placeholder 24">
            <a:extLst>
              <a:ext uri="{FF2B5EF4-FFF2-40B4-BE49-F238E27FC236}">
                <a16:creationId xmlns:a16="http://schemas.microsoft.com/office/drawing/2014/main" id="{8C7DA52F-B68F-A643-4BBD-6ADA8E6C0051}"/>
              </a:ext>
            </a:extLst>
          </p:cNvPr>
          <p:cNvSpPr>
            <a:spLocks noGrp="1"/>
          </p:cNvSpPr>
          <p:nvPr>
            <p:ph type="body" sz="quarter" idx="35" hasCustomPrompt="1"/>
          </p:nvPr>
        </p:nvSpPr>
        <p:spPr>
          <a:xfrm>
            <a:off x="271698" y="3211650"/>
            <a:ext cx="2683191" cy="1334417"/>
          </a:xfrm>
        </p:spPr>
        <p:txBody>
          <a:bodyPr>
            <a:normAutofit/>
          </a:bodyPr>
          <a:lstStyle>
            <a:lvl1pPr marL="0" indent="0">
              <a:buNone/>
              <a:defRPr sz="1388"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7" name="Text Placeholder 24">
            <a:extLst>
              <a:ext uri="{FF2B5EF4-FFF2-40B4-BE49-F238E27FC236}">
                <a16:creationId xmlns:a16="http://schemas.microsoft.com/office/drawing/2014/main" id="{4D39A553-5471-5C7A-085C-F0CCF2A6DF26}"/>
              </a:ext>
            </a:extLst>
          </p:cNvPr>
          <p:cNvSpPr>
            <a:spLocks noGrp="1"/>
          </p:cNvSpPr>
          <p:nvPr>
            <p:ph type="body" sz="quarter" idx="36" hasCustomPrompt="1"/>
          </p:nvPr>
        </p:nvSpPr>
        <p:spPr>
          <a:xfrm>
            <a:off x="3229402" y="3211649"/>
            <a:ext cx="2683190" cy="1334417"/>
          </a:xfrm>
        </p:spPr>
        <p:txBody>
          <a:bodyPr>
            <a:normAutofit/>
          </a:bodyPr>
          <a:lstStyle>
            <a:lvl1pPr marL="0" indent="0">
              <a:buNone/>
              <a:defRPr sz="15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10" name="Text Placeholder 24">
            <a:extLst>
              <a:ext uri="{FF2B5EF4-FFF2-40B4-BE49-F238E27FC236}">
                <a16:creationId xmlns:a16="http://schemas.microsoft.com/office/drawing/2014/main" id="{E6FD2B64-8710-1203-3060-A62ED0764C72}"/>
              </a:ext>
            </a:extLst>
          </p:cNvPr>
          <p:cNvSpPr>
            <a:spLocks noGrp="1"/>
          </p:cNvSpPr>
          <p:nvPr>
            <p:ph type="body" sz="quarter" idx="37" hasCustomPrompt="1"/>
          </p:nvPr>
        </p:nvSpPr>
        <p:spPr>
          <a:xfrm>
            <a:off x="6187106" y="3211649"/>
            <a:ext cx="2683050" cy="1334417"/>
          </a:xfrm>
        </p:spPr>
        <p:txBody>
          <a:bodyPr>
            <a:normAutofit/>
          </a:bodyPr>
          <a:lstStyle>
            <a:lvl1pPr marL="0" indent="0">
              <a:buNone/>
              <a:defRPr sz="15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3" name="Slide Number Placeholder 3">
            <a:extLst>
              <a:ext uri="{FF2B5EF4-FFF2-40B4-BE49-F238E27FC236}">
                <a16:creationId xmlns:a16="http://schemas.microsoft.com/office/drawing/2014/main" id="{A31A9376-1FB2-75CD-4786-BB93126C3CF4}"/>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2" name="Oval 1">
            <a:extLst>
              <a:ext uri="{FF2B5EF4-FFF2-40B4-BE49-F238E27FC236}">
                <a16:creationId xmlns:a16="http://schemas.microsoft.com/office/drawing/2014/main" id="{4D1B6813-440F-D99E-B130-1E6894A1F5D5}"/>
              </a:ext>
            </a:extLst>
          </p:cNvPr>
          <p:cNvSpPr/>
          <p:nvPr/>
        </p:nvSpPr>
        <p:spPr>
          <a:xfrm>
            <a:off x="754709" y="1360367"/>
            <a:ext cx="1603685" cy="1603685"/>
          </a:xfrm>
          <a:prstGeom prst="ellipse">
            <a:avLst/>
          </a:prstGeom>
          <a:solidFill>
            <a:srgbClr val="4B0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a:solidFill>
                <a:schemeClr val="bg1"/>
              </a:solidFill>
            </a:endParaRPr>
          </a:p>
        </p:txBody>
      </p:sp>
      <p:sp>
        <p:nvSpPr>
          <p:cNvPr id="9" name="Oval 8">
            <a:extLst>
              <a:ext uri="{FF2B5EF4-FFF2-40B4-BE49-F238E27FC236}">
                <a16:creationId xmlns:a16="http://schemas.microsoft.com/office/drawing/2014/main" id="{DAFA8F71-0E20-361B-499F-966B17C1E739}"/>
              </a:ext>
            </a:extLst>
          </p:cNvPr>
          <p:cNvSpPr/>
          <p:nvPr/>
        </p:nvSpPr>
        <p:spPr>
          <a:xfrm>
            <a:off x="3770158" y="1359208"/>
            <a:ext cx="1603685" cy="1603685"/>
          </a:xfrm>
          <a:prstGeom prst="ellipse">
            <a:avLst/>
          </a:prstGeom>
          <a:solidFill>
            <a:srgbClr val="007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50" b="0">
              <a:solidFill>
                <a:schemeClr val="bg1"/>
              </a:solidFill>
            </a:endParaRPr>
          </a:p>
        </p:txBody>
      </p:sp>
      <p:sp>
        <p:nvSpPr>
          <p:cNvPr id="11" name="Oval 10">
            <a:extLst>
              <a:ext uri="{FF2B5EF4-FFF2-40B4-BE49-F238E27FC236}">
                <a16:creationId xmlns:a16="http://schemas.microsoft.com/office/drawing/2014/main" id="{1D00F1FF-89A7-E519-5E00-F42D67045BC6}"/>
              </a:ext>
            </a:extLst>
          </p:cNvPr>
          <p:cNvSpPr/>
          <p:nvPr/>
        </p:nvSpPr>
        <p:spPr>
          <a:xfrm>
            <a:off x="6785606" y="1359208"/>
            <a:ext cx="1603685" cy="1603685"/>
          </a:xfrm>
          <a:prstGeom prst="ellipse">
            <a:avLst/>
          </a:prstGeom>
          <a:solidFill>
            <a:srgbClr val="FF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50" b="0">
              <a:solidFill>
                <a:schemeClr val="bg1"/>
              </a:solidFill>
            </a:endParaRPr>
          </a:p>
        </p:txBody>
      </p:sp>
      <p:sp>
        <p:nvSpPr>
          <p:cNvPr id="20" name="Oval 19">
            <a:extLst>
              <a:ext uri="{FF2B5EF4-FFF2-40B4-BE49-F238E27FC236}">
                <a16:creationId xmlns:a16="http://schemas.microsoft.com/office/drawing/2014/main" id="{F3EDE725-02D2-8E1E-2FD8-BDDD6F7F8E64}"/>
              </a:ext>
            </a:extLst>
          </p:cNvPr>
          <p:cNvSpPr/>
          <p:nvPr userDrawn="1"/>
        </p:nvSpPr>
        <p:spPr>
          <a:xfrm>
            <a:off x="754709" y="1360367"/>
            <a:ext cx="1603685" cy="1603685"/>
          </a:xfrm>
          <a:prstGeom prst="ellipse">
            <a:avLst/>
          </a:prstGeom>
          <a:solidFill>
            <a:srgbClr val="4B0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a:solidFill>
                <a:schemeClr val="bg1"/>
              </a:solidFill>
            </a:endParaRPr>
          </a:p>
        </p:txBody>
      </p:sp>
      <p:sp>
        <p:nvSpPr>
          <p:cNvPr id="22" name="Oval 21">
            <a:extLst>
              <a:ext uri="{FF2B5EF4-FFF2-40B4-BE49-F238E27FC236}">
                <a16:creationId xmlns:a16="http://schemas.microsoft.com/office/drawing/2014/main" id="{2EEA5DE3-F12B-E09C-50C7-6DD745F30130}"/>
              </a:ext>
            </a:extLst>
          </p:cNvPr>
          <p:cNvSpPr/>
          <p:nvPr userDrawn="1"/>
        </p:nvSpPr>
        <p:spPr>
          <a:xfrm>
            <a:off x="3770158" y="1359208"/>
            <a:ext cx="1603685" cy="1603685"/>
          </a:xfrm>
          <a:prstGeom prst="ellipse">
            <a:avLst/>
          </a:prstGeom>
          <a:solidFill>
            <a:srgbClr val="007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50" b="0">
              <a:solidFill>
                <a:schemeClr val="bg1"/>
              </a:solidFill>
            </a:endParaRPr>
          </a:p>
        </p:txBody>
      </p:sp>
      <p:sp>
        <p:nvSpPr>
          <p:cNvPr id="23" name="Oval 22">
            <a:extLst>
              <a:ext uri="{FF2B5EF4-FFF2-40B4-BE49-F238E27FC236}">
                <a16:creationId xmlns:a16="http://schemas.microsoft.com/office/drawing/2014/main" id="{BFB8A865-747D-C9E3-55DB-8C40C3BA0A04}"/>
              </a:ext>
            </a:extLst>
          </p:cNvPr>
          <p:cNvSpPr/>
          <p:nvPr userDrawn="1"/>
        </p:nvSpPr>
        <p:spPr>
          <a:xfrm>
            <a:off x="6785606" y="1359208"/>
            <a:ext cx="1603685" cy="1603685"/>
          </a:xfrm>
          <a:prstGeom prst="ellipse">
            <a:avLst/>
          </a:prstGeom>
          <a:solidFill>
            <a:srgbClr val="FF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50" b="0">
              <a:solidFill>
                <a:schemeClr val="bg1"/>
              </a:solidFill>
            </a:endParaRPr>
          </a:p>
        </p:txBody>
      </p:sp>
      <p:cxnSp>
        <p:nvCxnSpPr>
          <p:cNvPr id="24" name="Straight Connector 23">
            <a:extLst>
              <a:ext uri="{FF2B5EF4-FFF2-40B4-BE49-F238E27FC236}">
                <a16:creationId xmlns:a16="http://schemas.microsoft.com/office/drawing/2014/main" id="{5313E253-F1E5-8C32-00D6-85569739CC57}"/>
              </a:ext>
            </a:extLst>
          </p:cNvPr>
          <p:cNvCxnSpPr>
            <a:cxnSpLocks/>
          </p:cNvCxnSpPr>
          <p:nvPr userDrawn="1"/>
        </p:nvCxnSpPr>
        <p:spPr>
          <a:xfrm>
            <a:off x="271697" y="3126665"/>
            <a:ext cx="26953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CAC3F8-3F86-5BB2-5A59-0FEC22841C48}"/>
              </a:ext>
            </a:extLst>
          </p:cNvPr>
          <p:cNvCxnSpPr>
            <a:cxnSpLocks/>
          </p:cNvCxnSpPr>
          <p:nvPr userDrawn="1"/>
        </p:nvCxnSpPr>
        <p:spPr>
          <a:xfrm>
            <a:off x="3229402" y="3126665"/>
            <a:ext cx="268319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AADCFF-157A-4CC6-80FC-0DBAB74FCC34}"/>
              </a:ext>
            </a:extLst>
          </p:cNvPr>
          <p:cNvCxnSpPr>
            <a:cxnSpLocks/>
          </p:cNvCxnSpPr>
          <p:nvPr userDrawn="1"/>
        </p:nvCxnSpPr>
        <p:spPr>
          <a:xfrm>
            <a:off x="6187106" y="3126665"/>
            <a:ext cx="268305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19">
            <a:extLst>
              <a:ext uri="{FF2B5EF4-FFF2-40B4-BE49-F238E27FC236}">
                <a16:creationId xmlns:a16="http://schemas.microsoft.com/office/drawing/2014/main" id="{DF6B575E-144A-9E21-412F-233FA337F9F4}"/>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33" name="Text Placeholder 19">
            <a:extLst>
              <a:ext uri="{FF2B5EF4-FFF2-40B4-BE49-F238E27FC236}">
                <a16:creationId xmlns:a16="http://schemas.microsoft.com/office/drawing/2014/main" id="{11E2888F-20E3-1428-F54D-57792BE630B0}"/>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4875347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bio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C5018-26F9-9526-85DD-5D6AD7C6B3B1}"/>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9" name="Picture Placeholder 14">
            <a:extLst>
              <a:ext uri="{FF2B5EF4-FFF2-40B4-BE49-F238E27FC236}">
                <a16:creationId xmlns:a16="http://schemas.microsoft.com/office/drawing/2014/main" id="{4FA72714-5EF8-5E61-9360-28D8925D3D0A}"/>
              </a:ext>
            </a:extLst>
          </p:cNvPr>
          <p:cNvSpPr>
            <a:spLocks noGrp="1"/>
          </p:cNvSpPr>
          <p:nvPr>
            <p:ph type="pic" sz="quarter" idx="41"/>
          </p:nvPr>
        </p:nvSpPr>
        <p:spPr>
          <a:xfrm>
            <a:off x="271698" y="1351361"/>
            <a:ext cx="955195" cy="1189617"/>
          </a:xfrm>
        </p:spPr>
        <p:txBody>
          <a:bodyPr/>
          <a:lstStyle/>
          <a:p>
            <a:r>
              <a:rPr lang="en-GB"/>
              <a:t>Click icon to add picture</a:t>
            </a:r>
            <a:endParaRPr lang="en-US"/>
          </a:p>
        </p:txBody>
      </p:sp>
      <p:sp>
        <p:nvSpPr>
          <p:cNvPr id="12" name="Text Placeholder 3">
            <a:extLst>
              <a:ext uri="{FF2B5EF4-FFF2-40B4-BE49-F238E27FC236}">
                <a16:creationId xmlns:a16="http://schemas.microsoft.com/office/drawing/2014/main" id="{A02F4CCD-3770-53CF-ABCA-29FEC2ED33FA}"/>
              </a:ext>
            </a:extLst>
          </p:cNvPr>
          <p:cNvSpPr>
            <a:spLocks noGrp="1"/>
          </p:cNvSpPr>
          <p:nvPr>
            <p:ph type="body" sz="quarter" idx="42" hasCustomPrompt="1"/>
          </p:nvPr>
        </p:nvSpPr>
        <p:spPr>
          <a:xfrm>
            <a:off x="1375132" y="1351361"/>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13" name="Text Placeholder 3">
            <a:extLst>
              <a:ext uri="{FF2B5EF4-FFF2-40B4-BE49-F238E27FC236}">
                <a16:creationId xmlns:a16="http://schemas.microsoft.com/office/drawing/2014/main" id="{FDB800A3-B570-4133-AB73-5B9DF7D63AA6}"/>
              </a:ext>
            </a:extLst>
          </p:cNvPr>
          <p:cNvSpPr>
            <a:spLocks noGrp="1"/>
          </p:cNvSpPr>
          <p:nvPr>
            <p:ph type="body" sz="quarter" idx="43" hasCustomPrompt="1"/>
          </p:nvPr>
        </p:nvSpPr>
        <p:spPr>
          <a:xfrm>
            <a:off x="1375131" y="1533883"/>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24" name="Text Placeholder 2">
            <a:extLst>
              <a:ext uri="{FF2B5EF4-FFF2-40B4-BE49-F238E27FC236}">
                <a16:creationId xmlns:a16="http://schemas.microsoft.com/office/drawing/2014/main" id="{48C2244C-4605-F6A9-4B75-655CC87D6443}"/>
              </a:ext>
            </a:extLst>
          </p:cNvPr>
          <p:cNvSpPr>
            <a:spLocks noGrp="1"/>
          </p:cNvSpPr>
          <p:nvPr>
            <p:ph idx="45"/>
          </p:nvPr>
        </p:nvSpPr>
        <p:spPr>
          <a:xfrm>
            <a:off x="271697" y="2697022"/>
            <a:ext cx="2691309" cy="1863473"/>
          </a:xfrm>
          <a:prstGeom prst="rect">
            <a:avLst/>
          </a:prstGeom>
        </p:spPr>
        <p:txBody>
          <a:bodyPr vert="horz" wrap="square" lIns="0" tIns="0" rIns="0" bIns="0" numCol="1" spcCol="360000" rtlCol="0">
            <a:noAutofit/>
          </a:bodyPr>
          <a:lstStyle>
            <a:lvl1pPr>
              <a:defRPr sz="1200"/>
            </a:lvl1pPr>
            <a:lvl2pPr>
              <a:defRPr sz="1200"/>
            </a:lvl2pPr>
            <a:lvl3pP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Text Placeholder 3">
            <a:extLst>
              <a:ext uri="{FF2B5EF4-FFF2-40B4-BE49-F238E27FC236}">
                <a16:creationId xmlns:a16="http://schemas.microsoft.com/office/drawing/2014/main" id="{F8017807-4573-2D73-7D41-C52224DBC5E9}"/>
              </a:ext>
            </a:extLst>
          </p:cNvPr>
          <p:cNvSpPr>
            <a:spLocks noGrp="1"/>
          </p:cNvSpPr>
          <p:nvPr>
            <p:ph type="body" sz="quarter" idx="56" hasCustomPrompt="1"/>
          </p:nvPr>
        </p:nvSpPr>
        <p:spPr>
          <a:xfrm>
            <a:off x="1375132" y="1893468"/>
            <a:ext cx="1587874" cy="533954"/>
          </a:xfrm>
        </p:spPr>
        <p:txBody>
          <a:bodyPr/>
          <a:lstStyle>
            <a:lvl1pPr marL="0" indent="0">
              <a:lnSpc>
                <a:spcPct val="115000"/>
              </a:lnSpc>
              <a:spcBef>
                <a:spcPts val="0"/>
              </a:spcBef>
              <a:buNone/>
              <a:defRPr sz="825" b="0">
                <a:solidFill>
                  <a:schemeClr val="accent1"/>
                </a:solidFill>
              </a:defRPr>
            </a:lvl1p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a:t>+44 (0)123 456 789</a:t>
            </a:r>
          </a:p>
          <a:p>
            <a:pPr lvl="0"/>
            <a:r>
              <a:rPr lang="en-GB" err="1"/>
              <a:t>firstname.surname</a:t>
            </a:r>
            <a:r>
              <a:rPr lang="en-GB"/>
              <a:t>@</a:t>
            </a:r>
            <a:br>
              <a:rPr lang="en-GB"/>
            </a:br>
            <a:r>
              <a:rPr lang="en-GB"/>
              <a:t>brownejacobson.com</a:t>
            </a:r>
            <a:br>
              <a:rPr lang="en-GB"/>
            </a:br>
            <a:r>
              <a:rPr lang="en-GB"/>
              <a:t>(SRA / PQE if needed)</a:t>
            </a:r>
            <a:endParaRPr lang="en-US"/>
          </a:p>
        </p:txBody>
      </p:sp>
      <p:sp>
        <p:nvSpPr>
          <p:cNvPr id="30" name="Picture Placeholder 14">
            <a:extLst>
              <a:ext uri="{FF2B5EF4-FFF2-40B4-BE49-F238E27FC236}">
                <a16:creationId xmlns:a16="http://schemas.microsoft.com/office/drawing/2014/main" id="{C51ECD16-4013-5255-58AD-374B48D99D68}"/>
              </a:ext>
            </a:extLst>
          </p:cNvPr>
          <p:cNvSpPr>
            <a:spLocks noGrp="1"/>
          </p:cNvSpPr>
          <p:nvPr>
            <p:ph type="pic" sz="quarter" idx="57"/>
          </p:nvPr>
        </p:nvSpPr>
        <p:spPr>
          <a:xfrm>
            <a:off x="3225913" y="1351361"/>
            <a:ext cx="955195" cy="1189617"/>
          </a:xfrm>
        </p:spPr>
        <p:txBody>
          <a:bodyPr/>
          <a:lstStyle/>
          <a:p>
            <a:r>
              <a:rPr lang="en-GB"/>
              <a:t>Click icon to add picture</a:t>
            </a:r>
            <a:endParaRPr lang="en-US"/>
          </a:p>
        </p:txBody>
      </p:sp>
      <p:sp>
        <p:nvSpPr>
          <p:cNvPr id="31" name="Text Placeholder 3">
            <a:extLst>
              <a:ext uri="{FF2B5EF4-FFF2-40B4-BE49-F238E27FC236}">
                <a16:creationId xmlns:a16="http://schemas.microsoft.com/office/drawing/2014/main" id="{AC24CF36-BAA4-F843-077E-E9FB38DDAA75}"/>
              </a:ext>
            </a:extLst>
          </p:cNvPr>
          <p:cNvSpPr>
            <a:spLocks noGrp="1"/>
          </p:cNvSpPr>
          <p:nvPr>
            <p:ph type="body" sz="quarter" idx="58" hasCustomPrompt="1"/>
          </p:nvPr>
        </p:nvSpPr>
        <p:spPr>
          <a:xfrm>
            <a:off x="4329348" y="1351361"/>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32" name="Text Placeholder 3">
            <a:extLst>
              <a:ext uri="{FF2B5EF4-FFF2-40B4-BE49-F238E27FC236}">
                <a16:creationId xmlns:a16="http://schemas.microsoft.com/office/drawing/2014/main" id="{6F98D029-0CAA-420A-1DEB-A29610A089C9}"/>
              </a:ext>
            </a:extLst>
          </p:cNvPr>
          <p:cNvSpPr>
            <a:spLocks noGrp="1"/>
          </p:cNvSpPr>
          <p:nvPr>
            <p:ph type="body" sz="quarter" idx="59" hasCustomPrompt="1"/>
          </p:nvPr>
        </p:nvSpPr>
        <p:spPr>
          <a:xfrm>
            <a:off x="4329347" y="1533883"/>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33" name="Text Placeholder 2">
            <a:extLst>
              <a:ext uri="{FF2B5EF4-FFF2-40B4-BE49-F238E27FC236}">
                <a16:creationId xmlns:a16="http://schemas.microsoft.com/office/drawing/2014/main" id="{3280E50D-5E23-5541-8426-81E29BB6235F}"/>
              </a:ext>
            </a:extLst>
          </p:cNvPr>
          <p:cNvSpPr>
            <a:spLocks noGrp="1"/>
          </p:cNvSpPr>
          <p:nvPr>
            <p:ph idx="60"/>
          </p:nvPr>
        </p:nvSpPr>
        <p:spPr>
          <a:xfrm>
            <a:off x="3225912" y="2697022"/>
            <a:ext cx="2691309" cy="1863473"/>
          </a:xfrm>
          <a:prstGeom prst="rect">
            <a:avLst/>
          </a:prstGeom>
        </p:spPr>
        <p:txBody>
          <a:bodyPr vert="horz" wrap="square" lIns="0" tIns="0" rIns="0" bIns="0" numCol="1" spcCol="360000" rtlCol="0">
            <a:noAutofit/>
          </a:bodyPr>
          <a:lstStyle>
            <a:lvl1pPr>
              <a:defRPr sz="1200"/>
            </a:lvl1pPr>
            <a:lvl2pPr>
              <a:defRPr sz="1200"/>
            </a:lvl2pPr>
            <a:lvl3pP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3">
            <a:extLst>
              <a:ext uri="{FF2B5EF4-FFF2-40B4-BE49-F238E27FC236}">
                <a16:creationId xmlns:a16="http://schemas.microsoft.com/office/drawing/2014/main" id="{B17BE67C-5366-F306-172D-4ADB094FFA33}"/>
              </a:ext>
            </a:extLst>
          </p:cNvPr>
          <p:cNvSpPr>
            <a:spLocks noGrp="1"/>
          </p:cNvSpPr>
          <p:nvPr>
            <p:ph type="body" sz="quarter" idx="61" hasCustomPrompt="1"/>
          </p:nvPr>
        </p:nvSpPr>
        <p:spPr>
          <a:xfrm>
            <a:off x="4329348" y="1893468"/>
            <a:ext cx="1587874" cy="533954"/>
          </a:xfrm>
        </p:spPr>
        <p:txBody>
          <a:bodyPr/>
          <a:lstStyle>
            <a:lvl1pPr marL="0" indent="0">
              <a:lnSpc>
                <a:spcPct val="115000"/>
              </a:lnSpc>
              <a:spcBef>
                <a:spcPts val="0"/>
              </a:spcBef>
              <a:buNone/>
              <a:defRPr sz="825" b="0">
                <a:solidFill>
                  <a:schemeClr val="accent1"/>
                </a:solidFill>
              </a:defRPr>
            </a:lvl1p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a:t>+44 (0)123 456 789</a:t>
            </a:r>
          </a:p>
          <a:p>
            <a:pPr lvl="0"/>
            <a:r>
              <a:rPr lang="en-GB" err="1"/>
              <a:t>firstname.surname</a:t>
            </a:r>
            <a:r>
              <a:rPr lang="en-GB"/>
              <a:t>@</a:t>
            </a:r>
            <a:br>
              <a:rPr lang="en-GB"/>
            </a:br>
            <a:r>
              <a:rPr lang="en-GB"/>
              <a:t>brownejacobson.com</a:t>
            </a:r>
          </a:p>
          <a:p>
            <a:pPr lvl="0"/>
            <a:r>
              <a:rPr lang="en-GB"/>
              <a:t>(SRA / PQE if needed)</a:t>
            </a:r>
            <a:endParaRPr lang="en-US"/>
          </a:p>
        </p:txBody>
      </p:sp>
      <p:sp>
        <p:nvSpPr>
          <p:cNvPr id="35" name="Picture Placeholder 14">
            <a:extLst>
              <a:ext uri="{FF2B5EF4-FFF2-40B4-BE49-F238E27FC236}">
                <a16:creationId xmlns:a16="http://schemas.microsoft.com/office/drawing/2014/main" id="{BF379F21-AF30-90EC-C747-BEC28077C311}"/>
              </a:ext>
            </a:extLst>
          </p:cNvPr>
          <p:cNvSpPr>
            <a:spLocks noGrp="1"/>
          </p:cNvSpPr>
          <p:nvPr>
            <p:ph type="pic" sz="quarter" idx="62"/>
          </p:nvPr>
        </p:nvSpPr>
        <p:spPr>
          <a:xfrm>
            <a:off x="6184525" y="1351361"/>
            <a:ext cx="955195" cy="1189617"/>
          </a:xfrm>
        </p:spPr>
        <p:txBody>
          <a:bodyPr/>
          <a:lstStyle/>
          <a:p>
            <a:r>
              <a:rPr lang="en-GB"/>
              <a:t>Click icon to add picture</a:t>
            </a:r>
            <a:endParaRPr lang="en-US"/>
          </a:p>
        </p:txBody>
      </p:sp>
      <p:sp>
        <p:nvSpPr>
          <p:cNvPr id="36" name="Text Placeholder 3">
            <a:extLst>
              <a:ext uri="{FF2B5EF4-FFF2-40B4-BE49-F238E27FC236}">
                <a16:creationId xmlns:a16="http://schemas.microsoft.com/office/drawing/2014/main" id="{B837E83B-6689-78DB-C7BC-C3D24197228E}"/>
              </a:ext>
            </a:extLst>
          </p:cNvPr>
          <p:cNvSpPr>
            <a:spLocks noGrp="1"/>
          </p:cNvSpPr>
          <p:nvPr>
            <p:ph type="body" sz="quarter" idx="63" hasCustomPrompt="1"/>
          </p:nvPr>
        </p:nvSpPr>
        <p:spPr>
          <a:xfrm>
            <a:off x="7287960" y="1351361"/>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37" name="Text Placeholder 3">
            <a:extLst>
              <a:ext uri="{FF2B5EF4-FFF2-40B4-BE49-F238E27FC236}">
                <a16:creationId xmlns:a16="http://schemas.microsoft.com/office/drawing/2014/main" id="{FFA9AAB7-B883-13D8-0F22-0224F757177D}"/>
              </a:ext>
            </a:extLst>
          </p:cNvPr>
          <p:cNvSpPr>
            <a:spLocks noGrp="1"/>
          </p:cNvSpPr>
          <p:nvPr>
            <p:ph type="body" sz="quarter" idx="64" hasCustomPrompt="1"/>
          </p:nvPr>
        </p:nvSpPr>
        <p:spPr>
          <a:xfrm>
            <a:off x="7287959" y="1533883"/>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38" name="Text Placeholder 2">
            <a:extLst>
              <a:ext uri="{FF2B5EF4-FFF2-40B4-BE49-F238E27FC236}">
                <a16:creationId xmlns:a16="http://schemas.microsoft.com/office/drawing/2014/main" id="{01B1854D-28B8-88E6-5A36-65D563E482F2}"/>
              </a:ext>
            </a:extLst>
          </p:cNvPr>
          <p:cNvSpPr>
            <a:spLocks noGrp="1"/>
          </p:cNvSpPr>
          <p:nvPr>
            <p:ph idx="65"/>
          </p:nvPr>
        </p:nvSpPr>
        <p:spPr>
          <a:xfrm>
            <a:off x="6184524" y="2697022"/>
            <a:ext cx="2691309" cy="1863473"/>
          </a:xfrm>
          <a:prstGeom prst="rect">
            <a:avLst/>
          </a:prstGeom>
        </p:spPr>
        <p:txBody>
          <a:bodyPr vert="horz" wrap="square" lIns="0" tIns="0" rIns="0" bIns="0" numCol="1" spcCol="360000" rtlCol="0">
            <a:noAutofit/>
          </a:bodyPr>
          <a:lstStyle>
            <a:lvl1pPr>
              <a:defRPr sz="1200"/>
            </a:lvl1pPr>
            <a:lvl2pPr>
              <a:defRPr sz="1200"/>
            </a:lvl2pPr>
            <a:lvl3pP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9" name="Text Placeholder 3">
            <a:extLst>
              <a:ext uri="{FF2B5EF4-FFF2-40B4-BE49-F238E27FC236}">
                <a16:creationId xmlns:a16="http://schemas.microsoft.com/office/drawing/2014/main" id="{0B8DAA5F-DBBF-FCC9-BF9D-735E23A81D79}"/>
              </a:ext>
            </a:extLst>
          </p:cNvPr>
          <p:cNvSpPr>
            <a:spLocks noGrp="1"/>
          </p:cNvSpPr>
          <p:nvPr>
            <p:ph type="body" sz="quarter" idx="66" hasCustomPrompt="1"/>
          </p:nvPr>
        </p:nvSpPr>
        <p:spPr>
          <a:xfrm>
            <a:off x="7287960" y="1893468"/>
            <a:ext cx="1587874"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p>
          <a:p>
            <a:pPr lvl="0"/>
            <a:r>
              <a:rPr lang="en-GB"/>
              <a:t>(SRA / PQE if needed)</a:t>
            </a:r>
            <a:endParaRPr lang="en-US"/>
          </a:p>
        </p:txBody>
      </p:sp>
      <p:sp>
        <p:nvSpPr>
          <p:cNvPr id="22" name="Text Placeholder 19">
            <a:extLst>
              <a:ext uri="{FF2B5EF4-FFF2-40B4-BE49-F238E27FC236}">
                <a16:creationId xmlns:a16="http://schemas.microsoft.com/office/drawing/2014/main" id="{95C7820A-4A9B-525E-29C9-F18E1AB23708}"/>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26" name="Text Placeholder 19">
            <a:extLst>
              <a:ext uri="{FF2B5EF4-FFF2-40B4-BE49-F238E27FC236}">
                <a16:creationId xmlns:a16="http://schemas.microsoft.com/office/drawing/2014/main" id="{D1B6B112-54E9-6B1C-6029-63B1ADFEA3E4}"/>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194274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D00F623A-811C-B2CA-7178-39A08F563148}"/>
              </a:ext>
            </a:extLst>
          </p:cNvPr>
          <p:cNvSpPr>
            <a:spLocks noGrp="1"/>
          </p:cNvSpPr>
          <p:nvPr>
            <p:ph type="sldNum" sz="quarter" idx="10"/>
          </p:nvPr>
        </p:nvSpPr>
        <p:spPr>
          <a:xfrm>
            <a:off x="8752335" y="4762031"/>
            <a:ext cx="117821" cy="115416"/>
          </a:xfrm>
        </p:spPr>
        <p:txBody>
          <a:bodyPr/>
          <a:lstStyle/>
          <a:p>
            <a:fld id="{EA97AFFD-6A6E-7A47-B645-9573A550E74B}" type="slidenum">
              <a:rPr lang="en-US" smtClean="0"/>
              <a:pPr/>
              <a:t>‹#›</a:t>
            </a:fld>
            <a:endParaRPr lang="en-US"/>
          </a:p>
        </p:txBody>
      </p:sp>
      <p:sp>
        <p:nvSpPr>
          <p:cNvPr id="5" name="Picture Placeholder 14">
            <a:extLst>
              <a:ext uri="{FF2B5EF4-FFF2-40B4-BE49-F238E27FC236}">
                <a16:creationId xmlns:a16="http://schemas.microsoft.com/office/drawing/2014/main" id="{44164AB9-E172-7F40-2CF2-7DF99B988A6B}"/>
              </a:ext>
            </a:extLst>
          </p:cNvPr>
          <p:cNvSpPr>
            <a:spLocks noGrp="1"/>
          </p:cNvSpPr>
          <p:nvPr>
            <p:ph type="pic" sz="quarter" idx="77"/>
          </p:nvPr>
        </p:nvSpPr>
        <p:spPr>
          <a:xfrm>
            <a:off x="6181157" y="1351361"/>
            <a:ext cx="765821" cy="953768"/>
          </a:xfrm>
        </p:spPr>
        <p:txBody>
          <a:bodyPr/>
          <a:lstStyle/>
          <a:p>
            <a:r>
              <a:rPr lang="en-GB"/>
              <a:t>Click icon to add picture</a:t>
            </a:r>
            <a:endParaRPr lang="en-US"/>
          </a:p>
        </p:txBody>
      </p:sp>
      <p:sp>
        <p:nvSpPr>
          <p:cNvPr id="6" name="Text Placeholder 3">
            <a:extLst>
              <a:ext uri="{FF2B5EF4-FFF2-40B4-BE49-F238E27FC236}">
                <a16:creationId xmlns:a16="http://schemas.microsoft.com/office/drawing/2014/main" id="{C9CEC922-A606-82DA-1FA8-2F2B92450EC2}"/>
              </a:ext>
            </a:extLst>
          </p:cNvPr>
          <p:cNvSpPr>
            <a:spLocks noGrp="1"/>
          </p:cNvSpPr>
          <p:nvPr>
            <p:ph type="body" sz="quarter" idx="78" hasCustomPrompt="1"/>
          </p:nvPr>
        </p:nvSpPr>
        <p:spPr>
          <a:xfrm>
            <a:off x="7123759" y="1320188"/>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7" name="Text Placeholder 3">
            <a:extLst>
              <a:ext uri="{FF2B5EF4-FFF2-40B4-BE49-F238E27FC236}">
                <a16:creationId xmlns:a16="http://schemas.microsoft.com/office/drawing/2014/main" id="{4C941870-0912-D46F-3945-5FE05271B9A7}"/>
              </a:ext>
            </a:extLst>
          </p:cNvPr>
          <p:cNvSpPr>
            <a:spLocks noGrp="1"/>
          </p:cNvSpPr>
          <p:nvPr>
            <p:ph type="body" sz="quarter" idx="79" hasCustomPrompt="1"/>
          </p:nvPr>
        </p:nvSpPr>
        <p:spPr>
          <a:xfrm>
            <a:off x="7123758" y="1458178"/>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8" name="Text Placeholder 3">
            <a:extLst>
              <a:ext uri="{FF2B5EF4-FFF2-40B4-BE49-F238E27FC236}">
                <a16:creationId xmlns:a16="http://schemas.microsoft.com/office/drawing/2014/main" id="{55D27D2E-D128-EBD1-7A70-9A7457B94AA1}"/>
              </a:ext>
            </a:extLst>
          </p:cNvPr>
          <p:cNvSpPr>
            <a:spLocks noGrp="1"/>
          </p:cNvSpPr>
          <p:nvPr>
            <p:ph type="body" sz="quarter" idx="80" hasCustomPrompt="1"/>
          </p:nvPr>
        </p:nvSpPr>
        <p:spPr>
          <a:xfrm>
            <a:off x="7123759" y="1716622"/>
            <a:ext cx="1748706" cy="533954"/>
          </a:xfrm>
        </p:spPr>
        <p:txBody>
          <a:bodyPr/>
          <a:lstStyle>
            <a:lvl1pPr marL="0" indent="0">
              <a:lnSpc>
                <a:spcPct val="115000"/>
              </a:lnSpc>
              <a:spcBef>
                <a:spcPts val="0"/>
              </a:spcBef>
              <a:buNone/>
              <a:defRPr sz="825" b="0">
                <a:solidFill>
                  <a:schemeClr val="accent1"/>
                </a:solidFill>
              </a:defRPr>
            </a:lvl1p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a:t>+44 (0)123 456 789</a:t>
            </a:r>
          </a:p>
          <a:p>
            <a:pPr lvl="0"/>
            <a:r>
              <a:rPr lang="en-GB" err="1"/>
              <a:t>firstname.surname</a:t>
            </a:r>
            <a:r>
              <a:rPr lang="en-GB"/>
              <a:t>@</a:t>
            </a:r>
            <a:br>
              <a:rPr lang="en-GB"/>
            </a:br>
            <a:r>
              <a:rPr lang="en-GB"/>
              <a:t>brownejacobson.com</a:t>
            </a:r>
            <a:br>
              <a:rPr lang="en-GB"/>
            </a:br>
            <a:r>
              <a:rPr lang="en-GB"/>
              <a:t>(SRA / PQE if needed)</a:t>
            </a:r>
            <a:endParaRPr lang="en-US"/>
          </a:p>
        </p:txBody>
      </p:sp>
      <p:sp>
        <p:nvSpPr>
          <p:cNvPr id="9" name="Picture Placeholder 14">
            <a:extLst>
              <a:ext uri="{FF2B5EF4-FFF2-40B4-BE49-F238E27FC236}">
                <a16:creationId xmlns:a16="http://schemas.microsoft.com/office/drawing/2014/main" id="{67BB40C6-5B5B-78C5-3263-D185E9ABC9F2}"/>
              </a:ext>
            </a:extLst>
          </p:cNvPr>
          <p:cNvSpPr>
            <a:spLocks noGrp="1"/>
          </p:cNvSpPr>
          <p:nvPr>
            <p:ph type="pic" sz="quarter" idx="81"/>
          </p:nvPr>
        </p:nvSpPr>
        <p:spPr>
          <a:xfrm>
            <a:off x="6181157" y="2480791"/>
            <a:ext cx="765821" cy="953768"/>
          </a:xfrm>
        </p:spPr>
        <p:txBody>
          <a:bodyPr/>
          <a:lstStyle/>
          <a:p>
            <a:r>
              <a:rPr lang="en-GB"/>
              <a:t>Click icon to add picture</a:t>
            </a:r>
            <a:endParaRPr lang="en-US"/>
          </a:p>
        </p:txBody>
      </p:sp>
      <p:sp>
        <p:nvSpPr>
          <p:cNvPr id="10" name="Text Placeholder 3">
            <a:extLst>
              <a:ext uri="{FF2B5EF4-FFF2-40B4-BE49-F238E27FC236}">
                <a16:creationId xmlns:a16="http://schemas.microsoft.com/office/drawing/2014/main" id="{E48D86D8-1C68-2872-BEE0-64DBE28278E1}"/>
              </a:ext>
            </a:extLst>
          </p:cNvPr>
          <p:cNvSpPr>
            <a:spLocks noGrp="1"/>
          </p:cNvSpPr>
          <p:nvPr>
            <p:ph type="body" sz="quarter" idx="82" hasCustomPrompt="1"/>
          </p:nvPr>
        </p:nvSpPr>
        <p:spPr>
          <a:xfrm>
            <a:off x="7123759" y="2449618"/>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11" name="Text Placeholder 3">
            <a:extLst>
              <a:ext uri="{FF2B5EF4-FFF2-40B4-BE49-F238E27FC236}">
                <a16:creationId xmlns:a16="http://schemas.microsoft.com/office/drawing/2014/main" id="{63BE388F-10DA-5182-3F27-2CA492FD7F84}"/>
              </a:ext>
            </a:extLst>
          </p:cNvPr>
          <p:cNvSpPr>
            <a:spLocks noGrp="1"/>
          </p:cNvSpPr>
          <p:nvPr>
            <p:ph type="body" sz="quarter" idx="83" hasCustomPrompt="1"/>
          </p:nvPr>
        </p:nvSpPr>
        <p:spPr>
          <a:xfrm>
            <a:off x="7123758" y="2587608"/>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12" name="Text Placeholder 3">
            <a:extLst>
              <a:ext uri="{FF2B5EF4-FFF2-40B4-BE49-F238E27FC236}">
                <a16:creationId xmlns:a16="http://schemas.microsoft.com/office/drawing/2014/main" id="{8B478495-DB69-5C64-99EE-6C9869E29007}"/>
              </a:ext>
            </a:extLst>
          </p:cNvPr>
          <p:cNvSpPr>
            <a:spLocks noGrp="1"/>
          </p:cNvSpPr>
          <p:nvPr>
            <p:ph type="body" sz="quarter" idx="84" hasCustomPrompt="1"/>
          </p:nvPr>
        </p:nvSpPr>
        <p:spPr>
          <a:xfrm>
            <a:off x="7123759" y="2846053"/>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3" name="Picture Placeholder 14">
            <a:extLst>
              <a:ext uri="{FF2B5EF4-FFF2-40B4-BE49-F238E27FC236}">
                <a16:creationId xmlns:a16="http://schemas.microsoft.com/office/drawing/2014/main" id="{A441FADD-02AD-288B-C37A-95E1C1E11009}"/>
              </a:ext>
            </a:extLst>
          </p:cNvPr>
          <p:cNvSpPr>
            <a:spLocks noGrp="1"/>
          </p:cNvSpPr>
          <p:nvPr>
            <p:ph type="pic" sz="quarter" idx="85"/>
          </p:nvPr>
        </p:nvSpPr>
        <p:spPr>
          <a:xfrm>
            <a:off x="6181157" y="3606730"/>
            <a:ext cx="765821" cy="953768"/>
          </a:xfrm>
        </p:spPr>
        <p:txBody>
          <a:bodyPr/>
          <a:lstStyle/>
          <a:p>
            <a:r>
              <a:rPr lang="en-GB"/>
              <a:t>Click icon to add picture</a:t>
            </a:r>
            <a:endParaRPr lang="en-US"/>
          </a:p>
        </p:txBody>
      </p:sp>
      <p:sp>
        <p:nvSpPr>
          <p:cNvPr id="14" name="Text Placeholder 3">
            <a:extLst>
              <a:ext uri="{FF2B5EF4-FFF2-40B4-BE49-F238E27FC236}">
                <a16:creationId xmlns:a16="http://schemas.microsoft.com/office/drawing/2014/main" id="{204FF687-E51E-EC7E-5FF5-BC083E801B09}"/>
              </a:ext>
            </a:extLst>
          </p:cNvPr>
          <p:cNvSpPr>
            <a:spLocks noGrp="1"/>
          </p:cNvSpPr>
          <p:nvPr>
            <p:ph type="body" sz="quarter" idx="86" hasCustomPrompt="1"/>
          </p:nvPr>
        </p:nvSpPr>
        <p:spPr>
          <a:xfrm>
            <a:off x="7123759" y="3575557"/>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15" name="Text Placeholder 3">
            <a:extLst>
              <a:ext uri="{FF2B5EF4-FFF2-40B4-BE49-F238E27FC236}">
                <a16:creationId xmlns:a16="http://schemas.microsoft.com/office/drawing/2014/main" id="{021EF58A-E16E-7C99-2C81-CA5B5FFE8FA6}"/>
              </a:ext>
            </a:extLst>
          </p:cNvPr>
          <p:cNvSpPr>
            <a:spLocks noGrp="1"/>
          </p:cNvSpPr>
          <p:nvPr>
            <p:ph type="body" sz="quarter" idx="87" hasCustomPrompt="1"/>
          </p:nvPr>
        </p:nvSpPr>
        <p:spPr>
          <a:xfrm>
            <a:off x="7123758" y="3713547"/>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16" name="Text Placeholder 3">
            <a:extLst>
              <a:ext uri="{FF2B5EF4-FFF2-40B4-BE49-F238E27FC236}">
                <a16:creationId xmlns:a16="http://schemas.microsoft.com/office/drawing/2014/main" id="{EBCE75F1-A7E6-39F0-98D4-490341EEEC75}"/>
              </a:ext>
            </a:extLst>
          </p:cNvPr>
          <p:cNvSpPr>
            <a:spLocks noGrp="1"/>
          </p:cNvSpPr>
          <p:nvPr>
            <p:ph type="body" sz="quarter" idx="88" hasCustomPrompt="1"/>
          </p:nvPr>
        </p:nvSpPr>
        <p:spPr>
          <a:xfrm>
            <a:off x="7123759" y="3971991"/>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7" name="Text Placeholder 3">
            <a:extLst>
              <a:ext uri="{FF2B5EF4-FFF2-40B4-BE49-F238E27FC236}">
                <a16:creationId xmlns:a16="http://schemas.microsoft.com/office/drawing/2014/main" id="{1C836AD6-C611-87DC-1FA4-7A649B238F2C}"/>
              </a:ext>
            </a:extLst>
          </p:cNvPr>
          <p:cNvSpPr>
            <a:spLocks noGrp="1"/>
          </p:cNvSpPr>
          <p:nvPr>
            <p:ph type="body" sz="quarter" idx="47" hasCustomPrompt="1"/>
          </p:nvPr>
        </p:nvSpPr>
        <p:spPr>
          <a:xfrm>
            <a:off x="272548" y="1352711"/>
            <a:ext cx="5642999" cy="3207782"/>
          </a:xfrm>
        </p:spPr>
        <p:txBody>
          <a:bodyPr/>
          <a:lstStyle>
            <a:lvl1pPr marL="0" indent="0">
              <a:buNone/>
              <a:defRPr sz="1800" b="0">
                <a:solidFill>
                  <a:srgbClr val="4A0925"/>
                </a:solidFill>
                <a:latin typeface="Georgia" panose="02040502050405020303" pitchFamily="18" charset="0"/>
              </a:defRPr>
            </a:lvl1pPr>
          </a:lstStyle>
          <a:p>
            <a:pPr lvl="0"/>
            <a:r>
              <a:rPr lang="en-GB"/>
              <a:t>Click here to add introduction copy</a:t>
            </a:r>
            <a:endParaRPr lang="en-US"/>
          </a:p>
        </p:txBody>
      </p:sp>
      <p:sp>
        <p:nvSpPr>
          <p:cNvPr id="18" name="Text Placeholder 19">
            <a:extLst>
              <a:ext uri="{FF2B5EF4-FFF2-40B4-BE49-F238E27FC236}">
                <a16:creationId xmlns:a16="http://schemas.microsoft.com/office/drawing/2014/main" id="{30BDC46E-B1A5-E123-C50D-1F1094CB79C3}"/>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9" name="Text Placeholder 19">
            <a:extLst>
              <a:ext uri="{FF2B5EF4-FFF2-40B4-BE49-F238E27FC236}">
                <a16:creationId xmlns:a16="http://schemas.microsoft.com/office/drawing/2014/main" id="{D3E20C38-8A6F-1323-65AE-296D0597D71D}"/>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p:txBody>
      </p:sp>
    </p:spTree>
    <p:extLst>
      <p:ext uri="{BB962C8B-B14F-4D97-AF65-F5344CB8AC3E}">
        <p14:creationId xmlns:p14="http://schemas.microsoft.com/office/powerpoint/2010/main" val="36475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 contac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9466F-CCC4-3BC3-F0C5-F71378479E94}"/>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6" name="Picture Placeholder 14">
            <a:extLst>
              <a:ext uri="{FF2B5EF4-FFF2-40B4-BE49-F238E27FC236}">
                <a16:creationId xmlns:a16="http://schemas.microsoft.com/office/drawing/2014/main" id="{2ED1D444-61C0-C3E6-5CA9-9FE8403CFFA0}"/>
              </a:ext>
            </a:extLst>
          </p:cNvPr>
          <p:cNvSpPr>
            <a:spLocks noGrp="1"/>
          </p:cNvSpPr>
          <p:nvPr>
            <p:ph type="pic" sz="quarter" idx="41"/>
          </p:nvPr>
        </p:nvSpPr>
        <p:spPr>
          <a:xfrm>
            <a:off x="271698" y="1351361"/>
            <a:ext cx="955195" cy="1189617"/>
          </a:xfrm>
        </p:spPr>
        <p:txBody>
          <a:bodyPr/>
          <a:lstStyle/>
          <a:p>
            <a:r>
              <a:rPr lang="en-GB"/>
              <a:t>Click icon to add picture</a:t>
            </a:r>
            <a:endParaRPr lang="en-US"/>
          </a:p>
        </p:txBody>
      </p:sp>
      <p:sp>
        <p:nvSpPr>
          <p:cNvPr id="7" name="Text Placeholder 3">
            <a:extLst>
              <a:ext uri="{FF2B5EF4-FFF2-40B4-BE49-F238E27FC236}">
                <a16:creationId xmlns:a16="http://schemas.microsoft.com/office/drawing/2014/main" id="{19B12E8B-65F8-4E0E-545C-5FC749DDE6C7}"/>
              </a:ext>
            </a:extLst>
          </p:cNvPr>
          <p:cNvSpPr>
            <a:spLocks noGrp="1"/>
          </p:cNvSpPr>
          <p:nvPr>
            <p:ph type="body" sz="quarter" idx="42" hasCustomPrompt="1"/>
          </p:nvPr>
        </p:nvSpPr>
        <p:spPr>
          <a:xfrm>
            <a:off x="1375132" y="1351361"/>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8" name="Text Placeholder 3">
            <a:extLst>
              <a:ext uri="{FF2B5EF4-FFF2-40B4-BE49-F238E27FC236}">
                <a16:creationId xmlns:a16="http://schemas.microsoft.com/office/drawing/2014/main" id="{8A7A5EDB-CF06-E894-75EA-9AF27FB08227}"/>
              </a:ext>
            </a:extLst>
          </p:cNvPr>
          <p:cNvSpPr>
            <a:spLocks noGrp="1"/>
          </p:cNvSpPr>
          <p:nvPr>
            <p:ph type="body" sz="quarter" idx="43" hasCustomPrompt="1"/>
          </p:nvPr>
        </p:nvSpPr>
        <p:spPr>
          <a:xfrm>
            <a:off x="1375131" y="1533883"/>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9" name="Text Placeholder 3">
            <a:extLst>
              <a:ext uri="{FF2B5EF4-FFF2-40B4-BE49-F238E27FC236}">
                <a16:creationId xmlns:a16="http://schemas.microsoft.com/office/drawing/2014/main" id="{45F3C7BF-6FFE-A8DB-9504-93CB532760AB}"/>
              </a:ext>
            </a:extLst>
          </p:cNvPr>
          <p:cNvSpPr>
            <a:spLocks noGrp="1"/>
          </p:cNvSpPr>
          <p:nvPr>
            <p:ph type="body" sz="quarter" idx="56" hasCustomPrompt="1"/>
          </p:nvPr>
        </p:nvSpPr>
        <p:spPr>
          <a:xfrm>
            <a:off x="1375132" y="1893468"/>
            <a:ext cx="1587874"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0" name="Picture Placeholder 14">
            <a:extLst>
              <a:ext uri="{FF2B5EF4-FFF2-40B4-BE49-F238E27FC236}">
                <a16:creationId xmlns:a16="http://schemas.microsoft.com/office/drawing/2014/main" id="{B41B8F59-84B4-C829-A87C-CB491ACC675D}"/>
              </a:ext>
            </a:extLst>
          </p:cNvPr>
          <p:cNvSpPr>
            <a:spLocks noGrp="1"/>
          </p:cNvSpPr>
          <p:nvPr>
            <p:ph type="pic" sz="quarter" idx="57"/>
          </p:nvPr>
        </p:nvSpPr>
        <p:spPr>
          <a:xfrm>
            <a:off x="3225913" y="1351361"/>
            <a:ext cx="955195" cy="1189617"/>
          </a:xfrm>
        </p:spPr>
        <p:txBody>
          <a:bodyPr/>
          <a:lstStyle/>
          <a:p>
            <a:r>
              <a:rPr lang="en-GB"/>
              <a:t>Click icon to add picture</a:t>
            </a:r>
            <a:endParaRPr lang="en-US"/>
          </a:p>
        </p:txBody>
      </p:sp>
      <p:sp>
        <p:nvSpPr>
          <p:cNvPr id="11" name="Text Placeholder 3">
            <a:extLst>
              <a:ext uri="{FF2B5EF4-FFF2-40B4-BE49-F238E27FC236}">
                <a16:creationId xmlns:a16="http://schemas.microsoft.com/office/drawing/2014/main" id="{DD100FCB-68BF-2A8B-B773-D8E8ACCDF755}"/>
              </a:ext>
            </a:extLst>
          </p:cNvPr>
          <p:cNvSpPr>
            <a:spLocks noGrp="1"/>
          </p:cNvSpPr>
          <p:nvPr>
            <p:ph type="body" sz="quarter" idx="58" hasCustomPrompt="1"/>
          </p:nvPr>
        </p:nvSpPr>
        <p:spPr>
          <a:xfrm>
            <a:off x="4329348" y="1351361"/>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12" name="Text Placeholder 3">
            <a:extLst>
              <a:ext uri="{FF2B5EF4-FFF2-40B4-BE49-F238E27FC236}">
                <a16:creationId xmlns:a16="http://schemas.microsoft.com/office/drawing/2014/main" id="{7344B734-D992-3338-9D78-FC65FCBDF4EF}"/>
              </a:ext>
            </a:extLst>
          </p:cNvPr>
          <p:cNvSpPr>
            <a:spLocks noGrp="1"/>
          </p:cNvSpPr>
          <p:nvPr>
            <p:ph type="body" sz="quarter" idx="59" hasCustomPrompt="1"/>
          </p:nvPr>
        </p:nvSpPr>
        <p:spPr>
          <a:xfrm>
            <a:off x="4329347" y="1533883"/>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13" name="Text Placeholder 3">
            <a:extLst>
              <a:ext uri="{FF2B5EF4-FFF2-40B4-BE49-F238E27FC236}">
                <a16:creationId xmlns:a16="http://schemas.microsoft.com/office/drawing/2014/main" id="{6E2EF78B-BAC3-4C15-3B42-73ED27D90905}"/>
              </a:ext>
            </a:extLst>
          </p:cNvPr>
          <p:cNvSpPr>
            <a:spLocks noGrp="1"/>
          </p:cNvSpPr>
          <p:nvPr>
            <p:ph type="body" sz="quarter" idx="61" hasCustomPrompt="1"/>
          </p:nvPr>
        </p:nvSpPr>
        <p:spPr>
          <a:xfrm>
            <a:off x="4329348" y="1893468"/>
            <a:ext cx="1587874"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4" name="Picture Placeholder 14">
            <a:extLst>
              <a:ext uri="{FF2B5EF4-FFF2-40B4-BE49-F238E27FC236}">
                <a16:creationId xmlns:a16="http://schemas.microsoft.com/office/drawing/2014/main" id="{A21E075B-89A8-83D0-5265-5AE86E72DEE2}"/>
              </a:ext>
            </a:extLst>
          </p:cNvPr>
          <p:cNvSpPr>
            <a:spLocks noGrp="1"/>
          </p:cNvSpPr>
          <p:nvPr>
            <p:ph type="pic" sz="quarter" idx="62"/>
          </p:nvPr>
        </p:nvSpPr>
        <p:spPr>
          <a:xfrm>
            <a:off x="6184525" y="1351361"/>
            <a:ext cx="955195" cy="1189617"/>
          </a:xfrm>
        </p:spPr>
        <p:txBody>
          <a:bodyPr/>
          <a:lstStyle/>
          <a:p>
            <a:r>
              <a:rPr lang="en-GB"/>
              <a:t>Click icon to add picture</a:t>
            </a:r>
            <a:endParaRPr lang="en-US"/>
          </a:p>
        </p:txBody>
      </p:sp>
      <p:sp>
        <p:nvSpPr>
          <p:cNvPr id="15" name="Text Placeholder 3">
            <a:extLst>
              <a:ext uri="{FF2B5EF4-FFF2-40B4-BE49-F238E27FC236}">
                <a16:creationId xmlns:a16="http://schemas.microsoft.com/office/drawing/2014/main" id="{23892A13-7B77-3A9D-D369-5618C2B62261}"/>
              </a:ext>
            </a:extLst>
          </p:cNvPr>
          <p:cNvSpPr>
            <a:spLocks noGrp="1"/>
          </p:cNvSpPr>
          <p:nvPr>
            <p:ph type="body" sz="quarter" idx="63" hasCustomPrompt="1"/>
          </p:nvPr>
        </p:nvSpPr>
        <p:spPr>
          <a:xfrm>
            <a:off x="7287960" y="1351361"/>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16" name="Text Placeholder 3">
            <a:extLst>
              <a:ext uri="{FF2B5EF4-FFF2-40B4-BE49-F238E27FC236}">
                <a16:creationId xmlns:a16="http://schemas.microsoft.com/office/drawing/2014/main" id="{869FD079-F6B9-B6C2-BA48-9407C451A506}"/>
              </a:ext>
            </a:extLst>
          </p:cNvPr>
          <p:cNvSpPr>
            <a:spLocks noGrp="1"/>
          </p:cNvSpPr>
          <p:nvPr>
            <p:ph type="body" sz="quarter" idx="64" hasCustomPrompt="1"/>
          </p:nvPr>
        </p:nvSpPr>
        <p:spPr>
          <a:xfrm>
            <a:off x="7287959" y="1533883"/>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17" name="Text Placeholder 3">
            <a:extLst>
              <a:ext uri="{FF2B5EF4-FFF2-40B4-BE49-F238E27FC236}">
                <a16:creationId xmlns:a16="http://schemas.microsoft.com/office/drawing/2014/main" id="{8563501C-8208-C057-67FF-7ED9611F5342}"/>
              </a:ext>
            </a:extLst>
          </p:cNvPr>
          <p:cNvSpPr>
            <a:spLocks noGrp="1"/>
          </p:cNvSpPr>
          <p:nvPr>
            <p:ph type="body" sz="quarter" idx="66" hasCustomPrompt="1"/>
          </p:nvPr>
        </p:nvSpPr>
        <p:spPr>
          <a:xfrm>
            <a:off x="7287960" y="1893468"/>
            <a:ext cx="1587874"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8" name="Picture Placeholder 14">
            <a:extLst>
              <a:ext uri="{FF2B5EF4-FFF2-40B4-BE49-F238E27FC236}">
                <a16:creationId xmlns:a16="http://schemas.microsoft.com/office/drawing/2014/main" id="{525967B9-D3EC-59DD-7F83-FFE346D03284}"/>
              </a:ext>
            </a:extLst>
          </p:cNvPr>
          <p:cNvSpPr>
            <a:spLocks noGrp="1"/>
          </p:cNvSpPr>
          <p:nvPr>
            <p:ph type="pic" sz="quarter" idx="67"/>
          </p:nvPr>
        </p:nvSpPr>
        <p:spPr>
          <a:xfrm>
            <a:off x="271698" y="2965007"/>
            <a:ext cx="955195" cy="1189617"/>
          </a:xfrm>
        </p:spPr>
        <p:txBody>
          <a:bodyPr/>
          <a:lstStyle/>
          <a:p>
            <a:r>
              <a:rPr lang="en-GB"/>
              <a:t>Click icon to add picture</a:t>
            </a:r>
            <a:endParaRPr lang="en-US"/>
          </a:p>
        </p:txBody>
      </p:sp>
      <p:sp>
        <p:nvSpPr>
          <p:cNvPr id="19" name="Text Placeholder 3">
            <a:extLst>
              <a:ext uri="{FF2B5EF4-FFF2-40B4-BE49-F238E27FC236}">
                <a16:creationId xmlns:a16="http://schemas.microsoft.com/office/drawing/2014/main" id="{59B569C2-4665-B968-D85C-0601A8465098}"/>
              </a:ext>
            </a:extLst>
          </p:cNvPr>
          <p:cNvSpPr>
            <a:spLocks noGrp="1"/>
          </p:cNvSpPr>
          <p:nvPr>
            <p:ph type="body" sz="quarter" idx="68" hasCustomPrompt="1"/>
          </p:nvPr>
        </p:nvSpPr>
        <p:spPr>
          <a:xfrm>
            <a:off x="1375132" y="2965008"/>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20" name="Text Placeholder 3">
            <a:extLst>
              <a:ext uri="{FF2B5EF4-FFF2-40B4-BE49-F238E27FC236}">
                <a16:creationId xmlns:a16="http://schemas.microsoft.com/office/drawing/2014/main" id="{952EC977-2986-52E5-A214-A3688CD67E18}"/>
              </a:ext>
            </a:extLst>
          </p:cNvPr>
          <p:cNvSpPr>
            <a:spLocks noGrp="1"/>
          </p:cNvSpPr>
          <p:nvPr>
            <p:ph type="body" sz="quarter" idx="69" hasCustomPrompt="1"/>
          </p:nvPr>
        </p:nvSpPr>
        <p:spPr>
          <a:xfrm>
            <a:off x="1375131" y="3141238"/>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21" name="Text Placeholder 3">
            <a:extLst>
              <a:ext uri="{FF2B5EF4-FFF2-40B4-BE49-F238E27FC236}">
                <a16:creationId xmlns:a16="http://schemas.microsoft.com/office/drawing/2014/main" id="{80E9709E-796C-A907-042D-3B250D6CEF1A}"/>
              </a:ext>
            </a:extLst>
          </p:cNvPr>
          <p:cNvSpPr>
            <a:spLocks noGrp="1"/>
          </p:cNvSpPr>
          <p:nvPr>
            <p:ph type="body" sz="quarter" idx="70" hasCustomPrompt="1"/>
          </p:nvPr>
        </p:nvSpPr>
        <p:spPr>
          <a:xfrm>
            <a:off x="1375132" y="3507114"/>
            <a:ext cx="1587874"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22" name="Picture Placeholder 14">
            <a:extLst>
              <a:ext uri="{FF2B5EF4-FFF2-40B4-BE49-F238E27FC236}">
                <a16:creationId xmlns:a16="http://schemas.microsoft.com/office/drawing/2014/main" id="{DDDE46B7-D781-95AB-47E2-F6AD7942BA65}"/>
              </a:ext>
            </a:extLst>
          </p:cNvPr>
          <p:cNvSpPr>
            <a:spLocks noGrp="1"/>
          </p:cNvSpPr>
          <p:nvPr>
            <p:ph type="pic" sz="quarter" idx="71"/>
          </p:nvPr>
        </p:nvSpPr>
        <p:spPr>
          <a:xfrm>
            <a:off x="3225913" y="2965007"/>
            <a:ext cx="955195" cy="1189617"/>
          </a:xfrm>
        </p:spPr>
        <p:txBody>
          <a:bodyPr/>
          <a:lstStyle/>
          <a:p>
            <a:r>
              <a:rPr lang="en-GB"/>
              <a:t>Click icon to add picture</a:t>
            </a:r>
            <a:endParaRPr lang="en-US"/>
          </a:p>
        </p:txBody>
      </p:sp>
      <p:sp>
        <p:nvSpPr>
          <p:cNvPr id="23" name="Text Placeholder 3">
            <a:extLst>
              <a:ext uri="{FF2B5EF4-FFF2-40B4-BE49-F238E27FC236}">
                <a16:creationId xmlns:a16="http://schemas.microsoft.com/office/drawing/2014/main" id="{8A31601E-5AF8-B3EE-9140-0041AC6158AA}"/>
              </a:ext>
            </a:extLst>
          </p:cNvPr>
          <p:cNvSpPr>
            <a:spLocks noGrp="1"/>
          </p:cNvSpPr>
          <p:nvPr>
            <p:ph type="body" sz="quarter" idx="72" hasCustomPrompt="1"/>
          </p:nvPr>
        </p:nvSpPr>
        <p:spPr>
          <a:xfrm>
            <a:off x="4329348" y="2965008"/>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24" name="Text Placeholder 3">
            <a:extLst>
              <a:ext uri="{FF2B5EF4-FFF2-40B4-BE49-F238E27FC236}">
                <a16:creationId xmlns:a16="http://schemas.microsoft.com/office/drawing/2014/main" id="{048D05D0-083B-4055-EE51-6DC3EF423959}"/>
              </a:ext>
            </a:extLst>
          </p:cNvPr>
          <p:cNvSpPr>
            <a:spLocks noGrp="1"/>
          </p:cNvSpPr>
          <p:nvPr>
            <p:ph type="body" sz="quarter" idx="73" hasCustomPrompt="1"/>
          </p:nvPr>
        </p:nvSpPr>
        <p:spPr>
          <a:xfrm>
            <a:off x="4329347" y="3141238"/>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25" name="Text Placeholder 3">
            <a:extLst>
              <a:ext uri="{FF2B5EF4-FFF2-40B4-BE49-F238E27FC236}">
                <a16:creationId xmlns:a16="http://schemas.microsoft.com/office/drawing/2014/main" id="{84BC88E0-0E37-EBAA-E0B0-15FD51464646}"/>
              </a:ext>
            </a:extLst>
          </p:cNvPr>
          <p:cNvSpPr>
            <a:spLocks noGrp="1"/>
          </p:cNvSpPr>
          <p:nvPr>
            <p:ph type="body" sz="quarter" idx="74" hasCustomPrompt="1"/>
          </p:nvPr>
        </p:nvSpPr>
        <p:spPr>
          <a:xfrm>
            <a:off x="4329348" y="3507114"/>
            <a:ext cx="1587874"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26" name="Picture Placeholder 14">
            <a:extLst>
              <a:ext uri="{FF2B5EF4-FFF2-40B4-BE49-F238E27FC236}">
                <a16:creationId xmlns:a16="http://schemas.microsoft.com/office/drawing/2014/main" id="{823D9597-D184-615C-D51E-9AD95345B226}"/>
              </a:ext>
            </a:extLst>
          </p:cNvPr>
          <p:cNvSpPr>
            <a:spLocks noGrp="1"/>
          </p:cNvSpPr>
          <p:nvPr>
            <p:ph type="pic" sz="quarter" idx="75"/>
          </p:nvPr>
        </p:nvSpPr>
        <p:spPr>
          <a:xfrm>
            <a:off x="6184525" y="2965007"/>
            <a:ext cx="955195" cy="1189617"/>
          </a:xfrm>
        </p:spPr>
        <p:txBody>
          <a:bodyPr/>
          <a:lstStyle/>
          <a:p>
            <a:r>
              <a:rPr lang="en-GB"/>
              <a:t>Click icon to add picture</a:t>
            </a:r>
            <a:endParaRPr lang="en-US"/>
          </a:p>
        </p:txBody>
      </p:sp>
      <p:sp>
        <p:nvSpPr>
          <p:cNvPr id="27" name="Text Placeholder 3">
            <a:extLst>
              <a:ext uri="{FF2B5EF4-FFF2-40B4-BE49-F238E27FC236}">
                <a16:creationId xmlns:a16="http://schemas.microsoft.com/office/drawing/2014/main" id="{FC492454-45EC-28BA-A27F-F9C5F6CA587F}"/>
              </a:ext>
            </a:extLst>
          </p:cNvPr>
          <p:cNvSpPr>
            <a:spLocks noGrp="1"/>
          </p:cNvSpPr>
          <p:nvPr>
            <p:ph type="body" sz="quarter" idx="76" hasCustomPrompt="1"/>
          </p:nvPr>
        </p:nvSpPr>
        <p:spPr>
          <a:xfrm>
            <a:off x="7287960" y="2965008"/>
            <a:ext cx="1587874" cy="184666"/>
          </a:xfrm>
        </p:spPr>
        <p:txBody>
          <a:bodyPr/>
          <a:lstStyle>
            <a:lvl1pPr marL="0" indent="0">
              <a:buNone/>
              <a:defRPr sz="1050" b="1">
                <a:solidFill>
                  <a:schemeClr val="accent1"/>
                </a:solidFill>
              </a:defRPr>
            </a:lvl1pPr>
          </a:lstStyle>
          <a:p>
            <a:pPr lvl="0"/>
            <a:r>
              <a:rPr lang="en-GB"/>
              <a:t>Click here to add name</a:t>
            </a:r>
            <a:endParaRPr lang="en-US"/>
          </a:p>
        </p:txBody>
      </p:sp>
      <p:sp>
        <p:nvSpPr>
          <p:cNvPr id="28" name="Text Placeholder 3">
            <a:extLst>
              <a:ext uri="{FF2B5EF4-FFF2-40B4-BE49-F238E27FC236}">
                <a16:creationId xmlns:a16="http://schemas.microsoft.com/office/drawing/2014/main" id="{1F4BDC2D-D728-A67F-2444-DCF6821AEF43}"/>
              </a:ext>
            </a:extLst>
          </p:cNvPr>
          <p:cNvSpPr>
            <a:spLocks noGrp="1"/>
          </p:cNvSpPr>
          <p:nvPr>
            <p:ph type="body" sz="quarter" idx="77" hasCustomPrompt="1"/>
          </p:nvPr>
        </p:nvSpPr>
        <p:spPr>
          <a:xfrm>
            <a:off x="7287959" y="3141238"/>
            <a:ext cx="1587874" cy="184666"/>
          </a:xfrm>
        </p:spPr>
        <p:txBody>
          <a:bodyPr/>
          <a:lstStyle>
            <a:lvl1pPr marL="0" indent="0">
              <a:buNone/>
              <a:defRPr sz="1050" b="0">
                <a:solidFill>
                  <a:schemeClr val="accent1"/>
                </a:solidFill>
              </a:defRPr>
            </a:lvl1pPr>
          </a:lstStyle>
          <a:p>
            <a:pPr lvl="0"/>
            <a:r>
              <a:rPr lang="en-GB"/>
              <a:t>Click here to add title</a:t>
            </a:r>
            <a:endParaRPr lang="en-US"/>
          </a:p>
        </p:txBody>
      </p:sp>
      <p:sp>
        <p:nvSpPr>
          <p:cNvPr id="29" name="Text Placeholder 3">
            <a:extLst>
              <a:ext uri="{FF2B5EF4-FFF2-40B4-BE49-F238E27FC236}">
                <a16:creationId xmlns:a16="http://schemas.microsoft.com/office/drawing/2014/main" id="{AAF02154-4808-7A1A-0948-293860658692}"/>
              </a:ext>
            </a:extLst>
          </p:cNvPr>
          <p:cNvSpPr>
            <a:spLocks noGrp="1"/>
          </p:cNvSpPr>
          <p:nvPr>
            <p:ph type="body" sz="quarter" idx="78" hasCustomPrompt="1"/>
          </p:nvPr>
        </p:nvSpPr>
        <p:spPr>
          <a:xfrm>
            <a:off x="7287960" y="3507114"/>
            <a:ext cx="1587874"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a:p>
            <a:pPr lvl="0"/>
            <a:endParaRPr lang="en-US"/>
          </a:p>
        </p:txBody>
      </p:sp>
      <p:sp>
        <p:nvSpPr>
          <p:cNvPr id="30" name="Text Placeholder 19">
            <a:extLst>
              <a:ext uri="{FF2B5EF4-FFF2-40B4-BE49-F238E27FC236}">
                <a16:creationId xmlns:a16="http://schemas.microsoft.com/office/drawing/2014/main" id="{3CED0B7D-8EAD-4B73-4CBC-179826EBB7BB}"/>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31" name="Text Placeholder 19">
            <a:extLst>
              <a:ext uri="{FF2B5EF4-FFF2-40B4-BE49-F238E27FC236}">
                <a16:creationId xmlns:a16="http://schemas.microsoft.com/office/drawing/2014/main" id="{1C07BCF0-08EA-B283-9B22-81FEDE35C10F}"/>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9255213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 contac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DAF010-EF19-3072-59D3-4ADB25BF2D6E}"/>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6" name="Slide Number Placeholder 3">
            <a:extLst>
              <a:ext uri="{FF2B5EF4-FFF2-40B4-BE49-F238E27FC236}">
                <a16:creationId xmlns:a16="http://schemas.microsoft.com/office/drawing/2014/main" id="{662CAF9C-71BC-2D65-539F-7EDEC00DBDEF}"/>
              </a:ext>
            </a:extLst>
          </p:cNvPr>
          <p:cNvSpPr txBox="1">
            <a:spLocks/>
          </p:cNvSpPr>
          <p:nvPr/>
        </p:nvSpPr>
        <p:spPr>
          <a:xfrm>
            <a:off x="8753136" y="4762031"/>
            <a:ext cx="117020" cy="115416"/>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7AFFD-6A6E-7A47-B645-9573A550E74B}" type="slidenum">
              <a:rPr lang="en-US" sz="750" smtClean="0"/>
              <a:pPr/>
              <a:t>‹#›</a:t>
            </a:fld>
            <a:endParaRPr lang="en-US" sz="750"/>
          </a:p>
        </p:txBody>
      </p:sp>
      <p:sp>
        <p:nvSpPr>
          <p:cNvPr id="8" name="Picture Placeholder 14">
            <a:extLst>
              <a:ext uri="{FF2B5EF4-FFF2-40B4-BE49-F238E27FC236}">
                <a16:creationId xmlns:a16="http://schemas.microsoft.com/office/drawing/2014/main" id="{145041AD-0070-B731-EE3C-E92F55131B93}"/>
              </a:ext>
            </a:extLst>
          </p:cNvPr>
          <p:cNvSpPr>
            <a:spLocks noGrp="1"/>
          </p:cNvSpPr>
          <p:nvPr>
            <p:ph type="pic" sz="quarter" idx="41"/>
          </p:nvPr>
        </p:nvSpPr>
        <p:spPr>
          <a:xfrm>
            <a:off x="271699" y="1351361"/>
            <a:ext cx="765821" cy="953768"/>
          </a:xfrm>
        </p:spPr>
        <p:txBody>
          <a:bodyPr/>
          <a:lstStyle/>
          <a:p>
            <a:r>
              <a:rPr lang="en-GB"/>
              <a:t>Click icon to add picture</a:t>
            </a:r>
            <a:endParaRPr lang="en-US"/>
          </a:p>
        </p:txBody>
      </p:sp>
      <p:sp>
        <p:nvSpPr>
          <p:cNvPr id="9" name="Text Placeholder 3">
            <a:extLst>
              <a:ext uri="{FF2B5EF4-FFF2-40B4-BE49-F238E27FC236}">
                <a16:creationId xmlns:a16="http://schemas.microsoft.com/office/drawing/2014/main" id="{D8E0C3E8-A690-994B-3F09-9B559EAB054B}"/>
              </a:ext>
            </a:extLst>
          </p:cNvPr>
          <p:cNvSpPr>
            <a:spLocks noGrp="1"/>
          </p:cNvSpPr>
          <p:nvPr>
            <p:ph type="body" sz="quarter" idx="42" hasCustomPrompt="1"/>
          </p:nvPr>
        </p:nvSpPr>
        <p:spPr>
          <a:xfrm>
            <a:off x="1214300" y="1320188"/>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10" name="Text Placeholder 3">
            <a:extLst>
              <a:ext uri="{FF2B5EF4-FFF2-40B4-BE49-F238E27FC236}">
                <a16:creationId xmlns:a16="http://schemas.microsoft.com/office/drawing/2014/main" id="{D7614C2E-A078-4FE1-E625-347B350A9488}"/>
              </a:ext>
            </a:extLst>
          </p:cNvPr>
          <p:cNvSpPr>
            <a:spLocks noGrp="1"/>
          </p:cNvSpPr>
          <p:nvPr>
            <p:ph type="body" sz="quarter" idx="43" hasCustomPrompt="1"/>
          </p:nvPr>
        </p:nvSpPr>
        <p:spPr>
          <a:xfrm>
            <a:off x="1214300" y="1458178"/>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11" name="Text Placeholder 3">
            <a:extLst>
              <a:ext uri="{FF2B5EF4-FFF2-40B4-BE49-F238E27FC236}">
                <a16:creationId xmlns:a16="http://schemas.microsoft.com/office/drawing/2014/main" id="{A87C4F94-CB29-3388-04A4-05EE6B747639}"/>
              </a:ext>
            </a:extLst>
          </p:cNvPr>
          <p:cNvSpPr>
            <a:spLocks noGrp="1"/>
          </p:cNvSpPr>
          <p:nvPr>
            <p:ph type="body" sz="quarter" idx="56" hasCustomPrompt="1"/>
          </p:nvPr>
        </p:nvSpPr>
        <p:spPr>
          <a:xfrm>
            <a:off x="1214300" y="1716622"/>
            <a:ext cx="1748706" cy="533954"/>
          </a:xfrm>
        </p:spPr>
        <p:txBody>
          <a:bodyPr/>
          <a:lstStyle>
            <a:lvl1pPr marL="0" indent="0">
              <a:lnSpc>
                <a:spcPct val="115000"/>
              </a:lnSpc>
              <a:spcBef>
                <a:spcPts val="0"/>
              </a:spcBef>
              <a:buNone/>
              <a:defRPr sz="825" b="0">
                <a:solidFill>
                  <a:schemeClr val="accent1"/>
                </a:solidFill>
              </a:defRPr>
            </a:lvl1pPr>
          </a:lstStyle>
          <a:p>
            <a:pPr marL="0" marR="0" lvl="0" indent="0" algn="l" defTabSz="6858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a:t>+44 (0)123 456 789</a:t>
            </a:r>
          </a:p>
          <a:p>
            <a:pPr lvl="0"/>
            <a:r>
              <a:rPr lang="en-GB" err="1"/>
              <a:t>firstname.surname</a:t>
            </a:r>
            <a:r>
              <a:rPr lang="en-GB"/>
              <a:t>@</a:t>
            </a:r>
            <a:br>
              <a:rPr lang="en-GB"/>
            </a:br>
            <a:r>
              <a:rPr lang="en-GB"/>
              <a:t>brownejacobson.com</a:t>
            </a:r>
            <a:br>
              <a:rPr lang="en-GB"/>
            </a:br>
            <a:r>
              <a:rPr lang="en-GB"/>
              <a:t>(SRA / PQE if needed)</a:t>
            </a:r>
            <a:endParaRPr lang="en-US"/>
          </a:p>
        </p:txBody>
      </p:sp>
      <p:sp>
        <p:nvSpPr>
          <p:cNvPr id="69" name="Picture Placeholder 14">
            <a:extLst>
              <a:ext uri="{FF2B5EF4-FFF2-40B4-BE49-F238E27FC236}">
                <a16:creationId xmlns:a16="http://schemas.microsoft.com/office/drawing/2014/main" id="{30259F47-226E-79C9-7FE2-CDFC9772A37E}"/>
              </a:ext>
            </a:extLst>
          </p:cNvPr>
          <p:cNvSpPr>
            <a:spLocks noGrp="1"/>
          </p:cNvSpPr>
          <p:nvPr>
            <p:ph type="pic" sz="quarter" idx="57"/>
          </p:nvPr>
        </p:nvSpPr>
        <p:spPr>
          <a:xfrm>
            <a:off x="271699" y="2480791"/>
            <a:ext cx="765821" cy="953768"/>
          </a:xfrm>
        </p:spPr>
        <p:txBody>
          <a:bodyPr/>
          <a:lstStyle/>
          <a:p>
            <a:r>
              <a:rPr lang="en-GB"/>
              <a:t>Click icon to add picture</a:t>
            </a:r>
            <a:endParaRPr lang="en-US"/>
          </a:p>
        </p:txBody>
      </p:sp>
      <p:sp>
        <p:nvSpPr>
          <p:cNvPr id="70" name="Text Placeholder 3">
            <a:extLst>
              <a:ext uri="{FF2B5EF4-FFF2-40B4-BE49-F238E27FC236}">
                <a16:creationId xmlns:a16="http://schemas.microsoft.com/office/drawing/2014/main" id="{C6B01471-0DCB-E9E5-B493-67700D8E9654}"/>
              </a:ext>
            </a:extLst>
          </p:cNvPr>
          <p:cNvSpPr>
            <a:spLocks noGrp="1"/>
          </p:cNvSpPr>
          <p:nvPr>
            <p:ph type="body" sz="quarter" idx="58" hasCustomPrompt="1"/>
          </p:nvPr>
        </p:nvSpPr>
        <p:spPr>
          <a:xfrm>
            <a:off x="1214300" y="2449618"/>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71" name="Text Placeholder 3">
            <a:extLst>
              <a:ext uri="{FF2B5EF4-FFF2-40B4-BE49-F238E27FC236}">
                <a16:creationId xmlns:a16="http://schemas.microsoft.com/office/drawing/2014/main" id="{5EF2B995-BF60-E9DA-E957-8BC0CFA28991}"/>
              </a:ext>
            </a:extLst>
          </p:cNvPr>
          <p:cNvSpPr>
            <a:spLocks noGrp="1"/>
          </p:cNvSpPr>
          <p:nvPr>
            <p:ph type="body" sz="quarter" idx="59" hasCustomPrompt="1"/>
          </p:nvPr>
        </p:nvSpPr>
        <p:spPr>
          <a:xfrm>
            <a:off x="1214300" y="2587608"/>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72" name="Text Placeholder 3">
            <a:extLst>
              <a:ext uri="{FF2B5EF4-FFF2-40B4-BE49-F238E27FC236}">
                <a16:creationId xmlns:a16="http://schemas.microsoft.com/office/drawing/2014/main" id="{56F4C6D9-2E6D-5F9D-9156-1FB351FC8C3F}"/>
              </a:ext>
            </a:extLst>
          </p:cNvPr>
          <p:cNvSpPr>
            <a:spLocks noGrp="1"/>
          </p:cNvSpPr>
          <p:nvPr>
            <p:ph type="body" sz="quarter" idx="60" hasCustomPrompt="1"/>
          </p:nvPr>
        </p:nvSpPr>
        <p:spPr>
          <a:xfrm>
            <a:off x="1214300" y="2846053"/>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a:p>
            <a:pPr lvl="0"/>
            <a:endParaRPr lang="en-US"/>
          </a:p>
        </p:txBody>
      </p:sp>
      <p:sp>
        <p:nvSpPr>
          <p:cNvPr id="73" name="Picture Placeholder 14">
            <a:extLst>
              <a:ext uri="{FF2B5EF4-FFF2-40B4-BE49-F238E27FC236}">
                <a16:creationId xmlns:a16="http://schemas.microsoft.com/office/drawing/2014/main" id="{23DC032D-2E02-8266-7C7C-41DDC03498D4}"/>
              </a:ext>
            </a:extLst>
          </p:cNvPr>
          <p:cNvSpPr>
            <a:spLocks noGrp="1"/>
          </p:cNvSpPr>
          <p:nvPr>
            <p:ph type="pic" sz="quarter" idx="61"/>
          </p:nvPr>
        </p:nvSpPr>
        <p:spPr>
          <a:xfrm>
            <a:off x="271699" y="3606730"/>
            <a:ext cx="765821" cy="953768"/>
          </a:xfrm>
        </p:spPr>
        <p:txBody>
          <a:bodyPr/>
          <a:lstStyle/>
          <a:p>
            <a:r>
              <a:rPr lang="en-GB"/>
              <a:t>Click icon to add picture</a:t>
            </a:r>
            <a:endParaRPr lang="en-US"/>
          </a:p>
        </p:txBody>
      </p:sp>
      <p:sp>
        <p:nvSpPr>
          <p:cNvPr id="74" name="Text Placeholder 3">
            <a:extLst>
              <a:ext uri="{FF2B5EF4-FFF2-40B4-BE49-F238E27FC236}">
                <a16:creationId xmlns:a16="http://schemas.microsoft.com/office/drawing/2014/main" id="{C0FB307C-B103-7BDD-6EB9-83D1E459B637}"/>
              </a:ext>
            </a:extLst>
          </p:cNvPr>
          <p:cNvSpPr>
            <a:spLocks noGrp="1"/>
          </p:cNvSpPr>
          <p:nvPr>
            <p:ph type="body" sz="quarter" idx="62" hasCustomPrompt="1"/>
          </p:nvPr>
        </p:nvSpPr>
        <p:spPr>
          <a:xfrm>
            <a:off x="1214300" y="3575557"/>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75" name="Text Placeholder 3">
            <a:extLst>
              <a:ext uri="{FF2B5EF4-FFF2-40B4-BE49-F238E27FC236}">
                <a16:creationId xmlns:a16="http://schemas.microsoft.com/office/drawing/2014/main" id="{8F7C1F16-CC1E-3EA4-AA80-600338B5EE5C}"/>
              </a:ext>
            </a:extLst>
          </p:cNvPr>
          <p:cNvSpPr>
            <a:spLocks noGrp="1"/>
          </p:cNvSpPr>
          <p:nvPr>
            <p:ph type="body" sz="quarter" idx="63" hasCustomPrompt="1"/>
          </p:nvPr>
        </p:nvSpPr>
        <p:spPr>
          <a:xfrm>
            <a:off x="1214300" y="3713547"/>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76" name="Text Placeholder 3">
            <a:extLst>
              <a:ext uri="{FF2B5EF4-FFF2-40B4-BE49-F238E27FC236}">
                <a16:creationId xmlns:a16="http://schemas.microsoft.com/office/drawing/2014/main" id="{6C56CB00-B0C3-F5A7-A88F-49AE7E789583}"/>
              </a:ext>
            </a:extLst>
          </p:cNvPr>
          <p:cNvSpPr>
            <a:spLocks noGrp="1"/>
          </p:cNvSpPr>
          <p:nvPr>
            <p:ph type="body" sz="quarter" idx="64" hasCustomPrompt="1"/>
          </p:nvPr>
        </p:nvSpPr>
        <p:spPr>
          <a:xfrm>
            <a:off x="1214300" y="3971991"/>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78" name="Picture Placeholder 14">
            <a:extLst>
              <a:ext uri="{FF2B5EF4-FFF2-40B4-BE49-F238E27FC236}">
                <a16:creationId xmlns:a16="http://schemas.microsoft.com/office/drawing/2014/main" id="{E648225B-EC39-E941-2AFA-3205019881E5}"/>
              </a:ext>
            </a:extLst>
          </p:cNvPr>
          <p:cNvSpPr>
            <a:spLocks noGrp="1"/>
          </p:cNvSpPr>
          <p:nvPr>
            <p:ph type="pic" sz="quarter" idx="65"/>
          </p:nvPr>
        </p:nvSpPr>
        <p:spPr>
          <a:xfrm>
            <a:off x="3224201" y="1351361"/>
            <a:ext cx="765821" cy="953768"/>
          </a:xfrm>
        </p:spPr>
        <p:txBody>
          <a:bodyPr/>
          <a:lstStyle/>
          <a:p>
            <a:r>
              <a:rPr lang="en-GB"/>
              <a:t>Click icon to add picture</a:t>
            </a:r>
            <a:endParaRPr lang="en-US"/>
          </a:p>
        </p:txBody>
      </p:sp>
      <p:sp>
        <p:nvSpPr>
          <p:cNvPr id="79" name="Text Placeholder 3">
            <a:extLst>
              <a:ext uri="{FF2B5EF4-FFF2-40B4-BE49-F238E27FC236}">
                <a16:creationId xmlns:a16="http://schemas.microsoft.com/office/drawing/2014/main" id="{5904BA96-6CA3-E1FE-F515-70CD996B1577}"/>
              </a:ext>
            </a:extLst>
          </p:cNvPr>
          <p:cNvSpPr>
            <a:spLocks noGrp="1"/>
          </p:cNvSpPr>
          <p:nvPr>
            <p:ph type="body" sz="quarter" idx="66" hasCustomPrompt="1"/>
          </p:nvPr>
        </p:nvSpPr>
        <p:spPr>
          <a:xfrm>
            <a:off x="4166803" y="1320188"/>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80" name="Text Placeholder 3">
            <a:extLst>
              <a:ext uri="{FF2B5EF4-FFF2-40B4-BE49-F238E27FC236}">
                <a16:creationId xmlns:a16="http://schemas.microsoft.com/office/drawing/2014/main" id="{432D0BF8-3F1E-3355-D0A7-42FACC57F6BF}"/>
              </a:ext>
            </a:extLst>
          </p:cNvPr>
          <p:cNvSpPr>
            <a:spLocks noGrp="1"/>
          </p:cNvSpPr>
          <p:nvPr>
            <p:ph type="body" sz="quarter" idx="67" hasCustomPrompt="1"/>
          </p:nvPr>
        </p:nvSpPr>
        <p:spPr>
          <a:xfrm>
            <a:off x="4166802" y="1458178"/>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81" name="Text Placeholder 3">
            <a:extLst>
              <a:ext uri="{FF2B5EF4-FFF2-40B4-BE49-F238E27FC236}">
                <a16:creationId xmlns:a16="http://schemas.microsoft.com/office/drawing/2014/main" id="{1F066BDB-169D-E91C-ADFF-19949FA6FC5C}"/>
              </a:ext>
            </a:extLst>
          </p:cNvPr>
          <p:cNvSpPr>
            <a:spLocks noGrp="1"/>
          </p:cNvSpPr>
          <p:nvPr>
            <p:ph type="body" sz="quarter" idx="68" hasCustomPrompt="1"/>
          </p:nvPr>
        </p:nvSpPr>
        <p:spPr>
          <a:xfrm>
            <a:off x="4166803" y="1716622"/>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82" name="Picture Placeholder 14">
            <a:extLst>
              <a:ext uri="{FF2B5EF4-FFF2-40B4-BE49-F238E27FC236}">
                <a16:creationId xmlns:a16="http://schemas.microsoft.com/office/drawing/2014/main" id="{B7F927FB-BD2A-668A-4964-0495BFFC9601}"/>
              </a:ext>
            </a:extLst>
          </p:cNvPr>
          <p:cNvSpPr>
            <a:spLocks noGrp="1"/>
          </p:cNvSpPr>
          <p:nvPr>
            <p:ph type="pic" sz="quarter" idx="69"/>
          </p:nvPr>
        </p:nvSpPr>
        <p:spPr>
          <a:xfrm>
            <a:off x="3224201" y="2480791"/>
            <a:ext cx="765821" cy="953768"/>
          </a:xfrm>
        </p:spPr>
        <p:txBody>
          <a:bodyPr/>
          <a:lstStyle/>
          <a:p>
            <a:r>
              <a:rPr lang="en-GB"/>
              <a:t>Click icon to add picture</a:t>
            </a:r>
            <a:endParaRPr lang="en-US"/>
          </a:p>
        </p:txBody>
      </p:sp>
      <p:sp>
        <p:nvSpPr>
          <p:cNvPr id="83" name="Text Placeholder 3">
            <a:extLst>
              <a:ext uri="{FF2B5EF4-FFF2-40B4-BE49-F238E27FC236}">
                <a16:creationId xmlns:a16="http://schemas.microsoft.com/office/drawing/2014/main" id="{CFCD049D-DE6A-EB4F-4406-85C38CC1918A}"/>
              </a:ext>
            </a:extLst>
          </p:cNvPr>
          <p:cNvSpPr>
            <a:spLocks noGrp="1"/>
          </p:cNvSpPr>
          <p:nvPr>
            <p:ph type="body" sz="quarter" idx="70" hasCustomPrompt="1"/>
          </p:nvPr>
        </p:nvSpPr>
        <p:spPr>
          <a:xfrm>
            <a:off x="4166803" y="2449618"/>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84" name="Text Placeholder 3">
            <a:extLst>
              <a:ext uri="{FF2B5EF4-FFF2-40B4-BE49-F238E27FC236}">
                <a16:creationId xmlns:a16="http://schemas.microsoft.com/office/drawing/2014/main" id="{6D306C22-1B4F-E494-1008-1A54FD49EDBD}"/>
              </a:ext>
            </a:extLst>
          </p:cNvPr>
          <p:cNvSpPr>
            <a:spLocks noGrp="1"/>
          </p:cNvSpPr>
          <p:nvPr>
            <p:ph type="body" sz="quarter" idx="71" hasCustomPrompt="1"/>
          </p:nvPr>
        </p:nvSpPr>
        <p:spPr>
          <a:xfrm>
            <a:off x="4166802" y="2587608"/>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85" name="Text Placeholder 3">
            <a:extLst>
              <a:ext uri="{FF2B5EF4-FFF2-40B4-BE49-F238E27FC236}">
                <a16:creationId xmlns:a16="http://schemas.microsoft.com/office/drawing/2014/main" id="{4802438C-4694-ABC6-2332-573EB385F80D}"/>
              </a:ext>
            </a:extLst>
          </p:cNvPr>
          <p:cNvSpPr>
            <a:spLocks noGrp="1"/>
          </p:cNvSpPr>
          <p:nvPr>
            <p:ph type="body" sz="quarter" idx="72" hasCustomPrompt="1"/>
          </p:nvPr>
        </p:nvSpPr>
        <p:spPr>
          <a:xfrm>
            <a:off x="4166803" y="2846053"/>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86" name="Picture Placeholder 14">
            <a:extLst>
              <a:ext uri="{FF2B5EF4-FFF2-40B4-BE49-F238E27FC236}">
                <a16:creationId xmlns:a16="http://schemas.microsoft.com/office/drawing/2014/main" id="{38C61212-A66F-CC9F-41AF-11807028225B}"/>
              </a:ext>
            </a:extLst>
          </p:cNvPr>
          <p:cNvSpPr>
            <a:spLocks noGrp="1"/>
          </p:cNvSpPr>
          <p:nvPr>
            <p:ph type="pic" sz="quarter" idx="73"/>
          </p:nvPr>
        </p:nvSpPr>
        <p:spPr>
          <a:xfrm>
            <a:off x="3224201" y="3606730"/>
            <a:ext cx="765821" cy="953768"/>
          </a:xfrm>
        </p:spPr>
        <p:txBody>
          <a:bodyPr/>
          <a:lstStyle/>
          <a:p>
            <a:r>
              <a:rPr lang="en-GB"/>
              <a:t>Click icon to add picture</a:t>
            </a:r>
            <a:endParaRPr lang="en-US"/>
          </a:p>
        </p:txBody>
      </p:sp>
      <p:sp>
        <p:nvSpPr>
          <p:cNvPr id="87" name="Text Placeholder 3">
            <a:extLst>
              <a:ext uri="{FF2B5EF4-FFF2-40B4-BE49-F238E27FC236}">
                <a16:creationId xmlns:a16="http://schemas.microsoft.com/office/drawing/2014/main" id="{DC2440E1-9ACC-A0EB-E952-EEF0F2BF255B}"/>
              </a:ext>
            </a:extLst>
          </p:cNvPr>
          <p:cNvSpPr>
            <a:spLocks noGrp="1"/>
          </p:cNvSpPr>
          <p:nvPr>
            <p:ph type="body" sz="quarter" idx="74" hasCustomPrompt="1"/>
          </p:nvPr>
        </p:nvSpPr>
        <p:spPr>
          <a:xfrm>
            <a:off x="4166803" y="3575557"/>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88" name="Text Placeholder 3">
            <a:extLst>
              <a:ext uri="{FF2B5EF4-FFF2-40B4-BE49-F238E27FC236}">
                <a16:creationId xmlns:a16="http://schemas.microsoft.com/office/drawing/2014/main" id="{2351AE32-536F-8658-3F58-869349995586}"/>
              </a:ext>
            </a:extLst>
          </p:cNvPr>
          <p:cNvSpPr>
            <a:spLocks noGrp="1"/>
          </p:cNvSpPr>
          <p:nvPr>
            <p:ph type="body" sz="quarter" idx="75" hasCustomPrompt="1"/>
          </p:nvPr>
        </p:nvSpPr>
        <p:spPr>
          <a:xfrm>
            <a:off x="4166802" y="3713547"/>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89" name="Text Placeholder 3">
            <a:extLst>
              <a:ext uri="{FF2B5EF4-FFF2-40B4-BE49-F238E27FC236}">
                <a16:creationId xmlns:a16="http://schemas.microsoft.com/office/drawing/2014/main" id="{05A9604E-D896-8570-68E2-FA0BE5173AEE}"/>
              </a:ext>
            </a:extLst>
          </p:cNvPr>
          <p:cNvSpPr>
            <a:spLocks noGrp="1"/>
          </p:cNvSpPr>
          <p:nvPr>
            <p:ph type="body" sz="quarter" idx="76" hasCustomPrompt="1"/>
          </p:nvPr>
        </p:nvSpPr>
        <p:spPr>
          <a:xfrm>
            <a:off x="4166803" y="3971991"/>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90" name="Picture Placeholder 14">
            <a:extLst>
              <a:ext uri="{FF2B5EF4-FFF2-40B4-BE49-F238E27FC236}">
                <a16:creationId xmlns:a16="http://schemas.microsoft.com/office/drawing/2014/main" id="{BE87DB48-3176-2FF1-024A-A82480DB87E3}"/>
              </a:ext>
            </a:extLst>
          </p:cNvPr>
          <p:cNvSpPr>
            <a:spLocks noGrp="1"/>
          </p:cNvSpPr>
          <p:nvPr>
            <p:ph type="pic" sz="quarter" idx="77"/>
          </p:nvPr>
        </p:nvSpPr>
        <p:spPr>
          <a:xfrm>
            <a:off x="6181157" y="1351361"/>
            <a:ext cx="765821" cy="953768"/>
          </a:xfrm>
        </p:spPr>
        <p:txBody>
          <a:bodyPr/>
          <a:lstStyle/>
          <a:p>
            <a:r>
              <a:rPr lang="en-GB"/>
              <a:t>Click icon to add picture</a:t>
            </a:r>
            <a:endParaRPr lang="en-US"/>
          </a:p>
        </p:txBody>
      </p:sp>
      <p:sp>
        <p:nvSpPr>
          <p:cNvPr id="91" name="Text Placeholder 3">
            <a:extLst>
              <a:ext uri="{FF2B5EF4-FFF2-40B4-BE49-F238E27FC236}">
                <a16:creationId xmlns:a16="http://schemas.microsoft.com/office/drawing/2014/main" id="{8833ABF6-1533-3DB3-9F05-BE27ABFE7B8C}"/>
              </a:ext>
            </a:extLst>
          </p:cNvPr>
          <p:cNvSpPr>
            <a:spLocks noGrp="1"/>
          </p:cNvSpPr>
          <p:nvPr>
            <p:ph type="body" sz="quarter" idx="78" hasCustomPrompt="1"/>
          </p:nvPr>
        </p:nvSpPr>
        <p:spPr>
          <a:xfrm>
            <a:off x="7123759" y="1320188"/>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92" name="Text Placeholder 3">
            <a:extLst>
              <a:ext uri="{FF2B5EF4-FFF2-40B4-BE49-F238E27FC236}">
                <a16:creationId xmlns:a16="http://schemas.microsoft.com/office/drawing/2014/main" id="{078746D7-C3FA-EF44-99D4-EA38D40A4DC1}"/>
              </a:ext>
            </a:extLst>
          </p:cNvPr>
          <p:cNvSpPr>
            <a:spLocks noGrp="1"/>
          </p:cNvSpPr>
          <p:nvPr>
            <p:ph type="body" sz="quarter" idx="79" hasCustomPrompt="1"/>
          </p:nvPr>
        </p:nvSpPr>
        <p:spPr>
          <a:xfrm>
            <a:off x="7123758" y="1458178"/>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93" name="Text Placeholder 3">
            <a:extLst>
              <a:ext uri="{FF2B5EF4-FFF2-40B4-BE49-F238E27FC236}">
                <a16:creationId xmlns:a16="http://schemas.microsoft.com/office/drawing/2014/main" id="{37DEABA4-27E7-7C43-39CF-D19E33E51818}"/>
              </a:ext>
            </a:extLst>
          </p:cNvPr>
          <p:cNvSpPr>
            <a:spLocks noGrp="1"/>
          </p:cNvSpPr>
          <p:nvPr>
            <p:ph type="body" sz="quarter" idx="80" hasCustomPrompt="1"/>
          </p:nvPr>
        </p:nvSpPr>
        <p:spPr>
          <a:xfrm>
            <a:off x="7123759" y="1716622"/>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94" name="Picture Placeholder 14">
            <a:extLst>
              <a:ext uri="{FF2B5EF4-FFF2-40B4-BE49-F238E27FC236}">
                <a16:creationId xmlns:a16="http://schemas.microsoft.com/office/drawing/2014/main" id="{101FF984-6AFA-108C-BA3E-94BC55BDAF7E}"/>
              </a:ext>
            </a:extLst>
          </p:cNvPr>
          <p:cNvSpPr>
            <a:spLocks noGrp="1"/>
          </p:cNvSpPr>
          <p:nvPr>
            <p:ph type="pic" sz="quarter" idx="81"/>
          </p:nvPr>
        </p:nvSpPr>
        <p:spPr>
          <a:xfrm>
            <a:off x="6181157" y="2480791"/>
            <a:ext cx="765821" cy="953768"/>
          </a:xfrm>
        </p:spPr>
        <p:txBody>
          <a:bodyPr/>
          <a:lstStyle/>
          <a:p>
            <a:r>
              <a:rPr lang="en-GB"/>
              <a:t>Click icon to add picture</a:t>
            </a:r>
            <a:endParaRPr lang="en-US"/>
          </a:p>
        </p:txBody>
      </p:sp>
      <p:sp>
        <p:nvSpPr>
          <p:cNvPr id="95" name="Text Placeholder 3">
            <a:extLst>
              <a:ext uri="{FF2B5EF4-FFF2-40B4-BE49-F238E27FC236}">
                <a16:creationId xmlns:a16="http://schemas.microsoft.com/office/drawing/2014/main" id="{6B39206B-EFA8-7A23-CC0C-01790E17BDCC}"/>
              </a:ext>
            </a:extLst>
          </p:cNvPr>
          <p:cNvSpPr>
            <a:spLocks noGrp="1"/>
          </p:cNvSpPr>
          <p:nvPr>
            <p:ph type="body" sz="quarter" idx="82" hasCustomPrompt="1"/>
          </p:nvPr>
        </p:nvSpPr>
        <p:spPr>
          <a:xfrm>
            <a:off x="7123759" y="2449618"/>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96" name="Text Placeholder 3">
            <a:extLst>
              <a:ext uri="{FF2B5EF4-FFF2-40B4-BE49-F238E27FC236}">
                <a16:creationId xmlns:a16="http://schemas.microsoft.com/office/drawing/2014/main" id="{3382265E-A9A2-1F4C-637C-4DFB24EC4F73}"/>
              </a:ext>
            </a:extLst>
          </p:cNvPr>
          <p:cNvSpPr>
            <a:spLocks noGrp="1"/>
          </p:cNvSpPr>
          <p:nvPr>
            <p:ph type="body" sz="quarter" idx="83" hasCustomPrompt="1"/>
          </p:nvPr>
        </p:nvSpPr>
        <p:spPr>
          <a:xfrm>
            <a:off x="7123758" y="2587608"/>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97" name="Text Placeholder 3">
            <a:extLst>
              <a:ext uri="{FF2B5EF4-FFF2-40B4-BE49-F238E27FC236}">
                <a16:creationId xmlns:a16="http://schemas.microsoft.com/office/drawing/2014/main" id="{D9915300-16EC-DE1F-7DDF-AD1C571E8018}"/>
              </a:ext>
            </a:extLst>
          </p:cNvPr>
          <p:cNvSpPr>
            <a:spLocks noGrp="1"/>
          </p:cNvSpPr>
          <p:nvPr>
            <p:ph type="body" sz="quarter" idx="84" hasCustomPrompt="1"/>
          </p:nvPr>
        </p:nvSpPr>
        <p:spPr>
          <a:xfrm>
            <a:off x="7123759" y="2846053"/>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98" name="Picture Placeholder 14">
            <a:extLst>
              <a:ext uri="{FF2B5EF4-FFF2-40B4-BE49-F238E27FC236}">
                <a16:creationId xmlns:a16="http://schemas.microsoft.com/office/drawing/2014/main" id="{D7D52391-1E55-5C11-F0CB-A54A05B6A0D4}"/>
              </a:ext>
            </a:extLst>
          </p:cNvPr>
          <p:cNvSpPr>
            <a:spLocks noGrp="1"/>
          </p:cNvSpPr>
          <p:nvPr>
            <p:ph type="pic" sz="quarter" idx="85"/>
          </p:nvPr>
        </p:nvSpPr>
        <p:spPr>
          <a:xfrm>
            <a:off x="6181157" y="3606730"/>
            <a:ext cx="765821" cy="953768"/>
          </a:xfrm>
        </p:spPr>
        <p:txBody>
          <a:bodyPr/>
          <a:lstStyle/>
          <a:p>
            <a:r>
              <a:rPr lang="en-GB"/>
              <a:t>Click icon to add picture</a:t>
            </a:r>
            <a:endParaRPr lang="en-US"/>
          </a:p>
        </p:txBody>
      </p:sp>
      <p:sp>
        <p:nvSpPr>
          <p:cNvPr id="99" name="Text Placeholder 3">
            <a:extLst>
              <a:ext uri="{FF2B5EF4-FFF2-40B4-BE49-F238E27FC236}">
                <a16:creationId xmlns:a16="http://schemas.microsoft.com/office/drawing/2014/main" id="{0444C56A-7072-2459-CCDB-23374030B854}"/>
              </a:ext>
            </a:extLst>
          </p:cNvPr>
          <p:cNvSpPr>
            <a:spLocks noGrp="1"/>
          </p:cNvSpPr>
          <p:nvPr>
            <p:ph type="body" sz="quarter" idx="86" hasCustomPrompt="1"/>
          </p:nvPr>
        </p:nvSpPr>
        <p:spPr>
          <a:xfrm>
            <a:off x="7123759" y="3575557"/>
            <a:ext cx="1748706" cy="149384"/>
          </a:xfrm>
        </p:spPr>
        <p:txBody>
          <a:bodyPr/>
          <a:lstStyle>
            <a:lvl1pPr marL="0" indent="0">
              <a:buNone/>
              <a:defRPr sz="825" b="1">
                <a:solidFill>
                  <a:schemeClr val="accent1"/>
                </a:solidFill>
              </a:defRPr>
            </a:lvl1pPr>
          </a:lstStyle>
          <a:p>
            <a:pPr lvl="0"/>
            <a:r>
              <a:rPr lang="en-GB"/>
              <a:t>Click here to add name</a:t>
            </a:r>
            <a:endParaRPr lang="en-US"/>
          </a:p>
        </p:txBody>
      </p:sp>
      <p:sp>
        <p:nvSpPr>
          <p:cNvPr id="100" name="Text Placeholder 3">
            <a:extLst>
              <a:ext uri="{FF2B5EF4-FFF2-40B4-BE49-F238E27FC236}">
                <a16:creationId xmlns:a16="http://schemas.microsoft.com/office/drawing/2014/main" id="{FAA07EB6-C0F9-6400-F5B1-95BFA7263E3D}"/>
              </a:ext>
            </a:extLst>
          </p:cNvPr>
          <p:cNvSpPr>
            <a:spLocks noGrp="1"/>
          </p:cNvSpPr>
          <p:nvPr>
            <p:ph type="body" sz="quarter" idx="87" hasCustomPrompt="1"/>
          </p:nvPr>
        </p:nvSpPr>
        <p:spPr>
          <a:xfrm>
            <a:off x="7123758" y="3713547"/>
            <a:ext cx="1748706" cy="184666"/>
          </a:xfrm>
        </p:spPr>
        <p:txBody>
          <a:bodyPr/>
          <a:lstStyle>
            <a:lvl1pPr marL="0" indent="0">
              <a:buNone/>
              <a:defRPr sz="825" b="0">
                <a:solidFill>
                  <a:schemeClr val="accent1"/>
                </a:solidFill>
              </a:defRPr>
            </a:lvl1pPr>
          </a:lstStyle>
          <a:p>
            <a:pPr lvl="0"/>
            <a:r>
              <a:rPr lang="en-GB"/>
              <a:t>Click here to add title</a:t>
            </a:r>
            <a:endParaRPr lang="en-US"/>
          </a:p>
        </p:txBody>
      </p:sp>
      <p:sp>
        <p:nvSpPr>
          <p:cNvPr id="101" name="Text Placeholder 3">
            <a:extLst>
              <a:ext uri="{FF2B5EF4-FFF2-40B4-BE49-F238E27FC236}">
                <a16:creationId xmlns:a16="http://schemas.microsoft.com/office/drawing/2014/main" id="{C4DD55BD-01D5-6664-EC55-4D5B2D682269}"/>
              </a:ext>
            </a:extLst>
          </p:cNvPr>
          <p:cNvSpPr>
            <a:spLocks noGrp="1"/>
          </p:cNvSpPr>
          <p:nvPr>
            <p:ph type="body" sz="quarter" idx="88" hasCustomPrompt="1"/>
          </p:nvPr>
        </p:nvSpPr>
        <p:spPr>
          <a:xfrm>
            <a:off x="7123759" y="3971991"/>
            <a:ext cx="1748706" cy="533954"/>
          </a:xfrm>
        </p:spPr>
        <p:txBody>
          <a:bodyPr/>
          <a:lstStyle>
            <a:lvl1pPr marL="0" indent="0">
              <a:lnSpc>
                <a:spcPct val="115000"/>
              </a:lnSpc>
              <a:spcBef>
                <a:spcPts val="0"/>
              </a:spcBef>
              <a:buNone/>
              <a:defRPr sz="825"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3" name="Slide Number Placeholder 3">
            <a:extLst>
              <a:ext uri="{FF2B5EF4-FFF2-40B4-BE49-F238E27FC236}">
                <a16:creationId xmlns:a16="http://schemas.microsoft.com/office/drawing/2014/main" id="{6E7FA32F-F4FB-BD93-5E1F-25C4136CA223}"/>
              </a:ext>
            </a:extLst>
          </p:cNvPr>
          <p:cNvSpPr txBox="1">
            <a:spLocks/>
          </p:cNvSpPr>
          <p:nvPr/>
        </p:nvSpPr>
        <p:spPr>
          <a:xfrm>
            <a:off x="8753136" y="4762031"/>
            <a:ext cx="117020" cy="115416"/>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7AFFD-6A6E-7A47-B645-9573A550E74B}" type="slidenum">
              <a:rPr lang="en-US" sz="750" smtClean="0"/>
              <a:pPr/>
              <a:t>‹#›</a:t>
            </a:fld>
            <a:endParaRPr lang="en-US" sz="750"/>
          </a:p>
        </p:txBody>
      </p:sp>
      <p:sp>
        <p:nvSpPr>
          <p:cNvPr id="5" name="Slide Number Placeholder 3">
            <a:extLst>
              <a:ext uri="{FF2B5EF4-FFF2-40B4-BE49-F238E27FC236}">
                <a16:creationId xmlns:a16="http://schemas.microsoft.com/office/drawing/2014/main" id="{E9517A50-CC4B-324F-6809-2EAA7418CC2C}"/>
              </a:ext>
            </a:extLst>
          </p:cNvPr>
          <p:cNvSpPr txBox="1">
            <a:spLocks/>
          </p:cNvSpPr>
          <p:nvPr userDrawn="1"/>
        </p:nvSpPr>
        <p:spPr>
          <a:xfrm>
            <a:off x="8753136" y="4762031"/>
            <a:ext cx="117020" cy="115416"/>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7AFFD-6A6E-7A47-B645-9573A550E74B}" type="slidenum">
              <a:rPr lang="en-US" sz="750" smtClean="0"/>
              <a:pPr/>
              <a:t>‹#›</a:t>
            </a:fld>
            <a:endParaRPr lang="en-US" sz="750"/>
          </a:p>
        </p:txBody>
      </p:sp>
      <p:sp>
        <p:nvSpPr>
          <p:cNvPr id="43" name="Text Placeholder 19">
            <a:extLst>
              <a:ext uri="{FF2B5EF4-FFF2-40B4-BE49-F238E27FC236}">
                <a16:creationId xmlns:a16="http://schemas.microsoft.com/office/drawing/2014/main" id="{9D04E22F-639A-9B29-6CED-77D9C515C306}"/>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44" name="Text Placeholder 19">
            <a:extLst>
              <a:ext uri="{FF2B5EF4-FFF2-40B4-BE49-F238E27FC236}">
                <a16:creationId xmlns:a16="http://schemas.microsoft.com/office/drawing/2014/main" id="{C8793B1A-2C25-9563-9363-FC2F1A31E8A9}"/>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1168549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copy and chart">
    <p:spTree>
      <p:nvGrpSpPr>
        <p:cNvPr id="1" name=""/>
        <p:cNvGrpSpPr/>
        <p:nvPr/>
      </p:nvGrpSpPr>
      <p:grpSpPr>
        <a:xfrm>
          <a:off x="0" y="0"/>
          <a:ext cx="0" cy="0"/>
          <a:chOff x="0" y="0"/>
          <a:chExt cx="0" cy="0"/>
        </a:xfrm>
      </p:grpSpPr>
      <p:sp>
        <p:nvSpPr>
          <p:cNvPr id="13" name="Chart Placeholder 37">
            <a:extLst>
              <a:ext uri="{FF2B5EF4-FFF2-40B4-BE49-F238E27FC236}">
                <a16:creationId xmlns:a16="http://schemas.microsoft.com/office/drawing/2014/main" id="{74D5FF60-36C0-3CBE-E3ED-D8DA8D0661D4}"/>
              </a:ext>
            </a:extLst>
          </p:cNvPr>
          <p:cNvSpPr>
            <a:spLocks noGrp="1"/>
          </p:cNvSpPr>
          <p:nvPr>
            <p:ph type="chart" sz="quarter" idx="18"/>
          </p:nvPr>
        </p:nvSpPr>
        <p:spPr>
          <a:xfrm>
            <a:off x="4701656" y="1352710"/>
            <a:ext cx="4168500" cy="3207782"/>
          </a:xfrm>
        </p:spPr>
        <p:txBody>
          <a:bodyPr/>
          <a:lstStyle/>
          <a:p>
            <a:r>
              <a:rPr lang="en-GB"/>
              <a:t>Click icon to add chart</a:t>
            </a:r>
            <a:endParaRPr lang="en-US"/>
          </a:p>
        </p:txBody>
      </p:sp>
      <p:sp>
        <p:nvSpPr>
          <p:cNvPr id="2" name="Text Placeholder 2">
            <a:extLst>
              <a:ext uri="{FF2B5EF4-FFF2-40B4-BE49-F238E27FC236}">
                <a16:creationId xmlns:a16="http://schemas.microsoft.com/office/drawing/2014/main" id="{763D33D7-FCAE-27FE-DB4B-119D8BDF5BF6}"/>
              </a:ext>
            </a:extLst>
          </p:cNvPr>
          <p:cNvSpPr>
            <a:spLocks noGrp="1"/>
          </p:cNvSpPr>
          <p:nvPr>
            <p:ph idx="1" hasCustomPrompt="1"/>
          </p:nvPr>
        </p:nvSpPr>
        <p:spPr>
          <a:xfrm>
            <a:off x="271698" y="1352716"/>
            <a:ext cx="4170649" cy="3207782"/>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90DCD64-76BA-0A4F-D1EB-DDB7E9F2D074}"/>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8AD53459-F768-C7FF-B859-B93BA352F004}"/>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A3C49E10-38A4-D356-0435-02423DC2C760}"/>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217585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494637530"/>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body copy and char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BFC2925-7677-023E-9048-EA99304AFBAC}"/>
              </a:ext>
            </a:extLst>
          </p:cNvPr>
          <p:cNvSpPr>
            <a:spLocks noGrp="1"/>
          </p:cNvSpPr>
          <p:nvPr>
            <p:ph idx="17" hasCustomPrompt="1"/>
          </p:nvPr>
        </p:nvSpPr>
        <p:spPr>
          <a:xfrm>
            <a:off x="271698" y="1354382"/>
            <a:ext cx="4168500" cy="275451"/>
          </a:xfrm>
          <a:prstGeom prst="rect">
            <a:avLst/>
          </a:prstGeom>
        </p:spPr>
        <p:txBody>
          <a:bodyPr vert="horz" wrap="square" lIns="0" tIns="0" rIns="0" bIns="0" rtlCol="0">
            <a:noAutofit/>
          </a:bodyPr>
          <a:lstStyle>
            <a:lvl1pPr marL="0" indent="0">
              <a:buNone/>
              <a:defRPr sz="1500" b="1">
                <a:solidFill>
                  <a:srgbClr val="FF4542"/>
                </a:solidFill>
              </a:defRPr>
            </a:lvl1pPr>
          </a:lstStyle>
          <a:p>
            <a:pPr lvl="0"/>
            <a:r>
              <a:rPr lang="en-US"/>
              <a:t>Click to add header</a:t>
            </a:r>
          </a:p>
        </p:txBody>
      </p:sp>
      <p:sp>
        <p:nvSpPr>
          <p:cNvPr id="10" name="Slide Number Placeholder 3">
            <a:extLst>
              <a:ext uri="{FF2B5EF4-FFF2-40B4-BE49-F238E27FC236}">
                <a16:creationId xmlns:a16="http://schemas.microsoft.com/office/drawing/2014/main" id="{37D3EE74-3E54-47C8-659D-1200DF124531}"/>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2" name="Chart Placeholder 37">
            <a:extLst>
              <a:ext uri="{FF2B5EF4-FFF2-40B4-BE49-F238E27FC236}">
                <a16:creationId xmlns:a16="http://schemas.microsoft.com/office/drawing/2014/main" id="{0C581B41-A1A7-5645-32E8-ECD15C7A153F}"/>
              </a:ext>
            </a:extLst>
          </p:cNvPr>
          <p:cNvSpPr>
            <a:spLocks noGrp="1"/>
          </p:cNvSpPr>
          <p:nvPr>
            <p:ph type="chart" sz="quarter" idx="18"/>
          </p:nvPr>
        </p:nvSpPr>
        <p:spPr>
          <a:xfrm>
            <a:off x="4701656" y="1352710"/>
            <a:ext cx="4168500" cy="3207782"/>
          </a:xfrm>
        </p:spPr>
        <p:txBody>
          <a:bodyPr/>
          <a:lstStyle/>
          <a:p>
            <a:r>
              <a:rPr lang="en-GB"/>
              <a:t>Click icon to add chart</a:t>
            </a:r>
            <a:endParaRPr lang="en-US"/>
          </a:p>
        </p:txBody>
      </p:sp>
      <p:sp>
        <p:nvSpPr>
          <p:cNvPr id="11" name="Text Placeholder 2">
            <a:extLst>
              <a:ext uri="{FF2B5EF4-FFF2-40B4-BE49-F238E27FC236}">
                <a16:creationId xmlns:a16="http://schemas.microsoft.com/office/drawing/2014/main" id="{F6CA580A-A6EB-44CF-52AE-9D889031C39B}"/>
              </a:ext>
            </a:extLst>
          </p:cNvPr>
          <p:cNvSpPr>
            <a:spLocks noGrp="1"/>
          </p:cNvSpPr>
          <p:nvPr>
            <p:ph idx="19" hasCustomPrompt="1"/>
          </p:nvPr>
        </p:nvSpPr>
        <p:spPr>
          <a:xfrm>
            <a:off x="271698" y="1660500"/>
            <a:ext cx="4168500" cy="28998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9">
            <a:extLst>
              <a:ext uri="{FF2B5EF4-FFF2-40B4-BE49-F238E27FC236}">
                <a16:creationId xmlns:a16="http://schemas.microsoft.com/office/drawing/2014/main" id="{70D96882-9435-77A8-60D9-D22424EA2EA1}"/>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3" name="Text Placeholder 19">
            <a:extLst>
              <a:ext uri="{FF2B5EF4-FFF2-40B4-BE49-F238E27FC236}">
                <a16:creationId xmlns:a16="http://schemas.microsoft.com/office/drawing/2014/main" id="{EFEB5608-9D6E-62AB-AA8D-9BC91D2BE84E}"/>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52715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 full page ">
    <p:spTree>
      <p:nvGrpSpPr>
        <p:cNvPr id="1" name=""/>
        <p:cNvGrpSpPr/>
        <p:nvPr/>
      </p:nvGrpSpPr>
      <p:grpSpPr>
        <a:xfrm>
          <a:off x="0" y="0"/>
          <a:ext cx="0" cy="0"/>
          <a:chOff x="0" y="0"/>
          <a:chExt cx="0" cy="0"/>
        </a:xfrm>
      </p:grpSpPr>
      <p:sp>
        <p:nvSpPr>
          <p:cNvPr id="4" name="Chart Placeholder 37">
            <a:extLst>
              <a:ext uri="{FF2B5EF4-FFF2-40B4-BE49-F238E27FC236}">
                <a16:creationId xmlns:a16="http://schemas.microsoft.com/office/drawing/2014/main" id="{C39D8BFE-A3C5-1A3E-B654-016ACE088E09}"/>
              </a:ext>
            </a:extLst>
          </p:cNvPr>
          <p:cNvSpPr>
            <a:spLocks noGrp="1"/>
          </p:cNvSpPr>
          <p:nvPr>
            <p:ph type="chart" sz="quarter" idx="17"/>
          </p:nvPr>
        </p:nvSpPr>
        <p:spPr>
          <a:xfrm>
            <a:off x="271697" y="1352710"/>
            <a:ext cx="8598458" cy="3207782"/>
          </a:xfrm>
        </p:spPr>
        <p:txBody>
          <a:bodyPr/>
          <a:lstStyle/>
          <a:p>
            <a:r>
              <a:rPr lang="en-GB"/>
              <a:t>Click icon to add chart</a:t>
            </a:r>
            <a:endParaRPr lang="en-US"/>
          </a:p>
        </p:txBody>
      </p:sp>
      <p:sp>
        <p:nvSpPr>
          <p:cNvPr id="3" name="Slide Number Placeholder 3">
            <a:extLst>
              <a:ext uri="{FF2B5EF4-FFF2-40B4-BE49-F238E27FC236}">
                <a16:creationId xmlns:a16="http://schemas.microsoft.com/office/drawing/2014/main" id="{D571F366-78BB-DE50-1C87-CFDC7C0E97CE}"/>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8" name="Text Placeholder 19">
            <a:extLst>
              <a:ext uri="{FF2B5EF4-FFF2-40B4-BE49-F238E27FC236}">
                <a16:creationId xmlns:a16="http://schemas.microsoft.com/office/drawing/2014/main" id="{12C2ACD3-1B80-D1C8-2305-D0CF627C4238}"/>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AE0436D7-E6F4-AB6E-C6F8-BB92989D5FC9}"/>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8705890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slide for table">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2B82272-DD0A-F018-4786-DD7537445E53}"/>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7" name="Text Placeholder 19">
            <a:extLst>
              <a:ext uri="{FF2B5EF4-FFF2-40B4-BE49-F238E27FC236}">
                <a16:creationId xmlns:a16="http://schemas.microsoft.com/office/drawing/2014/main" id="{8EEED5B2-901C-5BAF-35AD-2680EF441EF2}"/>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8" name="Text Placeholder 19">
            <a:extLst>
              <a:ext uri="{FF2B5EF4-FFF2-40B4-BE49-F238E27FC236}">
                <a16:creationId xmlns:a16="http://schemas.microsoft.com/office/drawing/2014/main" id="{8FA572C9-DD37-2741-DE51-C96222801E99}"/>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8467872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rganisational chart">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2B82272-DD0A-F018-4786-DD7537445E53}"/>
              </a:ext>
            </a:extLst>
          </p:cNvPr>
          <p:cNvSpPr>
            <a:spLocks noGrp="1"/>
          </p:cNvSpPr>
          <p:nvPr>
            <p:ph type="sldNum" sz="quarter" idx="11"/>
          </p:nvPr>
        </p:nvSpPr>
        <p:spPr>
          <a:xfrm>
            <a:off x="8752335" y="4762031"/>
            <a:ext cx="117821" cy="115416"/>
          </a:xfrm>
        </p:spPr>
        <p:txBody>
          <a:bodyPr/>
          <a:lstStyle/>
          <a:p>
            <a:fld id="{EA97AFFD-6A6E-7A47-B645-9573A550E74B}" type="slidenum">
              <a:rPr lang="en-US" smtClean="0"/>
              <a:pPr/>
              <a:t>‹#›</a:t>
            </a:fld>
            <a:endParaRPr lang="en-US"/>
          </a:p>
        </p:txBody>
      </p:sp>
      <p:sp>
        <p:nvSpPr>
          <p:cNvPr id="10" name="SmartArt Placeholder 6">
            <a:extLst>
              <a:ext uri="{FF2B5EF4-FFF2-40B4-BE49-F238E27FC236}">
                <a16:creationId xmlns:a16="http://schemas.microsoft.com/office/drawing/2014/main" id="{AB8FDE31-478E-C54C-FA11-0D12CB8F8818}"/>
              </a:ext>
            </a:extLst>
          </p:cNvPr>
          <p:cNvSpPr>
            <a:spLocks noGrp="1"/>
          </p:cNvSpPr>
          <p:nvPr>
            <p:ph type="dgm" sz="quarter" idx="12"/>
          </p:nvPr>
        </p:nvSpPr>
        <p:spPr>
          <a:xfrm>
            <a:off x="270164" y="1357745"/>
            <a:ext cx="8603565" cy="3200400"/>
          </a:xfrm>
        </p:spPr>
        <p:txBody>
          <a:bodyPr/>
          <a:lstStyle>
            <a:lvl1pPr marL="0" indent="0">
              <a:buNone/>
              <a:defRPr>
                <a:solidFill>
                  <a:schemeClr val="tx1"/>
                </a:solidFill>
              </a:defRPr>
            </a:lvl1pPr>
          </a:lstStyle>
          <a:p>
            <a:r>
              <a:rPr lang="en-GB"/>
              <a:t>Click icon to add SmartArt graphic</a:t>
            </a:r>
          </a:p>
        </p:txBody>
      </p:sp>
      <p:sp>
        <p:nvSpPr>
          <p:cNvPr id="8" name="Text Placeholder 19">
            <a:extLst>
              <a:ext uri="{FF2B5EF4-FFF2-40B4-BE49-F238E27FC236}">
                <a16:creationId xmlns:a16="http://schemas.microsoft.com/office/drawing/2014/main" id="{5324A8C1-B521-E5D6-6F98-635AE556BF50}"/>
              </a:ext>
            </a:extLst>
          </p:cNvPr>
          <p:cNvSpPr>
            <a:spLocks noGrp="1"/>
          </p:cNvSpPr>
          <p:nvPr>
            <p:ph type="body" sz="quarter" idx="48" hasCustomPrompt="1"/>
          </p:nvPr>
        </p:nvSpPr>
        <p:spPr>
          <a:xfrm>
            <a:off x="271463" y="351000"/>
            <a:ext cx="8598694" cy="263128"/>
          </a:xfrm>
        </p:spPr>
        <p:txBody>
          <a:bodyPr/>
          <a:lstStyle>
            <a:lvl1pPr marL="0" indent="0">
              <a:lnSpc>
                <a:spcPct val="100000"/>
              </a:lnSpc>
              <a:spcBef>
                <a:spcPts val="0"/>
              </a:spcBef>
              <a:buNone/>
              <a:defRPr lang="en-GB" sz="21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CC13FF3E-AB73-62D9-6232-04AD59A7D80D}"/>
              </a:ext>
            </a:extLst>
          </p:cNvPr>
          <p:cNvSpPr>
            <a:spLocks noGrp="1"/>
          </p:cNvSpPr>
          <p:nvPr>
            <p:ph type="body" sz="quarter" idx="49" hasCustomPrompt="1"/>
          </p:nvPr>
        </p:nvSpPr>
        <p:spPr>
          <a:xfrm>
            <a:off x="271133" y="675000"/>
            <a:ext cx="8598694" cy="263128"/>
          </a:xfrm>
        </p:spPr>
        <p:txBody>
          <a:bodyPr/>
          <a:lstStyle>
            <a:lvl1pPr marL="0" indent="0">
              <a:lnSpc>
                <a:spcPct val="100000"/>
              </a:lnSpc>
              <a:buNone/>
              <a:defRPr lang="en-GB" sz="21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013875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Las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843BE3A-51B6-5EC5-716F-7932D851CC72}"/>
              </a:ext>
            </a:extLst>
          </p:cNvPr>
          <p:cNvPicPr>
            <a:picLocks noChangeAspect="1"/>
          </p:cNvPicPr>
          <p:nvPr/>
        </p:nvPicPr>
        <p:blipFill rotWithShape="1">
          <a:blip r:embed="rId2"/>
          <a:srcRect t="10231" b="10233"/>
          <a:stretch/>
        </p:blipFill>
        <p:spPr>
          <a:xfrm>
            <a:off x="-1" y="0"/>
            <a:ext cx="9144001" cy="5143500"/>
          </a:xfrm>
          <a:prstGeom prst="rect">
            <a:avLst/>
          </a:prstGeom>
        </p:spPr>
      </p:pic>
      <p:pic>
        <p:nvPicPr>
          <p:cNvPr id="13" name="Picture 12" descr="Background pattern&#10;&#10;Description automatically generated">
            <a:extLst>
              <a:ext uri="{FF2B5EF4-FFF2-40B4-BE49-F238E27FC236}">
                <a16:creationId xmlns:a16="http://schemas.microsoft.com/office/drawing/2014/main" id="{9CDB0EE0-F073-E721-E588-8B42CA5FC83F}"/>
              </a:ext>
            </a:extLst>
          </p:cNvPr>
          <p:cNvPicPr>
            <a:picLocks noChangeAspect="1"/>
          </p:cNvPicPr>
          <p:nvPr userDrawn="1"/>
        </p:nvPicPr>
        <p:blipFill rotWithShape="1">
          <a:blip r:embed="rId2"/>
          <a:srcRect t="10231" b="10233"/>
          <a:stretch/>
        </p:blipFill>
        <p:spPr>
          <a:xfrm>
            <a:off x="-1" y="0"/>
            <a:ext cx="9144001" cy="5143500"/>
          </a:xfrm>
          <a:prstGeom prst="rect">
            <a:avLst/>
          </a:prstGeom>
        </p:spPr>
      </p:pic>
      <p:pic>
        <p:nvPicPr>
          <p:cNvPr id="4" name="Picture 3">
            <a:extLst>
              <a:ext uri="{FF2B5EF4-FFF2-40B4-BE49-F238E27FC236}">
                <a16:creationId xmlns:a16="http://schemas.microsoft.com/office/drawing/2014/main" id="{46C7F41A-3B6D-AD03-9F83-B91842A331EA}"/>
              </a:ext>
            </a:extLst>
          </p:cNvPr>
          <p:cNvPicPr>
            <a:picLocks noChangeAspect="1"/>
          </p:cNvPicPr>
          <p:nvPr/>
        </p:nvPicPr>
        <p:blipFill>
          <a:blip r:embed="rId3"/>
          <a:srcRect/>
          <a:stretch/>
        </p:blipFill>
        <p:spPr>
          <a:xfrm>
            <a:off x="-1" y="5093"/>
            <a:ext cx="9144000" cy="5143500"/>
          </a:xfrm>
          <a:prstGeom prst="rect">
            <a:avLst/>
          </a:prstGeom>
        </p:spPr>
      </p:pic>
      <p:sp>
        <p:nvSpPr>
          <p:cNvPr id="6" name="Title 1">
            <a:extLst>
              <a:ext uri="{FF2B5EF4-FFF2-40B4-BE49-F238E27FC236}">
                <a16:creationId xmlns:a16="http://schemas.microsoft.com/office/drawing/2014/main" id="{8B11732B-1EE5-0D05-DD5F-E0520303FF60}"/>
              </a:ext>
            </a:extLst>
          </p:cNvPr>
          <p:cNvSpPr txBox="1">
            <a:spLocks/>
          </p:cNvSpPr>
          <p:nvPr/>
        </p:nvSpPr>
        <p:spPr>
          <a:xfrm>
            <a:off x="214547" y="2367086"/>
            <a:ext cx="8600606" cy="880410"/>
          </a:xfrm>
          <a:prstGeom prst="rect">
            <a:avLst/>
          </a:prstGeom>
        </p:spPr>
        <p:txBody>
          <a:bodyPr anchor="t">
            <a:norm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1500" b="1" err="1">
                <a:latin typeface="Georgia" panose="02040502050405020303" pitchFamily="18" charset="0"/>
              </a:rPr>
              <a:t>brownejacobson.com</a:t>
            </a:r>
            <a:endParaRPr lang="en-US" sz="1500" b="1">
              <a:latin typeface="Georgia" panose="02040502050405020303" pitchFamily="18" charset="0"/>
            </a:endParaRPr>
          </a:p>
          <a:p>
            <a:pPr marL="0" marR="0" lvl="0" indent="0" algn="l" defTabSz="685800" rtl="0" eaLnBrk="1" fontAlgn="auto" latinLnBrk="0" hangingPunct="1">
              <a:lnSpc>
                <a:spcPct val="100000"/>
              </a:lnSpc>
              <a:spcBef>
                <a:spcPct val="0"/>
              </a:spcBef>
              <a:spcAft>
                <a:spcPts val="0"/>
              </a:spcAft>
              <a:buClrTx/>
              <a:buSzTx/>
              <a:buFontTx/>
              <a:buNone/>
              <a:tabLst/>
              <a:defRPr/>
            </a:pPr>
            <a:r>
              <a:rPr lang="en-US" sz="1500" b="0">
                <a:latin typeface="Georgia" panose="02040502050405020303" pitchFamily="18" charset="0"/>
              </a:rPr>
              <a:t>+44 (0)370 270 6000</a:t>
            </a:r>
          </a:p>
        </p:txBody>
      </p:sp>
      <p:sp>
        <p:nvSpPr>
          <p:cNvPr id="7" name="Text Placeholder 35">
            <a:extLst>
              <a:ext uri="{FF2B5EF4-FFF2-40B4-BE49-F238E27FC236}">
                <a16:creationId xmlns:a16="http://schemas.microsoft.com/office/drawing/2014/main" id="{1C90AF44-C57F-5297-8605-39EDB7E1E87F}"/>
              </a:ext>
            </a:extLst>
          </p:cNvPr>
          <p:cNvSpPr>
            <a:spLocks noGrp="1"/>
          </p:cNvSpPr>
          <p:nvPr>
            <p:ph type="body" sz="quarter" idx="14" hasCustomPrompt="1"/>
          </p:nvPr>
        </p:nvSpPr>
        <p:spPr>
          <a:xfrm>
            <a:off x="214547" y="1496052"/>
            <a:ext cx="8611848" cy="660269"/>
          </a:xfrm>
        </p:spPr>
        <p:txBody>
          <a:bodyPr>
            <a:normAutofit/>
          </a:bodyPr>
          <a:lstStyle>
            <a:lvl1pPr marL="0" indent="0">
              <a:buNone/>
              <a:defRPr sz="4500" b="1" i="0">
                <a:solidFill>
                  <a:schemeClr val="accent2"/>
                </a:solidFill>
                <a:latin typeface="Arial" panose="020B0604020202020204" pitchFamily="34" charset="0"/>
                <a:cs typeface="Arial" panose="020B0604020202020204" pitchFamily="34" charset="0"/>
              </a:defRPr>
            </a:lvl1pPr>
          </a:lstStyle>
          <a:p>
            <a:pPr lvl="0"/>
            <a:r>
              <a:rPr lang="en-US" dirty="0"/>
              <a:t>Thank you</a:t>
            </a:r>
          </a:p>
        </p:txBody>
      </p:sp>
      <p:cxnSp>
        <p:nvCxnSpPr>
          <p:cNvPr id="9" name="Straight Connector 8">
            <a:extLst>
              <a:ext uri="{FF2B5EF4-FFF2-40B4-BE49-F238E27FC236}">
                <a16:creationId xmlns:a16="http://schemas.microsoft.com/office/drawing/2014/main" id="{D8926B7D-9794-537E-164C-AF460C8CD5A5}"/>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3E97610-E671-1175-938C-2AC4E0A05BF6}"/>
              </a:ext>
            </a:extLst>
          </p:cNvPr>
          <p:cNvSpPr txBox="1">
            <a:spLocks/>
          </p:cNvSpPr>
          <p:nvPr/>
        </p:nvSpPr>
        <p:spPr>
          <a:xfrm>
            <a:off x="214547" y="2367086"/>
            <a:ext cx="8600606" cy="880410"/>
          </a:xfrm>
          <a:prstGeom prst="rect">
            <a:avLst/>
          </a:prstGeom>
        </p:spPr>
        <p:txBody>
          <a:bodyPr anchor="t">
            <a:norm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1500" b="1" err="1">
                <a:latin typeface="Georgia" panose="02040502050405020303" pitchFamily="18" charset="0"/>
              </a:rPr>
              <a:t>brownejacobson.com</a:t>
            </a:r>
            <a:endParaRPr lang="en-US" sz="1500" b="1">
              <a:latin typeface="Georgia" panose="02040502050405020303" pitchFamily="18" charset="0"/>
            </a:endParaRPr>
          </a:p>
          <a:p>
            <a:pPr marL="0" marR="0" lvl="0" indent="0" algn="l" defTabSz="685800" rtl="0" eaLnBrk="1" fontAlgn="auto" latinLnBrk="0" hangingPunct="1">
              <a:lnSpc>
                <a:spcPct val="100000"/>
              </a:lnSpc>
              <a:spcBef>
                <a:spcPct val="0"/>
              </a:spcBef>
              <a:spcAft>
                <a:spcPts val="0"/>
              </a:spcAft>
              <a:buClrTx/>
              <a:buSzTx/>
              <a:buFontTx/>
              <a:buNone/>
              <a:tabLst/>
              <a:defRPr/>
            </a:pPr>
            <a:r>
              <a:rPr lang="en-US" sz="1500" b="0">
                <a:latin typeface="Georgia" panose="02040502050405020303" pitchFamily="18" charset="0"/>
              </a:rPr>
              <a:t>+44 (0)370 270 6000</a:t>
            </a:r>
          </a:p>
        </p:txBody>
      </p:sp>
      <p:cxnSp>
        <p:nvCxnSpPr>
          <p:cNvPr id="11" name="Straight Connector 10">
            <a:extLst>
              <a:ext uri="{FF2B5EF4-FFF2-40B4-BE49-F238E27FC236}">
                <a16:creationId xmlns:a16="http://schemas.microsoft.com/office/drawing/2014/main" id="{5B3428D1-C8A5-39EC-622F-216BC28A7549}"/>
              </a:ext>
            </a:extLst>
          </p:cNvPr>
          <p:cNvCxnSpPr>
            <a:cxnSpLocks/>
          </p:cNvCxnSpPr>
          <p:nvPr/>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A62F362-B83D-E91C-945C-3E8338ABD89C}"/>
              </a:ext>
            </a:extLst>
          </p:cNvPr>
          <p:cNvSpPr txBox="1">
            <a:spLocks/>
          </p:cNvSpPr>
          <p:nvPr userDrawn="1"/>
        </p:nvSpPr>
        <p:spPr>
          <a:xfrm>
            <a:off x="214547" y="2367086"/>
            <a:ext cx="8600606" cy="880410"/>
          </a:xfrm>
          <a:prstGeom prst="rect">
            <a:avLst/>
          </a:prstGeom>
        </p:spPr>
        <p:txBody>
          <a:bodyPr anchor="t">
            <a:norm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1500" b="1" dirty="0">
                <a:latin typeface="Georgia" panose="02040502050405020303" pitchFamily="18" charset="0"/>
              </a:rPr>
              <a:t>brownejacobson.com</a:t>
            </a:r>
          </a:p>
          <a:p>
            <a:pPr marL="0" marR="0" lvl="0" indent="0" algn="l" defTabSz="685800" rtl="0" eaLnBrk="1" fontAlgn="auto" latinLnBrk="0" hangingPunct="1">
              <a:lnSpc>
                <a:spcPct val="100000"/>
              </a:lnSpc>
              <a:spcBef>
                <a:spcPct val="0"/>
              </a:spcBef>
              <a:spcAft>
                <a:spcPts val="0"/>
              </a:spcAft>
              <a:buClrTx/>
              <a:buSzTx/>
              <a:buFontTx/>
              <a:buNone/>
              <a:tabLst/>
              <a:defRPr/>
            </a:pPr>
            <a:r>
              <a:rPr lang="en-US" sz="1500" b="0" dirty="0">
                <a:latin typeface="Georgia" panose="02040502050405020303" pitchFamily="18" charset="0"/>
              </a:rPr>
              <a:t>+44 (0)370 270 6000</a:t>
            </a:r>
          </a:p>
        </p:txBody>
      </p:sp>
      <p:cxnSp>
        <p:nvCxnSpPr>
          <p:cNvPr id="16" name="Straight Connector 15">
            <a:extLst>
              <a:ext uri="{FF2B5EF4-FFF2-40B4-BE49-F238E27FC236}">
                <a16:creationId xmlns:a16="http://schemas.microsoft.com/office/drawing/2014/main" id="{53AAA530-4C0B-E64B-F1FE-C62F000C7BE2}"/>
              </a:ext>
            </a:extLst>
          </p:cNvPr>
          <p:cNvCxnSpPr>
            <a:cxnSpLocks/>
          </p:cNvCxnSpPr>
          <p:nvPr userDrawn="1"/>
        </p:nvCxnSpPr>
        <p:spPr>
          <a:xfrm>
            <a:off x="271697" y="2279066"/>
            <a:ext cx="86006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83E14B-0CE3-53C7-8238-A460AC306A42}"/>
              </a:ext>
            </a:extLst>
          </p:cNvPr>
          <p:cNvSpPr txBox="1"/>
          <p:nvPr userDrawn="1"/>
        </p:nvSpPr>
        <p:spPr>
          <a:xfrm>
            <a:off x="5105400" y="3870700"/>
            <a:ext cx="3766903" cy="1051105"/>
          </a:xfrm>
          <a:prstGeom prst="rect">
            <a:avLst/>
          </a:prstGeom>
          <a:noFill/>
        </p:spPr>
        <p:txBody>
          <a:bodyPr wrap="square" lIns="0" tIns="35100" rIns="0" rtlCol="0">
            <a:spAutoFit/>
          </a:bodyPr>
          <a:lstStyle/>
          <a:p>
            <a:pPr lvl="0" algn="l"/>
            <a:r>
              <a:rPr lang="en-GB" sz="900" b="0" i="0" u="none" strike="noStrike" dirty="0">
                <a:solidFill>
                  <a:schemeClr val="bg1"/>
                </a:solidFill>
                <a:effectLst/>
                <a:latin typeface="+mn-lt"/>
              </a:rPr>
              <a:t>To view our office locations visit </a:t>
            </a:r>
            <a:r>
              <a:rPr lang="en-GB" sz="900" b="0" i="0" u="sng" dirty="0">
                <a:solidFill>
                  <a:schemeClr val="bg1"/>
                </a:solidFill>
                <a:effectLst/>
                <a:latin typeface="+mn-lt"/>
                <a:hlinkClick r:id="rId4" tooltip="https://www.brownejacobson.com/contact-us">
                  <a:extLst>
                    <a:ext uri="{A12FA001-AC4F-418D-AE19-62706E023703}">
                      <ahyp:hlinkClr xmlns:ahyp="http://schemas.microsoft.com/office/drawing/2018/hyperlinkcolor" val="tx"/>
                    </a:ext>
                  </a:extLst>
                </a:hlinkClick>
              </a:rPr>
              <a:t>brownejacobson.com/contact-us </a:t>
            </a:r>
            <a:endParaRPr lang="en-GB" sz="900" b="0" i="0" u="sng" dirty="0">
              <a:solidFill>
                <a:schemeClr val="bg1"/>
              </a:solidFill>
              <a:effectLst/>
              <a:latin typeface="+mn-lt"/>
            </a:endParaRPr>
          </a:p>
          <a:p>
            <a:pPr lvl="0" algn="l"/>
            <a:endParaRPr lang="en-GB" sz="600" b="0" i="0" u="sng" dirty="0">
              <a:solidFill>
                <a:srgbClr val="0078D7"/>
              </a:solidFill>
              <a:effectLst/>
              <a:latin typeface="Trebuchet MS" panose="020B0703020202090204" pitchFamily="34" charset="0"/>
              <a:ea typeface="Calibri" panose="020F0502020204030204" pitchFamily="34" charset="0"/>
              <a:cs typeface="Times New Roman" panose="02020603050405020304" pitchFamily="18" charset="0"/>
            </a:endParaRPr>
          </a:p>
          <a:p>
            <a:pPr lvl="0" algn="l"/>
            <a: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Browne Jacobson is the brand name under which Browne Jacobson LLP and Browne Jacobson Ireland LLP provide legal and other services to clients. The use of the name “Browne Jacobson” and words or phrases such as “firm” is for convenience only and does not imply that such entities are in partnership together or accept responsibility for acts or omissions of each other. Legal responsibility for the provision of services to clients is defined in engagement terms entered into between clients and the relevant Browne Jacobson entity. Unless the explicit agreement of both Browne Jacobson LLP and Browne Jacobson Ireland LLP has been obtained, neither Browne Jacobson entity is responsible for the acts or omissions of, nor has any authority to obligate or otherwise bind, the other entity.</a:t>
            </a:r>
            <a:endParaRPr lang="en-US" sz="600"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652D79FF-AC82-2A72-18F6-C3BFAF7285B5}"/>
              </a:ext>
            </a:extLst>
          </p:cNvPr>
          <p:cNvPicPr>
            <a:picLocks noChangeAspect="1"/>
          </p:cNvPicPr>
          <p:nvPr userDrawn="1"/>
        </p:nvPicPr>
        <p:blipFill>
          <a:blip r:embed="rId5"/>
          <a:stretch>
            <a:fillRect/>
          </a:stretch>
        </p:blipFill>
        <p:spPr>
          <a:xfrm>
            <a:off x="271697" y="4383693"/>
            <a:ext cx="1554137" cy="487036"/>
          </a:xfrm>
          <a:prstGeom prst="rect">
            <a:avLst/>
          </a:prstGeom>
        </p:spPr>
      </p:pic>
    </p:spTree>
    <p:extLst>
      <p:ext uri="{BB962C8B-B14F-4D97-AF65-F5344CB8AC3E}">
        <p14:creationId xmlns:p14="http://schemas.microsoft.com/office/powerpoint/2010/main" val="274107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141375338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theme" Target="../theme/theme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8" Type="http://schemas.openxmlformats.org/officeDocument/2006/relationships/slideLayout" Target="../slideLayouts/slideLayout56.xml"/><Relationship Id="rId3"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726" r:id="rId2"/>
    <p:sldLayoutId id="2147483727" r:id="rId3"/>
    <p:sldLayoutId id="2147483666" r:id="rId4"/>
    <p:sldLayoutId id="2147483684" r:id="rId5"/>
    <p:sldLayoutId id="2147483724" r:id="rId6"/>
    <p:sldLayoutId id="2147483725" r:id="rId7"/>
    <p:sldLayoutId id="2147483694" r:id="rId8"/>
    <p:sldLayoutId id="2147483728" r:id="rId9"/>
    <p:sldLayoutId id="2147483695" r:id="rId10"/>
    <p:sldLayoutId id="2147483680" r:id="rId11"/>
    <p:sldLayoutId id="2147483701" r:id="rId12"/>
    <p:sldLayoutId id="2147483702" r:id="rId13"/>
    <p:sldLayoutId id="2147483700" r:id="rId14"/>
    <p:sldLayoutId id="2147483681" r:id="rId15"/>
    <p:sldLayoutId id="2147483692" r:id="rId16"/>
    <p:sldLayoutId id="2147483693" r:id="rId17"/>
    <p:sldLayoutId id="2147483691" r:id="rId18"/>
    <p:sldLayoutId id="2147483696" r:id="rId19"/>
    <p:sldLayoutId id="2147483698" r:id="rId20"/>
    <p:sldLayoutId id="2147483699" r:id="rId21"/>
    <p:sldLayoutId id="2147483697" r:id="rId22"/>
    <p:sldLayoutId id="2147483723" r:id="rId23"/>
    <p:sldLayoutId id="2147483685" r:id="rId24"/>
    <p:sldLayoutId id="2147483688" r:id="rId25"/>
    <p:sldLayoutId id="2147483686" r:id="rId26"/>
    <p:sldLayoutId id="2147483690" r:id="rId27"/>
    <p:sldLayoutId id="2147483687" r:id="rId28"/>
    <p:sldLayoutId id="2147483689"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87A0B8-0E84-B7D8-453A-6018A56639E0}"/>
              </a:ext>
            </a:extLst>
          </p:cNvPr>
          <p:cNvSpPr>
            <a:spLocks noGrp="1"/>
          </p:cNvSpPr>
          <p:nvPr>
            <p:ph type="title"/>
          </p:nvPr>
        </p:nvSpPr>
        <p:spPr>
          <a:xfrm>
            <a:off x="271697" y="356400"/>
            <a:ext cx="8596312" cy="693900"/>
          </a:xfrm>
          <a:prstGeom prst="rect">
            <a:avLst/>
          </a:prstGeom>
        </p:spPr>
        <p:txBody>
          <a:bodyPr vert="horz" wrap="square" lIns="0" tIns="0" rIns="0" bIns="0" rtlCol="0" anchor="t">
            <a:spAutoFit/>
          </a:bodyPr>
          <a:lstStyle/>
          <a:p>
            <a:r>
              <a:rPr lang="en-US"/>
              <a:t>Click here to add headline </a:t>
            </a:r>
            <a:br>
              <a:rPr lang="en-US"/>
            </a:br>
            <a:r>
              <a:rPr lang="en-US"/>
              <a:t>and subtitle</a:t>
            </a:r>
          </a:p>
        </p:txBody>
      </p:sp>
      <p:sp>
        <p:nvSpPr>
          <p:cNvPr id="3" name="Text Placeholder 2">
            <a:extLst>
              <a:ext uri="{FF2B5EF4-FFF2-40B4-BE49-F238E27FC236}">
                <a16:creationId xmlns:a16="http://schemas.microsoft.com/office/drawing/2014/main" id="{E5814F2A-F73E-3AC5-9B1F-D360CA35F836}"/>
              </a:ext>
            </a:extLst>
          </p:cNvPr>
          <p:cNvSpPr>
            <a:spLocks noGrp="1"/>
          </p:cNvSpPr>
          <p:nvPr>
            <p:ph type="body" idx="1"/>
          </p:nvPr>
        </p:nvSpPr>
        <p:spPr>
          <a:xfrm>
            <a:off x="273843" y="1352710"/>
            <a:ext cx="8596312" cy="3207782"/>
          </a:xfrm>
          <a:prstGeom prst="rect">
            <a:avLst/>
          </a:prstGeom>
        </p:spPr>
        <p:txBody>
          <a:bodyPr vert="horz" wrap="square"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8CBB9B95-5A40-2031-17EA-40DC1C7841BE}"/>
              </a:ext>
            </a:extLst>
          </p:cNvPr>
          <p:cNvSpPr>
            <a:spLocks noGrp="1"/>
          </p:cNvSpPr>
          <p:nvPr>
            <p:ph type="sldNum" sz="quarter" idx="4"/>
          </p:nvPr>
        </p:nvSpPr>
        <p:spPr>
          <a:xfrm>
            <a:off x="8752335" y="4762031"/>
            <a:ext cx="117821" cy="115416"/>
          </a:xfrm>
          <a:prstGeom prst="rect">
            <a:avLst/>
          </a:prstGeom>
        </p:spPr>
        <p:txBody>
          <a:bodyPr vert="horz" wrap="none" lIns="0" tIns="0" rIns="0" bIns="0" rtlCol="0" anchor="ctr">
            <a:spAutoFit/>
          </a:bodyPr>
          <a:lstStyle>
            <a:lvl1pPr algn="r">
              <a:defRPr sz="750">
                <a:solidFill>
                  <a:srgbClr val="4A0925"/>
                </a:solidFill>
                <a:latin typeface="Arial" panose="020B0604020202020204" pitchFamily="34" charset="0"/>
                <a:cs typeface="Arial" panose="020B0604020202020204" pitchFamily="34" charset="0"/>
              </a:defRPr>
            </a:lvl1pPr>
          </a:lstStyle>
          <a:p>
            <a:fld id="{EA97AFFD-6A6E-7A47-B645-9573A550E74B}" type="slidenum">
              <a:rPr lang="en-US" smtClean="0"/>
              <a:pPr/>
              <a:t>‹#›</a:t>
            </a:fld>
            <a:endParaRPr lang="en-US"/>
          </a:p>
        </p:txBody>
      </p:sp>
      <p:sp>
        <p:nvSpPr>
          <p:cNvPr id="4" name="Footer Placeholder 2">
            <a:extLst>
              <a:ext uri="{FF2B5EF4-FFF2-40B4-BE49-F238E27FC236}">
                <a16:creationId xmlns:a16="http://schemas.microsoft.com/office/drawing/2014/main" id="{21B501EC-40DE-085A-DEFD-B7D207386DA6}"/>
              </a:ext>
            </a:extLst>
          </p:cNvPr>
          <p:cNvSpPr txBox="1">
            <a:spLocks/>
          </p:cNvSpPr>
          <p:nvPr/>
        </p:nvSpPr>
        <p:spPr>
          <a:xfrm>
            <a:off x="201437" y="4702014"/>
            <a:ext cx="1041288" cy="273844"/>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50" b="0">
              <a:solidFill>
                <a:srgbClr val="4A0925"/>
              </a:solidFill>
            </a:endParaRPr>
          </a:p>
        </p:txBody>
      </p:sp>
      <p:cxnSp>
        <p:nvCxnSpPr>
          <p:cNvPr id="13" name="Straight Connector 12">
            <a:extLst>
              <a:ext uri="{FF2B5EF4-FFF2-40B4-BE49-F238E27FC236}">
                <a16:creationId xmlns:a16="http://schemas.microsoft.com/office/drawing/2014/main" id="{6C9F1E0D-5CF7-167F-43E4-BF5645F6476B}"/>
              </a:ext>
            </a:extLst>
          </p:cNvPr>
          <p:cNvCxnSpPr>
            <a:cxnSpLocks/>
          </p:cNvCxnSpPr>
          <p:nvPr/>
        </p:nvCxnSpPr>
        <p:spPr>
          <a:xfrm>
            <a:off x="271697" y="273844"/>
            <a:ext cx="8600606" cy="0"/>
          </a:xfrm>
          <a:prstGeom prst="line">
            <a:avLst/>
          </a:prstGeom>
          <a:ln w="12700">
            <a:solidFill>
              <a:srgbClr val="4B0A25"/>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A710B371-5558-4732-927F-74F7A9BB17D4}"/>
              </a:ext>
            </a:extLst>
          </p:cNvPr>
          <p:cNvSpPr txBox="1">
            <a:spLocks/>
          </p:cNvSpPr>
          <p:nvPr/>
        </p:nvSpPr>
        <p:spPr>
          <a:xfrm>
            <a:off x="201437" y="4702014"/>
            <a:ext cx="1041288" cy="273844"/>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50" b="0">
              <a:solidFill>
                <a:srgbClr val="4A0925"/>
              </a:solidFill>
            </a:endParaRPr>
          </a:p>
        </p:txBody>
      </p:sp>
      <p:cxnSp>
        <p:nvCxnSpPr>
          <p:cNvPr id="7" name="Straight Connector 6">
            <a:extLst>
              <a:ext uri="{FF2B5EF4-FFF2-40B4-BE49-F238E27FC236}">
                <a16:creationId xmlns:a16="http://schemas.microsoft.com/office/drawing/2014/main" id="{21C3D3EA-857B-5CDE-E336-E2759A7D3E17}"/>
              </a:ext>
            </a:extLst>
          </p:cNvPr>
          <p:cNvCxnSpPr>
            <a:cxnSpLocks/>
          </p:cNvCxnSpPr>
          <p:nvPr/>
        </p:nvCxnSpPr>
        <p:spPr>
          <a:xfrm>
            <a:off x="271697" y="273844"/>
            <a:ext cx="8600606" cy="0"/>
          </a:xfrm>
          <a:prstGeom prst="line">
            <a:avLst/>
          </a:prstGeom>
          <a:ln w="12700">
            <a:solidFill>
              <a:srgbClr val="4B0A25"/>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965DF7EB-CAC7-33A5-2F26-D53FAB8E9673}"/>
              </a:ext>
            </a:extLst>
          </p:cNvPr>
          <p:cNvSpPr txBox="1">
            <a:spLocks/>
          </p:cNvSpPr>
          <p:nvPr userDrawn="1"/>
        </p:nvSpPr>
        <p:spPr>
          <a:xfrm>
            <a:off x="201437" y="4702014"/>
            <a:ext cx="1041288" cy="273844"/>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1">
                <a:solidFill>
                  <a:srgbClr val="4A0925"/>
                </a:solidFill>
              </a:rPr>
              <a:t>Browne Jacobson</a:t>
            </a:r>
            <a:endParaRPr lang="en-US" sz="825" b="0">
              <a:solidFill>
                <a:srgbClr val="4A0925"/>
              </a:solidFill>
            </a:endParaRPr>
          </a:p>
        </p:txBody>
      </p:sp>
      <p:cxnSp>
        <p:nvCxnSpPr>
          <p:cNvPr id="9" name="Straight Connector 8">
            <a:extLst>
              <a:ext uri="{FF2B5EF4-FFF2-40B4-BE49-F238E27FC236}">
                <a16:creationId xmlns:a16="http://schemas.microsoft.com/office/drawing/2014/main" id="{17249030-CE33-3E1B-0DDA-5D71AC42AF38}"/>
              </a:ext>
            </a:extLst>
          </p:cNvPr>
          <p:cNvCxnSpPr>
            <a:cxnSpLocks/>
          </p:cNvCxnSpPr>
          <p:nvPr userDrawn="1"/>
        </p:nvCxnSpPr>
        <p:spPr>
          <a:xfrm>
            <a:off x="271697" y="273844"/>
            <a:ext cx="8600606" cy="0"/>
          </a:xfrm>
          <a:prstGeom prst="line">
            <a:avLst/>
          </a:prstGeom>
          <a:ln w="12700">
            <a:solidFill>
              <a:srgbClr val="4B0A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0143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Lst>
  <p:hf hdr="0" dt="0"/>
  <p:txStyles>
    <p:titleStyle>
      <a:lvl1pPr algn="l" defTabSz="685800" rtl="0" eaLnBrk="1" latinLnBrk="0" hangingPunct="1">
        <a:lnSpc>
          <a:spcPct val="100000"/>
        </a:lnSpc>
        <a:spcBef>
          <a:spcPct val="0"/>
        </a:spcBef>
        <a:buNone/>
        <a:defRPr sz="2250" b="1" kern="1200">
          <a:solidFill>
            <a:srgbClr val="4A0925"/>
          </a:solidFill>
          <a:latin typeface="Georgia" panose="02040502050405020303" pitchFamily="18" charset="0"/>
          <a:ea typeface="+mj-ea"/>
          <a:cs typeface="+mj-cs"/>
        </a:defRPr>
      </a:lvl1pPr>
    </p:titleStyle>
    <p:bodyStyle>
      <a:lvl1pPr marL="171450" indent="-171450" algn="l" defTabSz="685800" rtl="0" eaLnBrk="1" latinLnBrk="0" hangingPunct="1">
        <a:lnSpc>
          <a:spcPct val="115000"/>
        </a:lnSpc>
        <a:spcBef>
          <a:spcPts val="750"/>
        </a:spcBef>
        <a:buFont typeface="Arial" panose="020B0604020202020204" pitchFamily="34" charset="0"/>
        <a:buChar char="•"/>
        <a:defRPr sz="1388" kern="1200">
          <a:solidFill>
            <a:schemeClr val="tx1"/>
          </a:solidFill>
          <a:latin typeface="Arial" panose="020B0604020202020204" pitchFamily="34" charset="0"/>
          <a:ea typeface="+mn-ea"/>
          <a:cs typeface="Arial" panose="020B0604020202020204" pitchFamily="34" charset="0"/>
        </a:defRPr>
      </a:lvl1pPr>
      <a:lvl2pPr marL="345600" indent="-171450" algn="l" defTabSz="685800" rtl="0" eaLnBrk="1" latinLnBrk="0" hangingPunct="1">
        <a:lnSpc>
          <a:spcPct val="115000"/>
        </a:lnSpc>
        <a:spcBef>
          <a:spcPts val="375"/>
        </a:spcBef>
        <a:buClr>
          <a:schemeClr val="tx1">
            <a:lumMod val="50000"/>
            <a:lumOff val="50000"/>
          </a:schemeClr>
        </a:buClr>
        <a:buFont typeface="Arial" panose="020B0604020202020204" pitchFamily="34" charset="0"/>
        <a:buChar char="•"/>
        <a:defRPr sz="1388" kern="1200">
          <a:solidFill>
            <a:schemeClr val="tx1"/>
          </a:solidFill>
          <a:latin typeface="Arial" panose="020B0604020202020204" pitchFamily="34" charset="0"/>
          <a:ea typeface="+mn-ea"/>
          <a:cs typeface="Arial" panose="020B0604020202020204" pitchFamily="34" charset="0"/>
        </a:defRPr>
      </a:lvl2pPr>
      <a:lvl3pPr marL="518400" indent="-171450" algn="l" defTabSz="685800" rtl="0" eaLnBrk="1" latinLnBrk="0" hangingPunct="1">
        <a:lnSpc>
          <a:spcPct val="115000"/>
        </a:lnSpc>
        <a:spcBef>
          <a:spcPts val="375"/>
        </a:spcBef>
        <a:buClr>
          <a:schemeClr val="tx1">
            <a:lumMod val="50000"/>
            <a:lumOff val="50000"/>
          </a:schemeClr>
        </a:buClr>
        <a:buFont typeface="Lato" panose="020F0502020204030203" pitchFamily="34" charset="0"/>
        <a:buChar char="–"/>
        <a:defRPr sz="1388" kern="1200">
          <a:solidFill>
            <a:schemeClr val="tx1"/>
          </a:solidFill>
          <a:latin typeface="Arial" panose="020B0604020202020204" pitchFamily="34" charset="0"/>
          <a:ea typeface="+mn-ea"/>
          <a:cs typeface="Arial" panose="020B0604020202020204" pitchFamily="34" charset="0"/>
        </a:defRPr>
      </a:lvl3pPr>
      <a:lvl4pPr marL="691200" indent="-171450" algn="l" defTabSz="685800" rtl="0" eaLnBrk="1" latinLnBrk="0" hangingPunct="1">
        <a:lnSpc>
          <a:spcPct val="115000"/>
        </a:lnSpc>
        <a:spcBef>
          <a:spcPts val="375"/>
        </a:spcBef>
        <a:buClr>
          <a:schemeClr val="tx1">
            <a:lumMod val="50000"/>
            <a:lumOff val="50000"/>
          </a:schemeClr>
        </a:buClr>
        <a:buFont typeface="Lato Black" panose="020F0502020204030203" pitchFamily="34" charset="0"/>
        <a:buChar char="–"/>
        <a:defRPr sz="1388" kern="1200">
          <a:solidFill>
            <a:schemeClr val="tx1"/>
          </a:solidFill>
          <a:latin typeface="Arial" panose="020B0604020202020204" pitchFamily="34" charset="0"/>
          <a:ea typeface="+mn-ea"/>
          <a:cs typeface="Arial" panose="020B0604020202020204" pitchFamily="34" charset="0"/>
        </a:defRPr>
      </a:lvl4pPr>
      <a:lvl5pPr marL="864000" indent="-171450" algn="l" defTabSz="685800" rtl="0" eaLnBrk="1" latinLnBrk="0" hangingPunct="1">
        <a:lnSpc>
          <a:spcPct val="115000"/>
        </a:lnSpc>
        <a:spcBef>
          <a:spcPts val="375"/>
        </a:spcBef>
        <a:buClr>
          <a:schemeClr val="tx1">
            <a:lumMod val="50000"/>
            <a:lumOff val="50000"/>
          </a:schemeClr>
        </a:buClr>
        <a:buFont typeface="Lato" panose="020F0502020204030203" pitchFamily="34" charset="0"/>
        <a:buChar char="–"/>
        <a:defRPr sz="1388"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hyperlink" Target="https://www.bailii.org/cgi-bin/format.cgi?doc=/uk/cases/UKSC/2023/45.html&amp;query=(imam)"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D8FF74-A0D5-F5C3-766B-69BB97C2CD01}"/>
              </a:ext>
            </a:extLst>
          </p:cNvPr>
          <p:cNvSpPr>
            <a:spLocks noGrp="1"/>
          </p:cNvSpPr>
          <p:nvPr>
            <p:ph type="body" sz="quarter" idx="10"/>
          </p:nvPr>
        </p:nvSpPr>
        <p:spPr>
          <a:xfrm>
            <a:off x="541762" y="1503133"/>
            <a:ext cx="7896068" cy="1155700"/>
          </a:xfrm>
        </p:spPr>
        <p:txBody>
          <a:bodyPr/>
          <a:lstStyle/>
          <a:p>
            <a:endParaRPr lang="en-GB" sz="2800" dirty="0"/>
          </a:p>
          <a:p>
            <a:endParaRPr lang="en-GB" sz="2800" dirty="0"/>
          </a:p>
          <a:p>
            <a:r>
              <a:rPr lang="en-GB" sz="3200" dirty="0"/>
              <a:t>What did the Supreme Court decide in R (Imam) v Croydon LBC? </a:t>
            </a:r>
          </a:p>
          <a:p>
            <a:endParaRPr lang="en-GB" dirty="0"/>
          </a:p>
        </p:txBody>
      </p:sp>
      <p:sp>
        <p:nvSpPr>
          <p:cNvPr id="6" name="Text Placeholder 5">
            <a:extLst>
              <a:ext uri="{FF2B5EF4-FFF2-40B4-BE49-F238E27FC236}">
                <a16:creationId xmlns:a16="http://schemas.microsoft.com/office/drawing/2014/main" id="{5E581971-7969-86BB-8CAF-12AF09DA4FDD}"/>
              </a:ext>
            </a:extLst>
          </p:cNvPr>
          <p:cNvSpPr>
            <a:spLocks noGrp="1"/>
          </p:cNvSpPr>
          <p:nvPr>
            <p:ph type="body" sz="quarter" idx="11"/>
          </p:nvPr>
        </p:nvSpPr>
        <p:spPr/>
        <p:txBody>
          <a:bodyPr/>
          <a:lstStyle/>
          <a:p>
            <a:r>
              <a:rPr lang="en-GB" dirty="0"/>
              <a:t>Kelvin Rutledge KC, Riccardo Calzavara, Victoria Searle</a:t>
            </a:r>
          </a:p>
        </p:txBody>
      </p:sp>
      <p:sp>
        <p:nvSpPr>
          <p:cNvPr id="7" name="Text Placeholder 6">
            <a:extLst>
              <a:ext uri="{FF2B5EF4-FFF2-40B4-BE49-F238E27FC236}">
                <a16:creationId xmlns:a16="http://schemas.microsoft.com/office/drawing/2014/main" id="{6E02506A-1B01-6457-6BD6-89DEF4D44F27}"/>
              </a:ext>
            </a:extLst>
          </p:cNvPr>
          <p:cNvSpPr>
            <a:spLocks noGrp="1"/>
          </p:cNvSpPr>
          <p:nvPr>
            <p:ph type="body" sz="quarter" idx="12"/>
          </p:nvPr>
        </p:nvSpPr>
        <p:spPr/>
        <p:txBody>
          <a:bodyPr/>
          <a:lstStyle/>
          <a:p>
            <a:r>
              <a:rPr lang="en-GB" dirty="0"/>
              <a:t>February 2024</a:t>
            </a:r>
          </a:p>
        </p:txBody>
      </p:sp>
      <p:pic>
        <p:nvPicPr>
          <p:cNvPr id="3" name="Picture 2" descr="A purple text on a black background&#10;&#10;Description automatically generated">
            <a:extLst>
              <a:ext uri="{FF2B5EF4-FFF2-40B4-BE49-F238E27FC236}">
                <a16:creationId xmlns:a16="http://schemas.microsoft.com/office/drawing/2014/main" id="{9611CCEF-5BAE-AD21-6625-0F4123F47AD7}"/>
              </a:ext>
            </a:extLst>
          </p:cNvPr>
          <p:cNvPicPr>
            <a:picLocks noChangeAspect="1"/>
          </p:cNvPicPr>
          <p:nvPr/>
        </p:nvPicPr>
        <p:blipFill>
          <a:blip r:embed="rId2"/>
          <a:stretch>
            <a:fillRect/>
          </a:stretch>
        </p:blipFill>
        <p:spPr>
          <a:xfrm>
            <a:off x="2149848" y="406281"/>
            <a:ext cx="1096752" cy="344380"/>
          </a:xfrm>
          <a:prstGeom prst="rect">
            <a:avLst/>
          </a:prstGeom>
        </p:spPr>
      </p:pic>
    </p:spTree>
    <p:extLst>
      <p:ext uri="{BB962C8B-B14F-4D97-AF65-F5344CB8AC3E}">
        <p14:creationId xmlns:p14="http://schemas.microsoft.com/office/powerpoint/2010/main" val="111983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A49CE-EFF4-44A7-DB4E-11D11A4021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5E520A-63E8-3902-DD59-E8C791D8D45F}"/>
              </a:ext>
            </a:extLst>
          </p:cNvPr>
          <p:cNvSpPr>
            <a:spLocks noGrp="1"/>
          </p:cNvSpPr>
          <p:nvPr>
            <p:ph type="body" sz="quarter" idx="10"/>
          </p:nvPr>
        </p:nvSpPr>
        <p:spPr/>
        <p:txBody>
          <a:bodyPr/>
          <a:lstStyle/>
          <a:p>
            <a:pPr algn="just"/>
            <a:r>
              <a:rPr lang="en-GB" sz="1400" dirty="0"/>
              <a:t>The Deputy Judge had made two principal errors: First, he ought not to have had regard to general budgetary constraints, because a duty is a duty is a duty: §27.</a:t>
            </a:r>
          </a:p>
          <a:p>
            <a:pPr algn="just"/>
            <a:endParaRPr lang="en-GB" sz="1400" dirty="0"/>
          </a:p>
          <a:p>
            <a:pPr algn="just"/>
            <a:r>
              <a:rPr lang="en-GB" sz="1400" dirty="0"/>
              <a:t>Second, he ought not to have been satisfied that Croydon had done all it reasonably could on the basis of the evidence he had received, which was ”</a:t>
            </a:r>
            <a:r>
              <a:rPr lang="en-GB" sz="1400" i="1" dirty="0"/>
              <a:t>too general</a:t>
            </a:r>
            <a:r>
              <a:rPr lang="en-GB" sz="1400" dirty="0"/>
              <a:t>”: </a:t>
            </a:r>
            <a:r>
              <a:rPr lang="en-GB" sz="1400" i="1" dirty="0"/>
              <a:t>ibid</a:t>
            </a:r>
            <a:r>
              <a:rPr lang="en-GB" sz="1400" dirty="0"/>
              <a:t>. How? It had not addressed why Part 6 stock was not being used to satisfy the Part 7 duty: §29.</a:t>
            </a:r>
          </a:p>
          <a:p>
            <a:pPr algn="just"/>
            <a:endParaRPr lang="en-GB" sz="1400" dirty="0"/>
          </a:p>
        </p:txBody>
      </p:sp>
      <p:sp>
        <p:nvSpPr>
          <p:cNvPr id="3" name="Text Placeholder 2">
            <a:extLst>
              <a:ext uri="{FF2B5EF4-FFF2-40B4-BE49-F238E27FC236}">
                <a16:creationId xmlns:a16="http://schemas.microsoft.com/office/drawing/2014/main" id="{89CE1C36-B899-53C8-881D-06DB5D0D3329}"/>
              </a:ext>
            </a:extLst>
          </p:cNvPr>
          <p:cNvSpPr>
            <a:spLocks noGrp="1"/>
          </p:cNvSpPr>
          <p:nvPr>
            <p:ph type="body" sz="quarter" idx="12"/>
          </p:nvPr>
        </p:nvSpPr>
        <p:spPr/>
        <p:txBody>
          <a:bodyPr/>
          <a:lstStyle/>
          <a:p>
            <a:r>
              <a:rPr lang="en-GB" dirty="0"/>
              <a:t>How had the Deputy Judge erred?</a:t>
            </a:r>
          </a:p>
        </p:txBody>
      </p:sp>
    </p:spTree>
    <p:extLst>
      <p:ext uri="{BB962C8B-B14F-4D97-AF65-F5344CB8AC3E}">
        <p14:creationId xmlns:p14="http://schemas.microsoft.com/office/powerpoint/2010/main" val="354364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E303-423B-2698-1621-F4E7E9D653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1239DF-88D1-D0D1-BABA-A6F90A863864}"/>
              </a:ext>
            </a:extLst>
          </p:cNvPr>
          <p:cNvSpPr>
            <a:spLocks noGrp="1"/>
          </p:cNvSpPr>
          <p:nvPr>
            <p:ph type="body" sz="quarter" idx="10"/>
          </p:nvPr>
        </p:nvSpPr>
        <p:spPr/>
        <p:txBody>
          <a:bodyPr/>
          <a:lstStyle/>
          <a:p>
            <a:pPr algn="just"/>
            <a:r>
              <a:rPr lang="en-GB" sz="1400" dirty="0"/>
              <a:t>But he had been right to consider:</a:t>
            </a:r>
          </a:p>
          <a:p>
            <a:pPr algn="just"/>
            <a:endParaRPr lang="en-GB" sz="1400" dirty="0"/>
          </a:p>
          <a:p>
            <a:pPr algn="just"/>
            <a:r>
              <a:rPr lang="en-GB" sz="1400" dirty="0"/>
              <a:t>1. “</a:t>
            </a:r>
            <a:r>
              <a:rPr lang="en-GB" sz="1400" i="1" dirty="0"/>
              <a:t>The extent to which [the property] is unsuitable</a:t>
            </a:r>
            <a:r>
              <a:rPr lang="en-GB" sz="1400" dirty="0"/>
              <a:t>”, including its “</a:t>
            </a:r>
            <a:r>
              <a:rPr lang="en-GB" sz="1400" i="1" dirty="0"/>
              <a:t>positive features</a:t>
            </a:r>
            <a:r>
              <a:rPr lang="en-GB" sz="1400" dirty="0"/>
              <a:t>”;</a:t>
            </a:r>
          </a:p>
          <a:p>
            <a:pPr algn="just"/>
            <a:endParaRPr lang="en-GB" sz="1400" dirty="0"/>
          </a:p>
          <a:p>
            <a:pPr algn="just"/>
            <a:r>
              <a:rPr lang="en-GB" sz="1400" dirty="0"/>
              <a:t>2. The impact of the unsuitability of the property on the applicant;</a:t>
            </a:r>
          </a:p>
          <a:p>
            <a:pPr algn="just"/>
            <a:endParaRPr lang="en-GB" sz="1400" dirty="0"/>
          </a:p>
          <a:p>
            <a:pPr algn="just"/>
            <a:r>
              <a:rPr lang="en-GB" sz="1400" dirty="0"/>
              <a:t>3. The amount of time for which the applicant had been accommodated in unsuitable accommodation;</a:t>
            </a:r>
          </a:p>
          <a:p>
            <a:pPr algn="just"/>
            <a:endParaRPr lang="en-GB" sz="1400" dirty="0"/>
          </a:p>
          <a:p>
            <a:pPr algn="just"/>
            <a:r>
              <a:rPr lang="en-GB" sz="1400" dirty="0"/>
              <a:t>4. The limited number of satisfactory properties of the type needed: §30.</a:t>
            </a:r>
          </a:p>
          <a:p>
            <a:pPr algn="just"/>
            <a:endParaRPr lang="en-GB" sz="1400" dirty="0"/>
          </a:p>
          <a:p>
            <a:pPr algn="just"/>
            <a:r>
              <a:rPr lang="en-GB" sz="1400" dirty="0"/>
              <a:t>5. That Croydon could not be compelled to acquire a property: §31.</a:t>
            </a:r>
          </a:p>
          <a:p>
            <a:pPr algn="just"/>
            <a:endParaRPr lang="en-GB" sz="1400" dirty="0"/>
          </a:p>
          <a:p>
            <a:pPr algn="just"/>
            <a:endParaRPr lang="en-GB" sz="1400" dirty="0"/>
          </a:p>
        </p:txBody>
      </p:sp>
      <p:sp>
        <p:nvSpPr>
          <p:cNvPr id="3" name="Text Placeholder 2">
            <a:extLst>
              <a:ext uri="{FF2B5EF4-FFF2-40B4-BE49-F238E27FC236}">
                <a16:creationId xmlns:a16="http://schemas.microsoft.com/office/drawing/2014/main" id="{A8948446-8041-585B-6D9E-601380B6995E}"/>
              </a:ext>
            </a:extLst>
          </p:cNvPr>
          <p:cNvSpPr>
            <a:spLocks noGrp="1"/>
          </p:cNvSpPr>
          <p:nvPr>
            <p:ph type="body" sz="quarter" idx="12"/>
          </p:nvPr>
        </p:nvSpPr>
        <p:spPr/>
        <p:txBody>
          <a:bodyPr/>
          <a:lstStyle/>
          <a:p>
            <a:r>
              <a:rPr lang="en-GB" dirty="0"/>
              <a:t>What had he done correctly?</a:t>
            </a:r>
          </a:p>
        </p:txBody>
      </p:sp>
    </p:spTree>
    <p:extLst>
      <p:ext uri="{BB962C8B-B14F-4D97-AF65-F5344CB8AC3E}">
        <p14:creationId xmlns:p14="http://schemas.microsoft.com/office/powerpoint/2010/main" val="280496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0A123-02CC-63C4-FCE9-73E3205EDE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34F1EF-7C1C-31A2-C9AC-48CF9359BCDA}"/>
              </a:ext>
            </a:extLst>
          </p:cNvPr>
          <p:cNvSpPr>
            <a:spLocks noGrp="1"/>
          </p:cNvSpPr>
          <p:nvPr>
            <p:ph type="body" sz="quarter" idx="10"/>
          </p:nvPr>
        </p:nvSpPr>
        <p:spPr/>
        <p:txBody>
          <a:bodyPr/>
          <a:lstStyle/>
          <a:p>
            <a:pPr algn="just"/>
            <a:r>
              <a:rPr lang="en-GB" sz="1300" dirty="0"/>
              <a:t>Croydon submitted that:</a:t>
            </a:r>
          </a:p>
          <a:p>
            <a:pPr algn="just"/>
            <a:endParaRPr lang="en-GB" sz="1300" dirty="0"/>
          </a:p>
          <a:p>
            <a:pPr algn="just"/>
            <a:r>
              <a:rPr lang="en-GB" sz="1300" dirty="0"/>
              <a:t>1. Resources were relevant to the question whether to make a mandatory order;</a:t>
            </a:r>
          </a:p>
          <a:p>
            <a:pPr algn="just"/>
            <a:endParaRPr lang="en-GB" sz="1300" dirty="0"/>
          </a:p>
          <a:p>
            <a:pPr algn="just"/>
            <a:r>
              <a:rPr lang="en-GB" sz="1300" dirty="0"/>
              <a:t>2. Its evidence sufficiently explained why it was not appropriate to make such order;</a:t>
            </a:r>
          </a:p>
          <a:p>
            <a:pPr algn="just"/>
            <a:endParaRPr lang="en-GB" sz="1300" dirty="0"/>
          </a:p>
          <a:p>
            <a:pPr algn="just"/>
            <a:r>
              <a:rPr lang="en-GB" sz="1300" dirty="0"/>
              <a:t>3. The Court of Appeal erred in holding that it should have considered whether Part 6 stock could be made available to satisfy the Part 7 duty: §34.</a:t>
            </a:r>
          </a:p>
          <a:p>
            <a:pPr algn="just"/>
            <a:endParaRPr lang="en-GB" sz="1300" dirty="0"/>
          </a:p>
          <a:p>
            <a:pPr algn="just"/>
            <a:r>
              <a:rPr lang="en-GB" sz="1300" dirty="0"/>
              <a:t>Ms Imam submitted that:</a:t>
            </a:r>
          </a:p>
          <a:p>
            <a:pPr algn="just"/>
            <a:endParaRPr lang="en-GB" sz="1300" dirty="0"/>
          </a:p>
          <a:p>
            <a:pPr algn="just"/>
            <a:r>
              <a:rPr lang="en-GB" sz="1300" dirty="0"/>
              <a:t>1. Resources were </a:t>
            </a:r>
            <a:r>
              <a:rPr lang="en-GB" sz="1300" u="sng" dirty="0"/>
              <a:t>ir</a:t>
            </a:r>
            <a:r>
              <a:rPr lang="en-GB" sz="1300" dirty="0"/>
              <a:t>relevant to the question whether to make a mandatory order, “</a:t>
            </a:r>
            <a:r>
              <a:rPr lang="en-GB" sz="1300" i="1" dirty="0"/>
              <a:t>other than possibly in exceptional marginal cases</a:t>
            </a:r>
            <a:r>
              <a:rPr lang="en-GB" sz="1300" dirty="0"/>
              <a:t>”: §35.</a:t>
            </a:r>
          </a:p>
          <a:p>
            <a:pPr algn="just"/>
            <a:endParaRPr lang="en-GB" sz="1300" dirty="0"/>
          </a:p>
          <a:p>
            <a:pPr algn="just"/>
            <a:r>
              <a:rPr lang="en-GB" sz="1300" dirty="0"/>
              <a:t>2. Croydon should have bought or adapted a property for Ms Imam: §60.</a:t>
            </a:r>
          </a:p>
        </p:txBody>
      </p:sp>
      <p:sp>
        <p:nvSpPr>
          <p:cNvPr id="3" name="Text Placeholder 2">
            <a:extLst>
              <a:ext uri="{FF2B5EF4-FFF2-40B4-BE49-F238E27FC236}">
                <a16:creationId xmlns:a16="http://schemas.microsoft.com/office/drawing/2014/main" id="{DE264BF4-F7C8-313A-4709-B775C4674DA7}"/>
              </a:ext>
            </a:extLst>
          </p:cNvPr>
          <p:cNvSpPr>
            <a:spLocks noGrp="1"/>
          </p:cNvSpPr>
          <p:nvPr>
            <p:ph type="body" sz="quarter" idx="12"/>
          </p:nvPr>
        </p:nvSpPr>
        <p:spPr/>
        <p:txBody>
          <a:bodyPr/>
          <a:lstStyle/>
          <a:p>
            <a:r>
              <a:rPr lang="en-GB" dirty="0"/>
              <a:t>Finally, the Supreme Court</a:t>
            </a:r>
          </a:p>
        </p:txBody>
      </p:sp>
    </p:spTree>
    <p:extLst>
      <p:ext uri="{BB962C8B-B14F-4D97-AF65-F5344CB8AC3E}">
        <p14:creationId xmlns:p14="http://schemas.microsoft.com/office/powerpoint/2010/main" val="56359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064CA-7304-9DC3-099A-79C64BFDD8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D9C737-37DC-B3B1-27DE-BAE2654BA032}"/>
              </a:ext>
            </a:extLst>
          </p:cNvPr>
          <p:cNvSpPr>
            <a:spLocks noGrp="1"/>
          </p:cNvSpPr>
          <p:nvPr>
            <p:ph type="body" sz="quarter" idx="10"/>
          </p:nvPr>
        </p:nvSpPr>
        <p:spPr/>
        <p:txBody>
          <a:bodyPr/>
          <a:lstStyle/>
          <a:p>
            <a:pPr algn="just"/>
            <a:r>
              <a:rPr lang="en-GB" sz="1300" dirty="0"/>
              <a:t>The absence of funds is prima facie </a:t>
            </a:r>
            <a:r>
              <a:rPr lang="en-GB" sz="1300" u="sng" dirty="0"/>
              <a:t>ir</a:t>
            </a:r>
            <a:r>
              <a:rPr lang="en-GB" sz="1300" dirty="0"/>
              <a:t>relevant to an unqualified statutory duty: §§39, 59.</a:t>
            </a:r>
          </a:p>
          <a:p>
            <a:pPr algn="just"/>
            <a:endParaRPr lang="en-GB" sz="1300" dirty="0"/>
          </a:p>
          <a:p>
            <a:pPr algn="just"/>
            <a:r>
              <a:rPr lang="en-GB" sz="1300" dirty="0"/>
              <a:t>Remedies in public law are discretionary, although the </a:t>
            </a:r>
            <a:r>
              <a:rPr lang="en-GB" sz="1300" i="1" dirty="0"/>
              <a:t>“ordinary position is that a remedy should be granted</a:t>
            </a:r>
            <a:r>
              <a:rPr lang="en-GB" sz="1300" dirty="0"/>
              <a:t>”, and the court should “</a:t>
            </a:r>
            <a:r>
              <a:rPr lang="en-GB" sz="1300" i="1" dirty="0"/>
              <a:t>proceed cautiously</a:t>
            </a:r>
            <a:r>
              <a:rPr lang="en-GB" sz="1300" dirty="0"/>
              <a:t>” in considering whether to refuse relief: §43. The court should not “</a:t>
            </a:r>
            <a:r>
              <a:rPr lang="en-GB" sz="1300" i="1" dirty="0"/>
              <a:t>routinely</a:t>
            </a:r>
            <a:r>
              <a:rPr lang="en-GB" sz="1300" dirty="0"/>
              <a:t>” refuse to grant relief; that would offend the rule of law: §40.</a:t>
            </a:r>
          </a:p>
          <a:p>
            <a:pPr algn="just"/>
            <a:endParaRPr lang="en-GB" sz="1300" dirty="0"/>
          </a:p>
          <a:p>
            <a:pPr algn="just"/>
            <a:r>
              <a:rPr lang="en-GB" sz="1300" dirty="0"/>
              <a:t>The effect of a mandatory order being to make “</a:t>
            </a:r>
            <a:r>
              <a:rPr lang="en-GB" sz="1300" i="1" dirty="0"/>
              <a:t>the court the primary actor</a:t>
            </a:r>
            <a:r>
              <a:rPr lang="en-GB" sz="1300" dirty="0"/>
              <a:t>” and “</a:t>
            </a:r>
            <a:r>
              <a:rPr lang="en-GB" sz="1300" i="1" dirty="0"/>
              <a:t>not simply [to] replicate the effect of the underlying duty</a:t>
            </a:r>
            <a:r>
              <a:rPr lang="en-GB" sz="1300" dirty="0"/>
              <a:t>”, the court must have special regard to not undermining responsibility having been conferred by Parliament </a:t>
            </a:r>
            <a:r>
              <a:rPr lang="en-GB" sz="1300" u="sng" dirty="0"/>
              <a:t>on the authority</a:t>
            </a:r>
            <a:r>
              <a:rPr lang="en-GB" sz="1300" dirty="0"/>
              <a:t>: §§44-45.</a:t>
            </a:r>
          </a:p>
          <a:p>
            <a:pPr algn="just"/>
            <a:endParaRPr lang="en-GB" sz="1300" dirty="0"/>
          </a:p>
          <a:p>
            <a:pPr algn="just"/>
            <a:r>
              <a:rPr lang="en-GB" sz="1300" dirty="0"/>
              <a:t>It should also consider any detriment to good administration, and any hardship to others: §64.</a:t>
            </a:r>
          </a:p>
          <a:p>
            <a:pPr algn="just"/>
            <a:endParaRPr lang="en-GB" sz="1300" dirty="0"/>
          </a:p>
          <a:p>
            <a:pPr algn="just"/>
            <a:r>
              <a:rPr lang="en-GB" sz="1300" dirty="0"/>
              <a:t>The court will not order the authority to do the impossible, which is where the “</a:t>
            </a:r>
            <a:r>
              <a:rPr lang="en-GB" sz="1300" i="1" dirty="0"/>
              <a:t>all reasonable steps</a:t>
            </a:r>
            <a:r>
              <a:rPr lang="en-GB" sz="1300" dirty="0"/>
              <a:t>” test comes in:  §§45, 48. But that too must be looked at in the context of disrupting the authority’s “</a:t>
            </a:r>
            <a:r>
              <a:rPr lang="en-GB" sz="1300" i="1" dirty="0"/>
              <a:t>existing plans for the allocation of [its] resources</a:t>
            </a:r>
            <a:r>
              <a:rPr lang="en-GB" sz="1300" dirty="0"/>
              <a:t>”: §52.</a:t>
            </a:r>
          </a:p>
          <a:p>
            <a:pPr algn="just"/>
            <a:endParaRPr lang="en-GB" sz="1300" dirty="0"/>
          </a:p>
          <a:p>
            <a:pPr algn="just"/>
            <a:endParaRPr lang="en-GB" sz="1300" dirty="0"/>
          </a:p>
        </p:txBody>
      </p:sp>
      <p:sp>
        <p:nvSpPr>
          <p:cNvPr id="3" name="Text Placeholder 2">
            <a:extLst>
              <a:ext uri="{FF2B5EF4-FFF2-40B4-BE49-F238E27FC236}">
                <a16:creationId xmlns:a16="http://schemas.microsoft.com/office/drawing/2014/main" id="{85C75723-08CF-3B73-49E9-F508D218049B}"/>
              </a:ext>
            </a:extLst>
          </p:cNvPr>
          <p:cNvSpPr>
            <a:spLocks noGrp="1"/>
          </p:cNvSpPr>
          <p:nvPr>
            <p:ph type="body" sz="quarter" idx="12"/>
          </p:nvPr>
        </p:nvSpPr>
        <p:spPr/>
        <p:txBody>
          <a:bodyPr/>
          <a:lstStyle/>
          <a:p>
            <a:r>
              <a:rPr lang="en-GB" dirty="0"/>
              <a:t>Resources, generally</a:t>
            </a:r>
          </a:p>
        </p:txBody>
      </p:sp>
    </p:spTree>
    <p:extLst>
      <p:ext uri="{BB962C8B-B14F-4D97-AF65-F5344CB8AC3E}">
        <p14:creationId xmlns:p14="http://schemas.microsoft.com/office/powerpoint/2010/main" val="251636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0ABE0-EE83-FF4D-0DCC-D3A42A85A8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37E1837-B1A0-270C-0812-92DD778C2AF2}"/>
              </a:ext>
            </a:extLst>
          </p:cNvPr>
          <p:cNvSpPr>
            <a:spLocks noGrp="1"/>
          </p:cNvSpPr>
          <p:nvPr>
            <p:ph type="body" sz="quarter" idx="10"/>
          </p:nvPr>
        </p:nvSpPr>
        <p:spPr/>
        <p:txBody>
          <a:bodyPr/>
          <a:lstStyle/>
          <a:p>
            <a:pPr algn="just"/>
            <a:r>
              <a:rPr lang="en-GB" sz="1400" dirty="0"/>
              <a:t>The Court of Appeal had been right to identify:</a:t>
            </a:r>
          </a:p>
          <a:p>
            <a:pPr algn="just"/>
            <a:endParaRPr lang="en-GB" sz="1400" dirty="0"/>
          </a:p>
          <a:p>
            <a:pPr algn="just"/>
            <a:r>
              <a:rPr lang="en-GB" sz="1400" dirty="0"/>
              <a:t>1. The onus as being on the authority to explain why no order should be made, by “</a:t>
            </a:r>
            <a:r>
              <a:rPr lang="en-GB" sz="1400" i="1" dirty="0"/>
              <a:t>detailed</a:t>
            </a:r>
            <a:r>
              <a:rPr lang="en-GB" sz="1400" dirty="0"/>
              <a:t>” evidence: §53.</a:t>
            </a:r>
          </a:p>
          <a:p>
            <a:pPr algn="just"/>
            <a:endParaRPr lang="en-GB" sz="1400" dirty="0"/>
          </a:p>
          <a:p>
            <a:pPr algn="just"/>
            <a:r>
              <a:rPr lang="en-GB" sz="1400" dirty="0"/>
              <a:t>2. The </a:t>
            </a:r>
            <a:r>
              <a:rPr lang="en-GB" sz="1400" u="sng" dirty="0"/>
              <a:t>objective</a:t>
            </a:r>
            <a:r>
              <a:rPr lang="en-GB" sz="1400" dirty="0"/>
              <a:t> “</a:t>
            </a:r>
            <a:r>
              <a:rPr lang="en-GB" sz="1400" i="1" dirty="0"/>
              <a:t>all reasonable steps</a:t>
            </a:r>
            <a:r>
              <a:rPr lang="en-GB" sz="1400" dirty="0"/>
              <a:t>” test: §54.</a:t>
            </a:r>
          </a:p>
          <a:p>
            <a:pPr algn="just"/>
            <a:endParaRPr lang="en-GB" sz="1400" dirty="0"/>
          </a:p>
          <a:p>
            <a:pPr algn="just"/>
            <a:r>
              <a:rPr lang="en-GB" sz="1400" dirty="0"/>
              <a:t>3. That Croydon should have considered whether Part 6 stock could be made available to satisfy the Part 7 duty, because it was required to “</a:t>
            </a:r>
            <a:r>
              <a:rPr lang="en-GB" sz="1400" i="1" dirty="0"/>
              <a:t>give priority</a:t>
            </a:r>
            <a:r>
              <a:rPr lang="en-GB" sz="1400" dirty="0"/>
              <a:t>” to meeting its duties: §§55-56.</a:t>
            </a:r>
          </a:p>
          <a:p>
            <a:pPr algn="just"/>
            <a:endParaRPr lang="en-GB" sz="1400" dirty="0"/>
          </a:p>
          <a:p>
            <a:pPr algn="just"/>
            <a:r>
              <a:rPr lang="en-GB" sz="1400" dirty="0"/>
              <a:t>4. The insufficient detail contained in Croydon’s evidence: §57.</a:t>
            </a:r>
          </a:p>
          <a:p>
            <a:pPr marL="342900" indent="-342900" algn="just">
              <a:buAutoNum type="arabicPeriod"/>
            </a:pPr>
            <a:endParaRPr lang="en-GB" sz="1400" dirty="0"/>
          </a:p>
        </p:txBody>
      </p:sp>
      <p:sp>
        <p:nvSpPr>
          <p:cNvPr id="3" name="Text Placeholder 2">
            <a:extLst>
              <a:ext uri="{FF2B5EF4-FFF2-40B4-BE49-F238E27FC236}">
                <a16:creationId xmlns:a16="http://schemas.microsoft.com/office/drawing/2014/main" id="{B117D1DC-BDA6-EB92-04AE-3ADACF02242D}"/>
              </a:ext>
            </a:extLst>
          </p:cNvPr>
          <p:cNvSpPr>
            <a:spLocks noGrp="1"/>
          </p:cNvSpPr>
          <p:nvPr>
            <p:ph type="body" sz="quarter" idx="12"/>
          </p:nvPr>
        </p:nvSpPr>
        <p:spPr/>
        <p:txBody>
          <a:bodyPr/>
          <a:lstStyle/>
          <a:p>
            <a:r>
              <a:rPr lang="en-GB" dirty="0"/>
              <a:t>Was the Court of Appeal correct?</a:t>
            </a:r>
          </a:p>
        </p:txBody>
      </p:sp>
    </p:spTree>
    <p:extLst>
      <p:ext uri="{BB962C8B-B14F-4D97-AF65-F5344CB8AC3E}">
        <p14:creationId xmlns:p14="http://schemas.microsoft.com/office/powerpoint/2010/main" val="48635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F7C7A-6584-4366-A5FA-667612A289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531DE4-E116-DC51-DB23-FA8DBD21051E}"/>
              </a:ext>
            </a:extLst>
          </p:cNvPr>
          <p:cNvSpPr>
            <a:spLocks noGrp="1"/>
          </p:cNvSpPr>
          <p:nvPr>
            <p:ph type="body" sz="quarter" idx="10"/>
          </p:nvPr>
        </p:nvSpPr>
        <p:spPr/>
        <p:txBody>
          <a:bodyPr/>
          <a:lstStyle/>
          <a:p>
            <a:pPr algn="just"/>
            <a:r>
              <a:rPr lang="en-GB" sz="1400" dirty="0"/>
              <a:t>It was </a:t>
            </a:r>
            <a:r>
              <a:rPr lang="en-GB" sz="1400" u="sng" dirty="0"/>
              <a:t>not</a:t>
            </a:r>
            <a:r>
              <a:rPr lang="en-GB" sz="1400" dirty="0"/>
              <a:t> appropriate to require Croydon to buy or adapt other property, because this exceeded the court’s “</a:t>
            </a:r>
            <a:r>
              <a:rPr lang="en-GB" sz="1400" i="1" dirty="0"/>
              <a:t>proper role</a:t>
            </a:r>
            <a:r>
              <a:rPr lang="en-GB" sz="1400" dirty="0"/>
              <a:t>” and “</a:t>
            </a:r>
            <a:r>
              <a:rPr lang="en-GB" sz="1400" i="1" dirty="0"/>
              <a:t>would unduly disrupt [or] distort</a:t>
            </a:r>
            <a:r>
              <a:rPr lang="en-GB" sz="1400" dirty="0"/>
              <a:t>”</a:t>
            </a:r>
            <a:r>
              <a:rPr lang="en-GB" sz="1400" i="1" dirty="0"/>
              <a:t> </a:t>
            </a:r>
            <a:r>
              <a:rPr lang="en-GB" sz="1400" dirty="0"/>
              <a:t>the budgeting exercise conducted by the authority in addressing the competing demands it faced: §§61-62.</a:t>
            </a:r>
          </a:p>
        </p:txBody>
      </p:sp>
      <p:sp>
        <p:nvSpPr>
          <p:cNvPr id="3" name="Text Placeholder 2">
            <a:extLst>
              <a:ext uri="{FF2B5EF4-FFF2-40B4-BE49-F238E27FC236}">
                <a16:creationId xmlns:a16="http://schemas.microsoft.com/office/drawing/2014/main" id="{6CDE7DAE-325F-4F29-0BFB-44A713B6C55D}"/>
              </a:ext>
            </a:extLst>
          </p:cNvPr>
          <p:cNvSpPr>
            <a:spLocks noGrp="1"/>
          </p:cNvSpPr>
          <p:nvPr>
            <p:ph type="body" sz="quarter" idx="12"/>
          </p:nvPr>
        </p:nvSpPr>
        <p:spPr/>
        <p:txBody>
          <a:bodyPr/>
          <a:lstStyle/>
          <a:p>
            <a:r>
              <a:rPr lang="en-GB" dirty="0"/>
              <a:t>What about Ms Imam’s “cross-appeal”?</a:t>
            </a:r>
          </a:p>
        </p:txBody>
      </p:sp>
    </p:spTree>
    <p:extLst>
      <p:ext uri="{BB962C8B-B14F-4D97-AF65-F5344CB8AC3E}">
        <p14:creationId xmlns:p14="http://schemas.microsoft.com/office/powerpoint/2010/main" val="258784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F6F2-4582-47EC-1B1B-CB9D6D77A7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5035BF-7EC9-AF76-AEE6-13845392E564}"/>
              </a:ext>
            </a:extLst>
          </p:cNvPr>
          <p:cNvSpPr>
            <a:spLocks noGrp="1"/>
          </p:cNvSpPr>
          <p:nvPr>
            <p:ph type="body" sz="quarter" idx="10"/>
          </p:nvPr>
        </p:nvSpPr>
        <p:spPr/>
        <p:txBody>
          <a:bodyPr/>
          <a:lstStyle/>
          <a:p>
            <a:pPr algn="just"/>
            <a:r>
              <a:rPr lang="en-GB" sz="1300" dirty="0"/>
              <a:t>1. If the authority has a “general contingency fund”, consideration should be given to employing it: §66.</a:t>
            </a:r>
          </a:p>
          <a:p>
            <a:pPr algn="just"/>
            <a:endParaRPr lang="en-GB" sz="1300" dirty="0"/>
          </a:p>
          <a:p>
            <a:pPr algn="just"/>
            <a:r>
              <a:rPr lang="en-GB" sz="1300" dirty="0"/>
              <a:t>2. Notice of non-performance of the duty will favour the grant of a mandatory order, which may require an “inquiry”: §67.</a:t>
            </a:r>
          </a:p>
          <a:p>
            <a:pPr algn="just"/>
            <a:endParaRPr lang="en-GB" sz="1300" dirty="0"/>
          </a:p>
          <a:p>
            <a:pPr algn="just"/>
            <a:r>
              <a:rPr lang="en-GB" sz="1300" dirty="0"/>
              <a:t>3. The impact on the applicant of refusing relief may counter-balance the “</a:t>
            </a:r>
            <a:r>
              <a:rPr lang="en-GB" sz="1300" i="1" dirty="0"/>
              <a:t>wider potentially disruptive effects it may have</a:t>
            </a:r>
            <a:r>
              <a:rPr lang="en-GB" sz="1300" dirty="0"/>
              <a:t>”: §68.</a:t>
            </a:r>
          </a:p>
          <a:p>
            <a:pPr algn="just"/>
            <a:endParaRPr lang="en-GB" sz="1300" dirty="0"/>
          </a:p>
          <a:p>
            <a:pPr algn="just"/>
            <a:r>
              <a:rPr lang="en-GB" sz="1300" dirty="0"/>
              <a:t>4. The authority’s intransigence favours the grant of an order: §69.</a:t>
            </a:r>
          </a:p>
          <a:p>
            <a:pPr algn="just"/>
            <a:endParaRPr lang="en-GB" sz="1300" dirty="0"/>
          </a:p>
          <a:p>
            <a:pPr algn="just"/>
            <a:r>
              <a:rPr lang="en-GB" sz="1300" dirty="0"/>
              <a:t>5. ”</a:t>
            </a:r>
            <a:r>
              <a:rPr lang="en-GB" sz="1300" i="1" dirty="0"/>
              <a:t>A court should take care not to create a situation which is unfair to others, by giving a claimant undue priority over others who are also dependent on a local housing authority for provision of suitable accommodation and who may have an equal or better claim as compared to the claimant</a:t>
            </a:r>
            <a:r>
              <a:rPr lang="en-GB" sz="1300" dirty="0"/>
              <a:t>”: §70</a:t>
            </a:r>
          </a:p>
        </p:txBody>
      </p:sp>
      <p:sp>
        <p:nvSpPr>
          <p:cNvPr id="3" name="Text Placeholder 2">
            <a:extLst>
              <a:ext uri="{FF2B5EF4-FFF2-40B4-BE49-F238E27FC236}">
                <a16:creationId xmlns:a16="http://schemas.microsoft.com/office/drawing/2014/main" id="{37D7424B-9084-069B-1AA0-C94171498822}"/>
              </a:ext>
            </a:extLst>
          </p:cNvPr>
          <p:cNvSpPr>
            <a:spLocks noGrp="1"/>
          </p:cNvSpPr>
          <p:nvPr>
            <p:ph type="body" sz="quarter" idx="12"/>
          </p:nvPr>
        </p:nvSpPr>
        <p:spPr/>
        <p:txBody>
          <a:bodyPr/>
          <a:lstStyle/>
          <a:p>
            <a:r>
              <a:rPr lang="en-GB" dirty="0"/>
              <a:t>The “five comments”</a:t>
            </a:r>
          </a:p>
        </p:txBody>
      </p:sp>
    </p:spTree>
    <p:extLst>
      <p:ext uri="{BB962C8B-B14F-4D97-AF65-F5344CB8AC3E}">
        <p14:creationId xmlns:p14="http://schemas.microsoft.com/office/powerpoint/2010/main" val="147542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p:txBody>
          <a:bodyPr/>
          <a:lstStyle/>
          <a:p>
            <a:r>
              <a:rPr lang="en-GB" dirty="0"/>
              <a:t>Kelvin Rutledge KC</a:t>
            </a:r>
          </a:p>
        </p:txBody>
      </p:sp>
      <p:sp>
        <p:nvSpPr>
          <p:cNvPr id="7" name="Subtitle 6">
            <a:extLst>
              <a:ext uri="{FF2B5EF4-FFF2-40B4-BE49-F238E27FC236}">
                <a16:creationId xmlns:a16="http://schemas.microsoft.com/office/drawing/2014/main" id="{B0F45BDB-CD86-2F30-D6AC-E951ACB08DF4}"/>
              </a:ext>
            </a:extLst>
          </p:cNvPr>
          <p:cNvSpPr>
            <a:spLocks noGrp="1"/>
          </p:cNvSpPr>
          <p:nvPr>
            <p:ph type="subTitle" idx="1"/>
          </p:nvPr>
        </p:nvSpPr>
        <p:spPr/>
        <p:txBody>
          <a:bodyPr/>
          <a:lstStyle/>
          <a:p>
            <a:r>
              <a:rPr lang="en-GB" dirty="0"/>
              <a:t>Cornerstone Barristers</a:t>
            </a:r>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421631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algn="just"/>
            <a:r>
              <a:rPr lang="en-GB" sz="2000" dirty="0"/>
              <a:t>1. Immediacy of the main housing duty</a:t>
            </a:r>
          </a:p>
          <a:p>
            <a:pPr algn="just"/>
            <a:endParaRPr lang="en-GB" sz="2000" dirty="0"/>
          </a:p>
          <a:p>
            <a:pPr algn="just"/>
            <a:r>
              <a:rPr lang="en-GB" sz="2000" dirty="0"/>
              <a:t>2. Threshold for suitability</a:t>
            </a:r>
          </a:p>
          <a:p>
            <a:pPr algn="just"/>
            <a:endParaRPr lang="en-GB" sz="2000" dirty="0"/>
          </a:p>
          <a:p>
            <a:pPr algn="just"/>
            <a:r>
              <a:rPr lang="en-GB" sz="2000" dirty="0"/>
              <a:t>3. When performance is impossible</a:t>
            </a:r>
          </a:p>
          <a:p>
            <a:pPr algn="just"/>
            <a:endParaRPr lang="en-GB" sz="2000" dirty="0"/>
          </a:p>
          <a:p>
            <a:pPr algn="just"/>
            <a:r>
              <a:rPr lang="en-GB" sz="2000" dirty="0"/>
              <a:t>4. A warning of the added effect of mandatory relief</a:t>
            </a:r>
          </a:p>
          <a:p>
            <a:pPr algn="just"/>
            <a:endParaRPr lang="en-GB" sz="2000" dirty="0"/>
          </a:p>
          <a:p>
            <a:pPr algn="just"/>
            <a:r>
              <a:rPr lang="en-GB" sz="2000" dirty="0"/>
              <a:t>5. Ultimately a question of balance</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a:t>Five key points arising</a:t>
            </a:r>
          </a:p>
        </p:txBody>
      </p:sp>
    </p:spTree>
    <p:extLst>
      <p:ext uri="{BB962C8B-B14F-4D97-AF65-F5344CB8AC3E}">
        <p14:creationId xmlns:p14="http://schemas.microsoft.com/office/powerpoint/2010/main" val="408221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263A-4621-7104-9BBA-793932562B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6BCA80-17CA-D87B-3AE9-24E53AC01BED}"/>
              </a:ext>
            </a:extLst>
          </p:cNvPr>
          <p:cNvSpPr>
            <a:spLocks noGrp="1"/>
          </p:cNvSpPr>
          <p:nvPr>
            <p:ph type="body" sz="quarter" idx="10"/>
          </p:nvPr>
        </p:nvSpPr>
        <p:spPr>
          <a:xfrm>
            <a:off x="719850" y="2263366"/>
            <a:ext cx="7718550" cy="2367137"/>
          </a:xfrm>
        </p:spPr>
        <p:txBody>
          <a:bodyPr/>
          <a:lstStyle/>
          <a:p>
            <a:pPr algn="just"/>
            <a:r>
              <a:rPr lang="en-GB" sz="1400" dirty="0"/>
              <a:t>[38] “Lewis LJ considered (para 77) that suitable accommodation is to be available from the time when the duty is owed. </a:t>
            </a:r>
            <a:r>
              <a:rPr lang="en-GB" sz="1400" b="1" dirty="0"/>
              <a:t>I reserve my opinion whether that way of putting it is exactly right. </a:t>
            </a:r>
            <a:r>
              <a:rPr lang="en-GB" sz="1400" dirty="0"/>
              <a:t>As I have said, we did not hear submissions on that point. But it is clear that the duty is directed towards achieving an end result (the provision of suitable accommodation) and, </a:t>
            </a:r>
            <a:r>
              <a:rPr lang="en-GB" sz="1400" b="1" dirty="0"/>
              <a:t>even if some time is required </a:t>
            </a:r>
            <a:r>
              <a:rPr lang="en-GB" sz="1400" dirty="0"/>
              <a:t>for consideration how ultimately to achieve this, it would be implicit that the end result would have to be </a:t>
            </a:r>
            <a:r>
              <a:rPr lang="en-GB" sz="1400" b="1" dirty="0"/>
              <a:t>achieved within a reasonable time</a:t>
            </a:r>
            <a:r>
              <a:rPr lang="en-GB" sz="1400" dirty="0"/>
              <a:t>. Moreover, since the end result is intended to satisfy an urgent and important need (the provision of suitable living accommodation), a reasonable time to allow for consideration of the appropriate means to secure it would be short ...”</a:t>
            </a:r>
          </a:p>
          <a:p>
            <a:pPr algn="just"/>
            <a:endParaRPr lang="en-GB" sz="1400" dirty="0"/>
          </a:p>
        </p:txBody>
      </p:sp>
      <p:sp>
        <p:nvSpPr>
          <p:cNvPr id="3" name="Text Placeholder 2">
            <a:extLst>
              <a:ext uri="{FF2B5EF4-FFF2-40B4-BE49-F238E27FC236}">
                <a16:creationId xmlns:a16="http://schemas.microsoft.com/office/drawing/2014/main" id="{582C4B66-37F9-F8AC-56DF-0D87AC9C7A0A}"/>
              </a:ext>
            </a:extLst>
          </p:cNvPr>
          <p:cNvSpPr>
            <a:spLocks noGrp="1"/>
          </p:cNvSpPr>
          <p:nvPr>
            <p:ph type="body" sz="quarter" idx="12"/>
          </p:nvPr>
        </p:nvSpPr>
        <p:spPr>
          <a:xfrm>
            <a:off x="719850" y="788557"/>
            <a:ext cx="7720012" cy="1329953"/>
          </a:xfrm>
        </p:spPr>
        <p:txBody>
          <a:bodyPr/>
          <a:lstStyle/>
          <a:p>
            <a:r>
              <a:rPr lang="en-GB"/>
              <a:t>Key point 1 – The SC did </a:t>
            </a:r>
            <a:r>
              <a:rPr lang="en-GB" u="sng"/>
              <a:t>not</a:t>
            </a:r>
            <a:r>
              <a:rPr lang="en-GB"/>
              <a:t> unreservedly endorse </a:t>
            </a:r>
            <a:r>
              <a:rPr lang="en-GB" err="1"/>
              <a:t>Elkundi</a:t>
            </a:r>
            <a:r>
              <a:rPr lang="en-GB"/>
              <a:t> on the immediacy of the main duty.</a:t>
            </a:r>
          </a:p>
        </p:txBody>
      </p:sp>
    </p:spTree>
    <p:extLst>
      <p:ext uri="{BB962C8B-B14F-4D97-AF65-F5344CB8AC3E}">
        <p14:creationId xmlns:p14="http://schemas.microsoft.com/office/powerpoint/2010/main" val="54201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48B59A7D-7FAC-EDE1-B780-99F6527FA721}"/>
              </a:ext>
            </a:extLst>
          </p:cNvPr>
          <p:cNvPicPr>
            <a:picLocks noChangeAspect="1"/>
          </p:cNvPicPr>
          <p:nvPr/>
        </p:nvPicPr>
        <p:blipFill rotWithShape="1">
          <a:blip r:embed="rId2"/>
          <a:srcRect l="4369" r="6741" b="-2"/>
          <a:stretch/>
        </p:blipFill>
        <p:spPr>
          <a:xfrm>
            <a:off x="20" y="10"/>
            <a:ext cx="9143980" cy="5143490"/>
          </a:xfrm>
          <a:prstGeom prst="rect">
            <a:avLst/>
          </a:prstGeom>
          <a:noFill/>
        </p:spPr>
      </p:pic>
      <p:sp>
        <p:nvSpPr>
          <p:cNvPr id="9" name="Title 2">
            <a:extLst>
              <a:ext uri="{FF2B5EF4-FFF2-40B4-BE49-F238E27FC236}">
                <a16:creationId xmlns:a16="http://schemas.microsoft.com/office/drawing/2014/main" id="{F831ACE6-6FB2-F935-381A-621DD0040FAB}"/>
              </a:ext>
            </a:extLst>
          </p:cNvPr>
          <p:cNvSpPr>
            <a:spLocks noGrp="1"/>
          </p:cNvSpPr>
          <p:nvPr>
            <p:ph type="title"/>
          </p:nvPr>
        </p:nvSpPr>
        <p:spPr>
          <a:xfrm>
            <a:off x="719999" y="4014450"/>
            <a:ext cx="8126457" cy="572700"/>
          </a:xfrm>
        </p:spPr>
        <p:txBody>
          <a:bodyPr/>
          <a:lstStyle/>
          <a:p>
            <a:r>
              <a:rPr lang="en-GB" sz="1800" dirty="0"/>
              <a:t>Kelvin Rutledge KC, Riccardo Calzavara, Victoria Searle</a:t>
            </a:r>
          </a:p>
        </p:txBody>
      </p:sp>
    </p:spTree>
    <p:extLst>
      <p:ext uri="{BB962C8B-B14F-4D97-AF65-F5344CB8AC3E}">
        <p14:creationId xmlns:p14="http://schemas.microsoft.com/office/powerpoint/2010/main" val="4222587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C6CDA-8EFC-C0F1-8045-C70FF64D23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C5653A-77F8-9C29-9B26-B30A59E4692E}"/>
              </a:ext>
            </a:extLst>
          </p:cNvPr>
          <p:cNvSpPr>
            <a:spLocks noGrp="1"/>
          </p:cNvSpPr>
          <p:nvPr>
            <p:ph type="body" sz="quarter" idx="10"/>
          </p:nvPr>
        </p:nvSpPr>
        <p:spPr>
          <a:xfrm>
            <a:off x="719850" y="2308634"/>
            <a:ext cx="7718550" cy="1756372"/>
          </a:xfrm>
        </p:spPr>
        <p:txBody>
          <a:bodyPr/>
          <a:lstStyle/>
          <a:p>
            <a:pPr algn="just"/>
            <a:r>
              <a:rPr lang="en-GB" sz="1600" b="0" i="0" u="none" strike="noStrike" dirty="0">
                <a:solidFill>
                  <a:srgbClr val="000000"/>
                </a:solidFill>
                <a:effectLst/>
              </a:rPr>
              <a:t>“[38] It may be that a local authority has an obligation to proceed in stages, by accommodating someone with an urgent need </a:t>
            </a:r>
            <a:r>
              <a:rPr lang="en-GB" sz="1600" b="1" i="0" u="none" strike="noStrike" dirty="0">
                <a:solidFill>
                  <a:srgbClr val="000000"/>
                </a:solidFill>
                <a:effectLst/>
              </a:rPr>
              <a:t>as best can be achieved at very short notice, while taking somewhat longer to consider how better accommodation which could be regarded as suitable can be secured thereafter</a:t>
            </a:r>
            <a:r>
              <a:rPr lang="en-GB" sz="1600" b="0" i="0" u="none" strike="noStrike" dirty="0">
                <a:solidFill>
                  <a:srgbClr val="000000"/>
                </a:solidFill>
                <a:effectLst/>
              </a:rPr>
              <a:t>. It is not necessary for us to examine this issue … ”</a:t>
            </a:r>
          </a:p>
          <a:p>
            <a:pPr algn="just"/>
            <a:endParaRPr lang="en-GB" sz="1400" dirty="0">
              <a:solidFill>
                <a:srgbClr val="000000"/>
              </a:solidFill>
              <a:latin typeface="Source Sans Pro" panose="020B0503030403020204" pitchFamily="34" charset="0"/>
            </a:endParaRPr>
          </a:p>
        </p:txBody>
      </p:sp>
      <p:sp>
        <p:nvSpPr>
          <p:cNvPr id="3" name="Text Placeholder 2">
            <a:extLst>
              <a:ext uri="{FF2B5EF4-FFF2-40B4-BE49-F238E27FC236}">
                <a16:creationId xmlns:a16="http://schemas.microsoft.com/office/drawing/2014/main" id="{4301E661-6950-83A0-8FC2-DABA3D87122D}"/>
              </a:ext>
            </a:extLst>
          </p:cNvPr>
          <p:cNvSpPr>
            <a:spLocks noGrp="1"/>
          </p:cNvSpPr>
          <p:nvPr>
            <p:ph type="body" sz="quarter" idx="12"/>
          </p:nvPr>
        </p:nvSpPr>
        <p:spPr>
          <a:xfrm>
            <a:off x="719138" y="725183"/>
            <a:ext cx="7720012" cy="1320899"/>
          </a:xfrm>
        </p:spPr>
        <p:txBody>
          <a:bodyPr/>
          <a:lstStyle/>
          <a:p>
            <a:r>
              <a:rPr lang="en-GB"/>
              <a:t>Key point 2 – a lower suitability threshold for ‘staging post’ accommodation?</a:t>
            </a:r>
          </a:p>
        </p:txBody>
      </p:sp>
    </p:spTree>
    <p:extLst>
      <p:ext uri="{BB962C8B-B14F-4D97-AF65-F5344CB8AC3E}">
        <p14:creationId xmlns:p14="http://schemas.microsoft.com/office/powerpoint/2010/main" val="306276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263C1-3423-4807-4205-069071AFB7F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519D12-E3D4-F23E-B7E5-BFE1223EBF52}"/>
              </a:ext>
            </a:extLst>
          </p:cNvPr>
          <p:cNvSpPr>
            <a:spLocks noGrp="1"/>
          </p:cNvSpPr>
          <p:nvPr>
            <p:ph type="body" sz="quarter" idx="10"/>
          </p:nvPr>
        </p:nvSpPr>
        <p:spPr>
          <a:xfrm>
            <a:off x="719850" y="2498756"/>
            <a:ext cx="7718550" cy="2131747"/>
          </a:xfrm>
        </p:spPr>
        <p:txBody>
          <a:bodyPr/>
          <a:lstStyle/>
          <a:p>
            <a:pPr algn="just"/>
            <a:r>
              <a:rPr lang="en-GB" sz="1600" b="0" i="0" u="none" strike="noStrike" dirty="0">
                <a:solidFill>
                  <a:srgbClr val="000000"/>
                </a:solidFill>
                <a:effectLst/>
              </a:rPr>
              <a:t>[61] In setting the parameters within which the question of impossibility is to be assessed, one cannot wholly disentangle that issue from underlying considerations of what is the proper role of a court and what is the proper role of the authority in this context</a:t>
            </a:r>
            <a:r>
              <a:rPr lang="en-GB" sz="1600" dirty="0">
                <a:solidFill>
                  <a:srgbClr val="000000"/>
                </a:solidFill>
              </a:rPr>
              <a:t> … [62] </a:t>
            </a:r>
            <a:r>
              <a:rPr lang="en-GB" sz="1600" b="0" i="0" u="none" strike="noStrike" dirty="0">
                <a:solidFill>
                  <a:srgbClr val="000000"/>
                </a:solidFill>
                <a:effectLst/>
              </a:rPr>
              <a:t>The authority is the clearing house for meeting all the claims made upon it. A court should be careful not to exceed its own proper role by disrupting without good justification the authority's own attempt to reconcile those claims in a fair way through its ordinary budgeting process, once that has been finalised.”</a:t>
            </a:r>
          </a:p>
          <a:p>
            <a:pPr algn="just"/>
            <a:endParaRPr lang="en-GB" sz="1400" dirty="0"/>
          </a:p>
        </p:txBody>
      </p:sp>
      <p:sp>
        <p:nvSpPr>
          <p:cNvPr id="3" name="Text Placeholder 2">
            <a:extLst>
              <a:ext uri="{FF2B5EF4-FFF2-40B4-BE49-F238E27FC236}">
                <a16:creationId xmlns:a16="http://schemas.microsoft.com/office/drawing/2014/main" id="{36BB9A28-7321-0EB5-B12C-F7AD610F4F8C}"/>
              </a:ext>
            </a:extLst>
          </p:cNvPr>
          <p:cNvSpPr>
            <a:spLocks noGrp="1"/>
          </p:cNvSpPr>
          <p:nvPr>
            <p:ph type="body" sz="quarter" idx="12"/>
          </p:nvPr>
        </p:nvSpPr>
        <p:spPr>
          <a:xfrm>
            <a:off x="719138" y="725184"/>
            <a:ext cx="7720012" cy="1846566"/>
          </a:xfrm>
        </p:spPr>
        <p:txBody>
          <a:bodyPr/>
          <a:lstStyle/>
          <a:p>
            <a:r>
              <a:rPr lang="en-GB"/>
              <a:t>Key point 3 – whether it is ‘impossible’ for the LHA to perform its duty is a question that has to be considered in the real world</a:t>
            </a:r>
          </a:p>
          <a:p>
            <a:endParaRPr lang="en-GB"/>
          </a:p>
        </p:txBody>
      </p:sp>
    </p:spTree>
    <p:extLst>
      <p:ext uri="{BB962C8B-B14F-4D97-AF65-F5344CB8AC3E}">
        <p14:creationId xmlns:p14="http://schemas.microsoft.com/office/powerpoint/2010/main" val="3589233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FCC97-7A91-1AC1-E63D-4C743FDAB4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871732-258C-8D60-5796-1677BE3D4732}"/>
              </a:ext>
            </a:extLst>
          </p:cNvPr>
          <p:cNvSpPr>
            <a:spLocks noGrp="1"/>
          </p:cNvSpPr>
          <p:nvPr>
            <p:ph type="body" sz="quarter" idx="10"/>
          </p:nvPr>
        </p:nvSpPr>
        <p:spPr>
          <a:xfrm>
            <a:off x="719850" y="2100404"/>
            <a:ext cx="7718550" cy="2530099"/>
          </a:xfrm>
        </p:spPr>
        <p:txBody>
          <a:bodyPr/>
          <a:lstStyle/>
          <a:p>
            <a:pPr algn="just"/>
            <a:r>
              <a:rPr lang="en-GB" sz="1400" b="0" i="0" u="none" strike="noStrike" dirty="0">
                <a:solidFill>
                  <a:srgbClr val="000000"/>
                </a:solidFill>
                <a:effectLst/>
              </a:rPr>
              <a:t>[45] “ … where a court issues a mandatory order, </a:t>
            </a:r>
            <a:r>
              <a:rPr lang="en-GB" sz="1400" b="1" i="0" u="none" strike="noStrike" dirty="0">
                <a:solidFill>
                  <a:srgbClr val="000000"/>
                </a:solidFill>
                <a:effectLst/>
              </a:rPr>
              <a:t>that order produces legal consequences of its own over and above those inherent in the underlying statutory duty</a:t>
            </a:r>
            <a:r>
              <a:rPr lang="en-GB" sz="1400" b="0" i="0" u="none" strike="noStrike" dirty="0">
                <a:solidFill>
                  <a:srgbClr val="000000"/>
                </a:solidFill>
                <a:effectLst/>
              </a:rPr>
              <a:t>: the order does not simply replicate the effect of the underlying duty. It is appropriate that, when deciding whether to issue a mandatory order, </a:t>
            </a:r>
            <a:r>
              <a:rPr lang="en-GB" sz="1400" b="1" i="0" u="none" strike="noStrike" dirty="0">
                <a:solidFill>
                  <a:srgbClr val="000000"/>
                </a:solidFill>
                <a:effectLst/>
              </a:rPr>
              <a:t>the court should consider whether it is right to create those additional effects in all the circumstances of the case as it presents itself to the court </a:t>
            </a:r>
            <a:r>
              <a:rPr lang="en-GB" sz="1400" b="0" i="0" u="none" strike="noStrike" dirty="0">
                <a:solidFill>
                  <a:srgbClr val="000000"/>
                </a:solidFill>
                <a:effectLst/>
              </a:rPr>
              <a:t>…”</a:t>
            </a:r>
          </a:p>
          <a:p>
            <a:pPr algn="just"/>
            <a:endParaRPr lang="en-GB" sz="1400" dirty="0">
              <a:solidFill>
                <a:srgbClr val="000000"/>
              </a:solidFill>
            </a:endParaRPr>
          </a:p>
          <a:p>
            <a:pPr algn="just"/>
            <a:r>
              <a:rPr lang="en-GB" sz="1400" b="0" i="0" u="none" strike="noStrike" dirty="0">
                <a:solidFill>
                  <a:srgbClr val="000000"/>
                </a:solidFill>
                <a:effectLst/>
              </a:rPr>
              <a:t>[62] “The making of a mandatory order gives the statutory duty which it reflects a </a:t>
            </a:r>
            <a:r>
              <a:rPr lang="en-GB" sz="1400" b="1" i="0" u="none" strike="noStrike" dirty="0">
                <a:solidFill>
                  <a:srgbClr val="000000"/>
                </a:solidFill>
                <a:effectLst/>
              </a:rPr>
              <a:t>super-added force</a:t>
            </a:r>
            <a:r>
              <a:rPr lang="en-GB" sz="1400" b="0" i="0" u="none" strike="noStrike" dirty="0">
                <a:solidFill>
                  <a:srgbClr val="000000"/>
                </a:solidFill>
                <a:effectLst/>
              </a:rPr>
              <a:t>, which means that the authority has to give priority to complying with it; but in circumstances where the authority might be struggling to accommodate and perform properly a range of statutory duties, </a:t>
            </a:r>
            <a:r>
              <a:rPr lang="en-GB" sz="1400" b="1" i="0" u="none" strike="noStrike" dirty="0">
                <a:solidFill>
                  <a:srgbClr val="000000"/>
                </a:solidFill>
                <a:effectLst/>
              </a:rPr>
              <a:t>this may have an unduly distorting effect </a:t>
            </a:r>
            <a:r>
              <a:rPr lang="en-GB" sz="1400" b="0" i="0" u="none" strike="noStrike" dirty="0">
                <a:solidFill>
                  <a:srgbClr val="000000"/>
                </a:solidFill>
                <a:effectLst/>
              </a:rPr>
              <a:t>upon the overall balance already struck by the authority in its previous budgeting process in an attempt to reconcile all the demands upon it …”</a:t>
            </a:r>
          </a:p>
          <a:p>
            <a:pPr algn="just"/>
            <a:endParaRPr lang="en-GB" sz="1400" b="0" i="0" u="none" strike="noStrike" dirty="0">
              <a:solidFill>
                <a:srgbClr val="000000"/>
              </a:solidFill>
              <a:effectLst/>
              <a:latin typeface="Source Sans Pro" panose="020B0503030403020204" pitchFamily="34" charset="0"/>
            </a:endParaRPr>
          </a:p>
          <a:p>
            <a:pPr algn="just"/>
            <a:endParaRPr lang="en-GB" sz="1400" dirty="0"/>
          </a:p>
        </p:txBody>
      </p:sp>
      <p:sp>
        <p:nvSpPr>
          <p:cNvPr id="3" name="Text Placeholder 2">
            <a:extLst>
              <a:ext uri="{FF2B5EF4-FFF2-40B4-BE49-F238E27FC236}">
                <a16:creationId xmlns:a16="http://schemas.microsoft.com/office/drawing/2014/main" id="{34C90305-F889-E22B-28C5-CE78F0D9A7D2}"/>
              </a:ext>
            </a:extLst>
          </p:cNvPr>
          <p:cNvSpPr>
            <a:spLocks noGrp="1"/>
          </p:cNvSpPr>
          <p:nvPr>
            <p:ph type="body" sz="quarter" idx="12"/>
          </p:nvPr>
        </p:nvSpPr>
        <p:spPr>
          <a:xfrm>
            <a:off x="719138" y="725184"/>
            <a:ext cx="7720012" cy="1375220"/>
          </a:xfrm>
        </p:spPr>
        <p:txBody>
          <a:bodyPr/>
          <a:lstStyle/>
          <a:p>
            <a:r>
              <a:rPr lang="en-GB" dirty="0"/>
              <a:t>Key point 4 – a recognition that mandatory relief may produce unreasonable results</a:t>
            </a:r>
          </a:p>
        </p:txBody>
      </p:sp>
    </p:spTree>
    <p:extLst>
      <p:ext uri="{BB962C8B-B14F-4D97-AF65-F5344CB8AC3E}">
        <p14:creationId xmlns:p14="http://schemas.microsoft.com/office/powerpoint/2010/main" val="66919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5E9CB-B108-EFF6-BACB-7976ADD0F2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49AC063-BD6C-AD06-B483-B7D5DF0AAC18}"/>
              </a:ext>
            </a:extLst>
          </p:cNvPr>
          <p:cNvSpPr>
            <a:spLocks noGrp="1"/>
          </p:cNvSpPr>
          <p:nvPr>
            <p:ph type="body" sz="quarter" idx="10"/>
          </p:nvPr>
        </p:nvSpPr>
        <p:spPr>
          <a:xfrm>
            <a:off x="719850" y="2100404"/>
            <a:ext cx="7718550" cy="2530099"/>
          </a:xfrm>
        </p:spPr>
        <p:txBody>
          <a:bodyPr/>
          <a:lstStyle/>
          <a:p>
            <a:pPr algn="just"/>
            <a:endParaRPr lang="en-GB" sz="1400" b="0" i="0" u="none" strike="noStrike" dirty="0">
              <a:solidFill>
                <a:srgbClr val="000000"/>
              </a:solidFill>
              <a:effectLst/>
              <a:latin typeface="Source Sans Pro" panose="020B0503030403020204" pitchFamily="34" charset="0"/>
            </a:endParaRPr>
          </a:p>
          <a:p>
            <a:pPr algn="just"/>
            <a:r>
              <a:rPr lang="en-GB" sz="1800" b="0" i="0" u="none" strike="noStrike" dirty="0">
                <a:solidFill>
                  <a:srgbClr val="000000"/>
                </a:solidFill>
                <a:effectLst/>
              </a:rPr>
              <a:t>[52] “It is not just a question of what resources are available to the housing authority immediately or after a period, but also of whether, and to what extent, it would be appropriate for a court order to be made which may have the effect of disrupting existing plans for the allocation of the authority's resources. At the same time, it is the court's role to enforce the law. The issue is how to balance these various considerations.”</a:t>
            </a:r>
          </a:p>
        </p:txBody>
      </p:sp>
      <p:sp>
        <p:nvSpPr>
          <p:cNvPr id="3" name="Text Placeholder 2">
            <a:extLst>
              <a:ext uri="{FF2B5EF4-FFF2-40B4-BE49-F238E27FC236}">
                <a16:creationId xmlns:a16="http://schemas.microsoft.com/office/drawing/2014/main" id="{048831AE-2A5D-A915-C925-6F5447F16BB8}"/>
              </a:ext>
            </a:extLst>
          </p:cNvPr>
          <p:cNvSpPr>
            <a:spLocks noGrp="1"/>
          </p:cNvSpPr>
          <p:nvPr>
            <p:ph type="body" sz="quarter" idx="12"/>
          </p:nvPr>
        </p:nvSpPr>
        <p:spPr>
          <a:xfrm>
            <a:off x="719138" y="725184"/>
            <a:ext cx="7720012" cy="1004028"/>
          </a:xfrm>
        </p:spPr>
        <p:txBody>
          <a:bodyPr/>
          <a:lstStyle/>
          <a:p>
            <a:r>
              <a:rPr lang="en-GB" dirty="0"/>
              <a:t>Key point 5 –ultimately a question of balance</a:t>
            </a:r>
          </a:p>
        </p:txBody>
      </p:sp>
    </p:spTree>
    <p:extLst>
      <p:ext uri="{BB962C8B-B14F-4D97-AF65-F5344CB8AC3E}">
        <p14:creationId xmlns:p14="http://schemas.microsoft.com/office/powerpoint/2010/main" val="183987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A6E4AA-791C-4F80-88FA-19D0F55D29FC}"/>
              </a:ext>
            </a:extLst>
          </p:cNvPr>
          <p:cNvPicPr>
            <a:picLocks noChangeAspect="1"/>
          </p:cNvPicPr>
          <p:nvPr/>
        </p:nvPicPr>
        <p:blipFill>
          <a:blip r:embed="rId2"/>
          <a:srcRect t="91" b="91"/>
          <a:stretch/>
        </p:blipFill>
        <p:spPr>
          <a:xfrm>
            <a:off x="-8365" y="1"/>
            <a:ext cx="9160730" cy="5143499"/>
          </a:xfrm>
          <a:prstGeom prst="rect">
            <a:avLst/>
          </a:prstGeom>
        </p:spPr>
      </p:pic>
      <p:sp>
        <p:nvSpPr>
          <p:cNvPr id="2" name="Title 1">
            <a:extLst>
              <a:ext uri="{FF2B5EF4-FFF2-40B4-BE49-F238E27FC236}">
                <a16:creationId xmlns:a16="http://schemas.microsoft.com/office/drawing/2014/main" id="{334586F9-73C3-DC82-0650-18BD021AC11E}"/>
              </a:ext>
            </a:extLst>
          </p:cNvPr>
          <p:cNvSpPr>
            <a:spLocks noGrp="1"/>
          </p:cNvSpPr>
          <p:nvPr>
            <p:ph type="title"/>
          </p:nvPr>
        </p:nvSpPr>
        <p:spPr/>
        <p:txBody>
          <a:bodyPr/>
          <a:lstStyle/>
          <a:p>
            <a:r>
              <a:rPr lang="en-US" dirty="0"/>
              <a:t>Victoria Searle</a:t>
            </a:r>
          </a:p>
        </p:txBody>
      </p:sp>
      <p:sp>
        <p:nvSpPr>
          <p:cNvPr id="3" name="Subtitle 2">
            <a:extLst>
              <a:ext uri="{FF2B5EF4-FFF2-40B4-BE49-F238E27FC236}">
                <a16:creationId xmlns:a16="http://schemas.microsoft.com/office/drawing/2014/main" id="{51B0879A-959A-D934-318C-328DC2335BDA}"/>
              </a:ext>
            </a:extLst>
          </p:cNvPr>
          <p:cNvSpPr>
            <a:spLocks noGrp="1"/>
          </p:cNvSpPr>
          <p:nvPr>
            <p:ph type="subTitle" idx="1"/>
          </p:nvPr>
        </p:nvSpPr>
        <p:spPr/>
        <p:txBody>
          <a:bodyPr/>
          <a:lstStyle/>
          <a:p>
            <a:r>
              <a:rPr lang="en-US" dirty="0"/>
              <a:t>Associate, Browne Jacobson </a:t>
            </a:r>
          </a:p>
        </p:txBody>
      </p:sp>
      <p:pic>
        <p:nvPicPr>
          <p:cNvPr id="9" name="Picture 8" descr="A person in a black shirt&#10;&#10;Description automatically generated">
            <a:extLst>
              <a:ext uri="{FF2B5EF4-FFF2-40B4-BE49-F238E27FC236}">
                <a16:creationId xmlns:a16="http://schemas.microsoft.com/office/drawing/2014/main" id="{04D5E558-3E8B-4766-9B6E-B5676D77B4BC}"/>
              </a:ext>
            </a:extLst>
          </p:cNvPr>
          <p:cNvPicPr>
            <a:picLocks noChangeAspect="1"/>
          </p:cNvPicPr>
          <p:nvPr/>
        </p:nvPicPr>
        <p:blipFill>
          <a:blip r:embed="rId3"/>
          <a:stretch>
            <a:fillRect/>
          </a:stretch>
        </p:blipFill>
        <p:spPr>
          <a:xfrm>
            <a:off x="4686319" y="1002111"/>
            <a:ext cx="4707446" cy="3139278"/>
          </a:xfrm>
          <a:prstGeom prst="rect">
            <a:avLst/>
          </a:prstGeom>
        </p:spPr>
      </p:pic>
    </p:spTree>
    <p:extLst>
      <p:ext uri="{BB962C8B-B14F-4D97-AF65-F5344CB8AC3E}">
        <p14:creationId xmlns:p14="http://schemas.microsoft.com/office/powerpoint/2010/main" val="319050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914917-46FF-BC05-5364-5D3F6F0A9A48}"/>
              </a:ext>
            </a:extLst>
          </p:cNvPr>
          <p:cNvPicPr>
            <a:picLocks noChangeAspect="1"/>
          </p:cNvPicPr>
          <p:nvPr/>
        </p:nvPicPr>
        <p:blipFill>
          <a:blip r:embed="rId3"/>
          <a:srcRect t="91" b="91"/>
          <a:stretch/>
        </p:blipFill>
        <p:spPr>
          <a:xfrm>
            <a:off x="-8365" y="1"/>
            <a:ext cx="9160730" cy="5143499"/>
          </a:xfrm>
          <a:prstGeom prst="rect">
            <a:avLst/>
          </a:prstGeom>
        </p:spPr>
      </p:pic>
      <p:sp>
        <p:nvSpPr>
          <p:cNvPr id="9" name="Slide Number Placeholder 1">
            <a:extLst>
              <a:ext uri="{FF2B5EF4-FFF2-40B4-BE49-F238E27FC236}">
                <a16:creationId xmlns:a16="http://schemas.microsoft.com/office/drawing/2014/main" id="{B3E462D8-524F-F328-8C4A-17EF2FFBEF5C}"/>
              </a:ext>
            </a:extLst>
          </p:cNvPr>
          <p:cNvSpPr>
            <a:spLocks noGrp="1"/>
          </p:cNvSpPr>
          <p:nvPr>
            <p:ph type="sldNum" sz="quarter" idx="11"/>
          </p:nvPr>
        </p:nvSpPr>
        <p:spPr>
          <a:xfrm>
            <a:off x="8752335" y="4762031"/>
            <a:ext cx="117821" cy="115416"/>
          </a:xfrm>
        </p:spPr>
        <p:txBody>
          <a:bodyPr/>
          <a:lstStyle/>
          <a:p>
            <a:pPr>
              <a:spcAft>
                <a:spcPts val="600"/>
              </a:spcAft>
            </a:pPr>
            <a:fld id="{EA97AFFD-6A6E-7A47-B645-9573A550E74B}" type="slidenum">
              <a:rPr lang="en-US" smtClean="0"/>
              <a:pPr>
                <a:spcAft>
                  <a:spcPts val="600"/>
                </a:spcAft>
              </a:pPr>
              <a:t>25</a:t>
            </a:fld>
            <a:endParaRPr lang="en-US"/>
          </a:p>
        </p:txBody>
      </p:sp>
      <p:sp>
        <p:nvSpPr>
          <p:cNvPr id="4" name="Content Placeholder 3">
            <a:extLst>
              <a:ext uri="{FF2B5EF4-FFF2-40B4-BE49-F238E27FC236}">
                <a16:creationId xmlns:a16="http://schemas.microsoft.com/office/drawing/2014/main" id="{008EED58-C56A-769A-FA8E-78D23B26F35F}"/>
              </a:ext>
            </a:extLst>
          </p:cNvPr>
          <p:cNvSpPr>
            <a:spLocks noGrp="1"/>
          </p:cNvSpPr>
          <p:nvPr>
            <p:ph type="body" sz="quarter" idx="47"/>
          </p:nvPr>
        </p:nvSpPr>
        <p:spPr>
          <a:xfrm>
            <a:off x="272547" y="1352711"/>
            <a:ext cx="6750000" cy="3207782"/>
          </a:xfrm>
        </p:spPr>
        <p:txBody>
          <a:bodyPr wrap="square">
            <a:normAutofit/>
          </a:bodyPr>
          <a:lstStyle/>
          <a:p>
            <a:pPr marL="285750" indent="-285750">
              <a:buFont typeface="Arial" panose="020B0604020202020204" pitchFamily="34" charset="0"/>
              <a:buChar char="•"/>
            </a:pPr>
            <a:r>
              <a:rPr lang="en-GB" dirty="0">
                <a:latin typeface="+mn-lt"/>
                <a:ea typeface="Roboto" panose="02000000000000000000" pitchFamily="2" charset="0"/>
                <a:cs typeface="Roboto" panose="02000000000000000000" pitchFamily="2" charset="0"/>
              </a:rPr>
              <a:t>Must I use Part 6 stock to perform Part 7 duties? </a:t>
            </a:r>
          </a:p>
          <a:p>
            <a:pPr marL="285750" indent="-285750">
              <a:buFont typeface="Arial" panose="020B0604020202020204" pitchFamily="34" charset="0"/>
              <a:buChar char="•"/>
            </a:pPr>
            <a:r>
              <a:rPr lang="en-GB" dirty="0">
                <a:latin typeface="+mn-lt"/>
                <a:ea typeface="Roboto" panose="02000000000000000000" pitchFamily="2" charset="0"/>
                <a:cs typeface="Roboto" panose="02000000000000000000" pitchFamily="2" charset="0"/>
              </a:rPr>
              <a:t>Must I acquire more stock if I cannot perform a Part 7 duty? </a:t>
            </a:r>
          </a:p>
          <a:p>
            <a:pPr marL="285750" indent="-285750">
              <a:buFont typeface="Arial" panose="020B0604020202020204" pitchFamily="34" charset="0"/>
              <a:buChar char="•"/>
            </a:pPr>
            <a:r>
              <a:rPr lang="en-GB" dirty="0">
                <a:latin typeface="+mn-lt"/>
                <a:ea typeface="Roboto" panose="02000000000000000000" pitchFamily="2" charset="0"/>
                <a:cs typeface="Roboto" panose="02000000000000000000" pitchFamily="2" charset="0"/>
              </a:rPr>
              <a:t>Do I need a Part 7 allocation policy? </a:t>
            </a:r>
          </a:p>
          <a:p>
            <a:pPr marL="285750" indent="-285750">
              <a:buFont typeface="Arial" panose="020B0604020202020204" pitchFamily="34" charset="0"/>
              <a:buChar char="•"/>
            </a:pPr>
            <a:r>
              <a:rPr lang="en-GB" dirty="0">
                <a:latin typeface="+mn-lt"/>
                <a:ea typeface="Roboto" panose="02000000000000000000" pitchFamily="2" charset="0"/>
                <a:cs typeface="Roboto" panose="02000000000000000000" pitchFamily="2" charset="0"/>
              </a:rPr>
              <a:t>When, and how, should I escalate complex cases within my authority?</a:t>
            </a:r>
          </a:p>
          <a:p>
            <a:pPr marL="285750" indent="-285750">
              <a:buFont typeface="Arial" panose="020B0604020202020204" pitchFamily="34" charset="0"/>
              <a:buChar char="•"/>
            </a:pPr>
            <a:r>
              <a:rPr lang="en-GB" dirty="0">
                <a:latin typeface="+mn-lt"/>
                <a:ea typeface="Roboto" panose="02000000000000000000" pitchFamily="2" charset="0"/>
                <a:cs typeface="Roboto" panose="02000000000000000000" pitchFamily="2" charset="0"/>
              </a:rPr>
              <a:t>How do I avoid a mandatory order?  </a:t>
            </a:r>
          </a:p>
          <a:p>
            <a:endParaRPr lang="en-GB" dirty="0"/>
          </a:p>
          <a:p>
            <a:endParaRPr lang="en-GB" dirty="0"/>
          </a:p>
          <a:p>
            <a:pPr marL="0" indent="0">
              <a:buNone/>
            </a:pPr>
            <a:endParaRPr lang="en-GB" dirty="0"/>
          </a:p>
        </p:txBody>
      </p:sp>
      <p:sp>
        <p:nvSpPr>
          <p:cNvPr id="2" name="Text Placeholder 1">
            <a:extLst>
              <a:ext uri="{FF2B5EF4-FFF2-40B4-BE49-F238E27FC236}">
                <a16:creationId xmlns:a16="http://schemas.microsoft.com/office/drawing/2014/main" id="{595878E3-633E-AEBC-FB57-C746B4C34F48}"/>
              </a:ext>
            </a:extLst>
          </p:cNvPr>
          <p:cNvSpPr>
            <a:spLocks noGrp="1"/>
          </p:cNvSpPr>
          <p:nvPr>
            <p:ph type="body" sz="quarter" idx="48"/>
          </p:nvPr>
        </p:nvSpPr>
        <p:spPr>
          <a:xfrm>
            <a:off x="271463" y="351000"/>
            <a:ext cx="8598694" cy="263128"/>
          </a:xfrm>
        </p:spPr>
        <p:txBody>
          <a:bodyPr wrap="square">
            <a:normAutofit/>
          </a:bodyPr>
          <a:lstStyle/>
          <a:p>
            <a:pPr>
              <a:lnSpc>
                <a:spcPct val="90000"/>
              </a:lnSpc>
              <a:spcAft>
                <a:spcPts val="600"/>
              </a:spcAft>
            </a:pPr>
            <a:r>
              <a:rPr lang="en-GB" sz="1900" dirty="0"/>
              <a:t>Policy and practice</a:t>
            </a:r>
          </a:p>
        </p:txBody>
      </p:sp>
    </p:spTree>
    <p:extLst>
      <p:ext uri="{BB962C8B-B14F-4D97-AF65-F5344CB8AC3E}">
        <p14:creationId xmlns:p14="http://schemas.microsoft.com/office/powerpoint/2010/main" val="610992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839E6C-FD3C-FC27-EAE8-10E89A94B890}"/>
              </a:ext>
            </a:extLst>
          </p:cNvPr>
          <p:cNvPicPr>
            <a:picLocks noChangeAspect="1"/>
          </p:cNvPicPr>
          <p:nvPr/>
        </p:nvPicPr>
        <p:blipFill>
          <a:blip r:embed="rId3"/>
          <a:srcRect t="91" b="91"/>
          <a:stretch/>
        </p:blipFill>
        <p:spPr>
          <a:xfrm>
            <a:off x="-8365" y="1"/>
            <a:ext cx="9160730" cy="5143499"/>
          </a:xfrm>
          <a:prstGeom prst="rect">
            <a:avLst/>
          </a:prstGeom>
        </p:spPr>
      </p:pic>
      <p:sp>
        <p:nvSpPr>
          <p:cNvPr id="9" name="Slide Number Placeholder 1">
            <a:extLst>
              <a:ext uri="{FF2B5EF4-FFF2-40B4-BE49-F238E27FC236}">
                <a16:creationId xmlns:a16="http://schemas.microsoft.com/office/drawing/2014/main" id="{1FD391B5-CBA6-8C67-425C-7609FA607DBD}"/>
              </a:ext>
            </a:extLst>
          </p:cNvPr>
          <p:cNvSpPr>
            <a:spLocks noGrp="1"/>
          </p:cNvSpPr>
          <p:nvPr>
            <p:ph type="sldNum" sz="quarter" idx="11"/>
          </p:nvPr>
        </p:nvSpPr>
        <p:spPr>
          <a:xfrm>
            <a:off x="8752335" y="4762031"/>
            <a:ext cx="117821" cy="115416"/>
          </a:xfrm>
        </p:spPr>
        <p:txBody>
          <a:bodyPr/>
          <a:lstStyle/>
          <a:p>
            <a:pPr>
              <a:spcAft>
                <a:spcPts val="600"/>
              </a:spcAft>
            </a:pPr>
            <a:fld id="{EA97AFFD-6A6E-7A47-B645-9573A550E74B}" type="slidenum">
              <a:rPr lang="en-US" smtClean="0"/>
              <a:pPr>
                <a:spcAft>
                  <a:spcPts val="600"/>
                </a:spcAft>
              </a:pPr>
              <a:t>26</a:t>
            </a:fld>
            <a:endParaRPr lang="en-US"/>
          </a:p>
        </p:txBody>
      </p:sp>
      <p:sp>
        <p:nvSpPr>
          <p:cNvPr id="20" name="Content Placeholder 3">
            <a:extLst>
              <a:ext uri="{FF2B5EF4-FFF2-40B4-BE49-F238E27FC236}">
                <a16:creationId xmlns:a16="http://schemas.microsoft.com/office/drawing/2014/main" id="{008EED58-C56A-769A-FA8E-78D23B26F35F}"/>
              </a:ext>
            </a:extLst>
          </p:cNvPr>
          <p:cNvSpPr>
            <a:spLocks noGrp="1"/>
          </p:cNvSpPr>
          <p:nvPr>
            <p:ph type="body" sz="quarter" idx="47"/>
          </p:nvPr>
        </p:nvSpPr>
        <p:spPr>
          <a:xfrm>
            <a:off x="272546" y="1352711"/>
            <a:ext cx="8364459" cy="3207782"/>
          </a:xfrm>
        </p:spPr>
        <p:txBody>
          <a:bodyPr wrap="square">
            <a:normAutofit/>
          </a:bodyPr>
          <a:lstStyle/>
          <a:p>
            <a:pPr marL="171450" indent="-171450">
              <a:lnSpc>
                <a:spcPct val="105000"/>
              </a:lnSpc>
              <a:spcBef>
                <a:spcPts val="900"/>
              </a:spcBef>
              <a:spcAft>
                <a:spcPts val="450"/>
              </a:spcAft>
              <a:buFont typeface="Arial" panose="020B0604020202020204" pitchFamily="34" charset="0"/>
              <a:buChar char="•"/>
            </a:pPr>
            <a:r>
              <a:rPr lang="en-GB" sz="1200" dirty="0">
                <a:latin typeface="+mn-lt"/>
              </a:rPr>
              <a:t>Allocation under Part 7 is a matter of binding legal obligation, whereas assigning properties for allocation under Part 6 is a matter of discretion</a:t>
            </a:r>
          </a:p>
          <a:p>
            <a:pPr marL="171450" indent="-171450">
              <a:lnSpc>
                <a:spcPct val="105000"/>
              </a:lnSpc>
              <a:spcBef>
                <a:spcPts val="900"/>
              </a:spcBef>
              <a:spcAft>
                <a:spcPts val="450"/>
              </a:spcAft>
              <a:buFont typeface="Arial" panose="020B0604020202020204" pitchFamily="34" charset="0"/>
              <a:buChar char="•"/>
            </a:pPr>
            <a:r>
              <a:rPr lang="en-GB" sz="1200" dirty="0">
                <a:latin typeface="+mn-lt"/>
              </a:rPr>
              <a:t>Authorities must prioritise using their existing their existing stock to meet their Part 7 duties</a:t>
            </a:r>
          </a:p>
          <a:p>
            <a:pPr marL="171450" indent="-171450">
              <a:lnSpc>
                <a:spcPct val="105000"/>
              </a:lnSpc>
              <a:spcBef>
                <a:spcPts val="900"/>
              </a:spcBef>
              <a:spcAft>
                <a:spcPts val="450"/>
              </a:spcAft>
              <a:buFont typeface="Arial" panose="020B0604020202020204" pitchFamily="34" charset="0"/>
              <a:buChar char="•"/>
            </a:pPr>
            <a:r>
              <a:rPr lang="en-GB" sz="1200" dirty="0">
                <a:latin typeface="+mn-lt"/>
              </a:rPr>
              <a:t>There is no blanket requirement to allocate all existing stock to Part 7 applicants, and Part 7 duties may be lawfully performed by e.g., procuring nightly-let accommodation </a:t>
            </a:r>
          </a:p>
          <a:p>
            <a:pPr marL="171450" indent="-171450">
              <a:lnSpc>
                <a:spcPct val="105000"/>
              </a:lnSpc>
              <a:spcBef>
                <a:spcPts val="900"/>
              </a:spcBef>
              <a:spcAft>
                <a:spcPts val="450"/>
              </a:spcAft>
              <a:buFont typeface="Arial" panose="020B0604020202020204" pitchFamily="34" charset="0"/>
              <a:buChar char="•"/>
            </a:pPr>
            <a:r>
              <a:rPr lang="en-GB" sz="1200" dirty="0">
                <a:latin typeface="+mn-lt"/>
              </a:rPr>
              <a:t>Where an authority is unable to perform a Part 7 duty, it must consider using a property from its Part 6 stock, i.e., by granting a non-secure tenancy over that property</a:t>
            </a:r>
          </a:p>
          <a:p>
            <a:pPr marL="171450" indent="-171450">
              <a:lnSpc>
                <a:spcPct val="105000"/>
              </a:lnSpc>
              <a:spcBef>
                <a:spcPts val="900"/>
              </a:spcBef>
              <a:spcAft>
                <a:spcPts val="450"/>
              </a:spcAft>
              <a:buFont typeface="Arial" panose="020B0604020202020204" pitchFamily="34" charset="0"/>
              <a:buChar char="•"/>
            </a:pPr>
            <a:r>
              <a:rPr lang="en-GB" sz="1200" dirty="0">
                <a:latin typeface="+mn-lt"/>
              </a:rPr>
              <a:t>In practice, this is likely to require a case by case approach </a:t>
            </a:r>
          </a:p>
          <a:p>
            <a:pPr marL="171450" indent="-171450">
              <a:lnSpc>
                <a:spcPct val="105000"/>
              </a:lnSpc>
              <a:spcBef>
                <a:spcPts val="900"/>
              </a:spcBef>
              <a:spcAft>
                <a:spcPts val="450"/>
              </a:spcAft>
              <a:buFont typeface="Arial" panose="020B0604020202020204" pitchFamily="34" charset="0"/>
              <a:buChar char="•"/>
            </a:pPr>
            <a:r>
              <a:rPr lang="en-GB" sz="1200" dirty="0">
                <a:latin typeface="+mn-lt"/>
              </a:rPr>
              <a:t>Authorities should review their policies and procedures for assigning properties as between Part 6 and Part 7</a:t>
            </a:r>
          </a:p>
          <a:p>
            <a:pPr marL="171450" indent="-171450">
              <a:lnSpc>
                <a:spcPct val="105000"/>
              </a:lnSpc>
              <a:spcBef>
                <a:spcPts val="900"/>
              </a:spcBef>
              <a:spcAft>
                <a:spcPts val="450"/>
              </a:spcAft>
              <a:buFont typeface="Arial" panose="020B0604020202020204" pitchFamily="34" charset="0"/>
              <a:buChar char="•"/>
            </a:pPr>
            <a:r>
              <a:rPr lang="en-GB" sz="1200" dirty="0">
                <a:latin typeface="+mn-lt"/>
              </a:rPr>
              <a:t>But, the reasonable preference categories still apply to Part 6 allocations</a:t>
            </a:r>
          </a:p>
          <a:p>
            <a:pPr>
              <a:lnSpc>
                <a:spcPct val="105000"/>
              </a:lnSpc>
            </a:pPr>
            <a:endParaRPr lang="en-GB" sz="1100" dirty="0"/>
          </a:p>
          <a:p>
            <a:pPr>
              <a:lnSpc>
                <a:spcPct val="105000"/>
              </a:lnSpc>
            </a:pPr>
            <a:endParaRPr lang="en-GB" sz="1100" dirty="0"/>
          </a:p>
          <a:p>
            <a:pPr marL="0" indent="0">
              <a:lnSpc>
                <a:spcPct val="105000"/>
              </a:lnSpc>
              <a:buNone/>
            </a:pPr>
            <a:endParaRPr lang="en-GB" sz="1100" dirty="0"/>
          </a:p>
        </p:txBody>
      </p:sp>
      <p:sp>
        <p:nvSpPr>
          <p:cNvPr id="2" name="Text Placeholder 1">
            <a:extLst>
              <a:ext uri="{FF2B5EF4-FFF2-40B4-BE49-F238E27FC236}">
                <a16:creationId xmlns:a16="http://schemas.microsoft.com/office/drawing/2014/main" id="{595878E3-633E-AEBC-FB57-C746B4C34F48}"/>
              </a:ext>
            </a:extLst>
          </p:cNvPr>
          <p:cNvSpPr>
            <a:spLocks noGrp="1"/>
          </p:cNvSpPr>
          <p:nvPr>
            <p:ph type="body" sz="quarter" idx="48"/>
          </p:nvPr>
        </p:nvSpPr>
        <p:spPr>
          <a:xfrm>
            <a:off x="271463" y="351000"/>
            <a:ext cx="8598694" cy="263128"/>
          </a:xfrm>
        </p:spPr>
        <p:txBody>
          <a:bodyPr wrap="square">
            <a:normAutofit/>
          </a:bodyPr>
          <a:lstStyle/>
          <a:p>
            <a:pPr>
              <a:lnSpc>
                <a:spcPct val="90000"/>
              </a:lnSpc>
              <a:spcAft>
                <a:spcPts val="600"/>
              </a:spcAft>
            </a:pPr>
            <a:r>
              <a:rPr lang="en-GB" sz="1900"/>
              <a:t>Using Part 6 stock to perform Part 7 duties</a:t>
            </a:r>
          </a:p>
        </p:txBody>
      </p:sp>
    </p:spTree>
    <p:extLst>
      <p:ext uri="{BB962C8B-B14F-4D97-AF65-F5344CB8AC3E}">
        <p14:creationId xmlns:p14="http://schemas.microsoft.com/office/powerpoint/2010/main" val="185705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3C99F1-F8A5-B6DD-7B31-3E27409B2A89}"/>
              </a:ext>
            </a:extLst>
          </p:cNvPr>
          <p:cNvPicPr>
            <a:picLocks noChangeAspect="1"/>
          </p:cNvPicPr>
          <p:nvPr/>
        </p:nvPicPr>
        <p:blipFill>
          <a:blip r:embed="rId3"/>
          <a:srcRect t="91" b="91"/>
          <a:stretch/>
        </p:blipFill>
        <p:spPr>
          <a:xfrm>
            <a:off x="-8365" y="1"/>
            <a:ext cx="9160730" cy="5143499"/>
          </a:xfrm>
          <a:prstGeom prst="rect">
            <a:avLst/>
          </a:prstGeom>
        </p:spPr>
      </p:pic>
      <p:sp>
        <p:nvSpPr>
          <p:cNvPr id="10" name="Slide Number Placeholder 2">
            <a:extLst>
              <a:ext uri="{FF2B5EF4-FFF2-40B4-BE49-F238E27FC236}">
                <a16:creationId xmlns:a16="http://schemas.microsoft.com/office/drawing/2014/main" id="{1FE9C81D-0D5E-9B7C-F2BD-9C5E7FBF3074}"/>
              </a:ext>
            </a:extLst>
          </p:cNvPr>
          <p:cNvSpPr>
            <a:spLocks noGrp="1"/>
          </p:cNvSpPr>
          <p:nvPr>
            <p:ph type="sldNum" sz="quarter" idx="11"/>
          </p:nvPr>
        </p:nvSpPr>
        <p:spPr>
          <a:xfrm>
            <a:off x="8752335" y="4762031"/>
            <a:ext cx="117821" cy="115416"/>
          </a:xfrm>
        </p:spPr>
        <p:txBody>
          <a:bodyPr/>
          <a:lstStyle/>
          <a:p>
            <a:pPr>
              <a:spcAft>
                <a:spcPts val="600"/>
              </a:spcAft>
            </a:pPr>
            <a:fld id="{EA97AFFD-6A6E-7A47-B645-9573A550E74B}" type="slidenum">
              <a:rPr lang="en-US" smtClean="0"/>
              <a:pPr>
                <a:spcAft>
                  <a:spcPts val="600"/>
                </a:spcAft>
              </a:pPr>
              <a:t>27</a:t>
            </a:fld>
            <a:endParaRPr lang="en-US"/>
          </a:p>
        </p:txBody>
      </p:sp>
      <p:sp>
        <p:nvSpPr>
          <p:cNvPr id="2" name="Text Placeholder 1">
            <a:extLst>
              <a:ext uri="{FF2B5EF4-FFF2-40B4-BE49-F238E27FC236}">
                <a16:creationId xmlns:a16="http://schemas.microsoft.com/office/drawing/2014/main" id="{595878E3-633E-AEBC-FB57-C746B4C34F48}"/>
              </a:ext>
            </a:extLst>
          </p:cNvPr>
          <p:cNvSpPr>
            <a:spLocks noGrp="1"/>
          </p:cNvSpPr>
          <p:nvPr>
            <p:ph type="body" sz="quarter" idx="48"/>
          </p:nvPr>
        </p:nvSpPr>
        <p:spPr>
          <a:xfrm>
            <a:off x="271463" y="351000"/>
            <a:ext cx="8598694" cy="263128"/>
          </a:xfrm>
        </p:spPr>
        <p:txBody>
          <a:bodyPr wrap="square">
            <a:normAutofit/>
          </a:bodyPr>
          <a:lstStyle/>
          <a:p>
            <a:pPr>
              <a:lnSpc>
                <a:spcPct val="90000"/>
              </a:lnSpc>
              <a:spcAft>
                <a:spcPts val="600"/>
              </a:spcAft>
            </a:pPr>
            <a:r>
              <a:rPr lang="en-GB" sz="1900" dirty="0">
                <a:solidFill>
                  <a:schemeClr val="bg1"/>
                </a:solidFill>
              </a:rPr>
              <a:t>Acquiring more stock</a:t>
            </a:r>
          </a:p>
        </p:txBody>
      </p:sp>
      <p:graphicFrame>
        <p:nvGraphicFramePr>
          <p:cNvPr id="6" name="Content Placeholder 3">
            <a:extLst>
              <a:ext uri="{FF2B5EF4-FFF2-40B4-BE49-F238E27FC236}">
                <a16:creationId xmlns:a16="http://schemas.microsoft.com/office/drawing/2014/main" id="{2C941E63-13AA-3F36-45B4-5776FBA91F21}"/>
              </a:ext>
            </a:extLst>
          </p:cNvPr>
          <p:cNvGraphicFramePr>
            <a:graphicFrameLocks noGrp="1"/>
          </p:cNvGraphicFramePr>
          <p:nvPr>
            <p:ph type="chart" sz="quarter" idx="17"/>
            <p:extLst>
              <p:ext uri="{D42A27DB-BD31-4B8C-83A1-F6EECF244321}">
                <p14:modId xmlns:p14="http://schemas.microsoft.com/office/powerpoint/2010/main" val="1927438912"/>
              </p:ext>
            </p:extLst>
          </p:nvPr>
        </p:nvGraphicFramePr>
        <p:xfrm>
          <a:off x="271697" y="1352710"/>
          <a:ext cx="8598458" cy="3207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250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37D0E-0787-C06B-BE87-8EAFA61BEDEF}"/>
              </a:ext>
            </a:extLst>
          </p:cNvPr>
          <p:cNvPicPr>
            <a:picLocks noChangeAspect="1"/>
          </p:cNvPicPr>
          <p:nvPr/>
        </p:nvPicPr>
        <p:blipFill>
          <a:blip r:embed="rId3"/>
          <a:srcRect t="91" b="91"/>
          <a:stretch/>
        </p:blipFill>
        <p:spPr>
          <a:xfrm>
            <a:off x="-8365" y="1"/>
            <a:ext cx="9160730" cy="5143499"/>
          </a:xfrm>
          <a:prstGeom prst="rect">
            <a:avLst/>
          </a:prstGeom>
        </p:spPr>
      </p:pic>
      <p:sp>
        <p:nvSpPr>
          <p:cNvPr id="4" name="Content Placeholder 3">
            <a:extLst>
              <a:ext uri="{FF2B5EF4-FFF2-40B4-BE49-F238E27FC236}">
                <a16:creationId xmlns:a16="http://schemas.microsoft.com/office/drawing/2014/main" id="{008EED58-C56A-769A-FA8E-78D23B26F35F}"/>
              </a:ext>
            </a:extLst>
          </p:cNvPr>
          <p:cNvSpPr>
            <a:spLocks noGrp="1"/>
          </p:cNvSpPr>
          <p:nvPr>
            <p:ph idx="1"/>
          </p:nvPr>
        </p:nvSpPr>
        <p:spPr>
          <a:xfrm>
            <a:off x="271463" y="1076746"/>
            <a:ext cx="8330195" cy="3685286"/>
          </a:xfrm>
        </p:spPr>
        <p:txBody>
          <a:bodyPr/>
          <a:lstStyle/>
          <a:p>
            <a:pPr>
              <a:lnSpc>
                <a:spcPct val="125000"/>
              </a:lnSpc>
              <a:spcBef>
                <a:spcPts val="0"/>
              </a:spcBef>
              <a:spcAft>
                <a:spcPts val="900"/>
              </a:spcAft>
            </a:pPr>
            <a:r>
              <a:rPr lang="en-GB" sz="1200" dirty="0">
                <a:solidFill>
                  <a:schemeClr val="bg1"/>
                </a:solidFill>
              </a:rPr>
              <a:t>Authorities “should seek to establish transparent policies” as to how they will allocate accommodation as between homeless persons, and as between the homeless and those in other categories of housing need</a:t>
            </a:r>
          </a:p>
          <a:p>
            <a:pPr>
              <a:lnSpc>
                <a:spcPct val="125000"/>
              </a:lnSpc>
              <a:spcBef>
                <a:spcPts val="0"/>
              </a:spcBef>
              <a:spcAft>
                <a:spcPts val="900"/>
              </a:spcAft>
            </a:pPr>
            <a:r>
              <a:rPr lang="en-GB" sz="1200" dirty="0">
                <a:solidFill>
                  <a:schemeClr val="bg1"/>
                </a:solidFill>
              </a:rPr>
              <a:t>Factors to consider may include:</a:t>
            </a:r>
          </a:p>
          <a:p>
            <a:pPr lvl="1">
              <a:lnSpc>
                <a:spcPct val="125000"/>
              </a:lnSpc>
              <a:spcBef>
                <a:spcPts val="0"/>
              </a:spcBef>
              <a:spcAft>
                <a:spcPts val="900"/>
              </a:spcAft>
            </a:pPr>
            <a:r>
              <a:rPr lang="en-GB" sz="1200" dirty="0">
                <a:solidFill>
                  <a:schemeClr val="bg1"/>
                </a:solidFill>
              </a:rPr>
              <a:t>Assessed housing need, and the suitability of a property to meet that need </a:t>
            </a:r>
          </a:p>
          <a:p>
            <a:pPr lvl="1">
              <a:lnSpc>
                <a:spcPct val="125000"/>
              </a:lnSpc>
              <a:spcBef>
                <a:spcPts val="0"/>
              </a:spcBef>
              <a:spcAft>
                <a:spcPts val="900"/>
              </a:spcAft>
            </a:pPr>
            <a:r>
              <a:rPr lang="en-GB" sz="1200" dirty="0">
                <a:solidFill>
                  <a:schemeClr val="bg1"/>
                </a:solidFill>
              </a:rPr>
              <a:t>The impact of any existing accommodation on the person to whom a duty is owed, i.e., the seriousness of the breach </a:t>
            </a:r>
          </a:p>
          <a:p>
            <a:pPr lvl="1">
              <a:lnSpc>
                <a:spcPct val="125000"/>
              </a:lnSpc>
              <a:spcBef>
                <a:spcPts val="0"/>
              </a:spcBef>
              <a:spcAft>
                <a:spcPts val="900"/>
              </a:spcAft>
            </a:pPr>
            <a:r>
              <a:rPr lang="en-GB" sz="1200" dirty="0">
                <a:solidFill>
                  <a:schemeClr val="bg1"/>
                </a:solidFill>
              </a:rPr>
              <a:t>The length of time that a person has been waiting for suitable accommodation </a:t>
            </a:r>
          </a:p>
          <a:p>
            <a:pPr lvl="1">
              <a:lnSpc>
                <a:spcPct val="125000"/>
              </a:lnSpc>
              <a:spcBef>
                <a:spcPts val="0"/>
              </a:spcBef>
              <a:spcAft>
                <a:spcPts val="900"/>
              </a:spcAft>
            </a:pPr>
            <a:r>
              <a:rPr lang="en-GB" sz="1200" dirty="0">
                <a:solidFill>
                  <a:schemeClr val="bg1"/>
                </a:solidFill>
              </a:rPr>
              <a:t>Whether a property should be allocated only to specific categories of persons, e.g., those requiring adapted accommodation</a:t>
            </a:r>
          </a:p>
          <a:p>
            <a:pPr>
              <a:lnSpc>
                <a:spcPct val="125000"/>
              </a:lnSpc>
              <a:spcBef>
                <a:spcPts val="0"/>
              </a:spcBef>
              <a:spcAft>
                <a:spcPts val="900"/>
              </a:spcAft>
            </a:pPr>
            <a:r>
              <a:rPr lang="en-GB" sz="1200" dirty="0">
                <a:solidFill>
                  <a:schemeClr val="bg1"/>
                </a:solidFill>
              </a:rPr>
              <a:t>Authorities should also consider adopting policies on how they will assign properties between Part 6 and Part 7 (and to meet other needs for accommodation, e.g., under the Care Act) </a:t>
            </a:r>
          </a:p>
          <a:p>
            <a:pPr>
              <a:lnSpc>
                <a:spcPct val="125000"/>
              </a:lnSpc>
              <a:spcBef>
                <a:spcPts val="0"/>
              </a:spcBef>
              <a:spcAft>
                <a:spcPts val="900"/>
              </a:spcAft>
            </a:pPr>
            <a:r>
              <a:rPr lang="en-GB" sz="1200" dirty="0">
                <a:solidFill>
                  <a:schemeClr val="bg1"/>
                </a:solidFill>
              </a:rPr>
              <a:t>But. Be aware of the risks around applying unpublished policies </a:t>
            </a:r>
          </a:p>
          <a:p>
            <a:pPr lvl="1">
              <a:lnSpc>
                <a:spcPct val="125000"/>
              </a:lnSpc>
              <a:spcBef>
                <a:spcPts val="900"/>
              </a:spcBef>
              <a:spcAft>
                <a:spcPts val="450"/>
              </a:spcAft>
            </a:pPr>
            <a:endParaRPr lang="en-GB" sz="1350" dirty="0"/>
          </a:p>
          <a:p>
            <a:pPr>
              <a:lnSpc>
                <a:spcPct val="125000"/>
              </a:lnSpc>
              <a:spcBef>
                <a:spcPts val="900"/>
              </a:spcBef>
              <a:spcAft>
                <a:spcPts val="450"/>
              </a:spcAft>
            </a:pPr>
            <a:endParaRPr lang="en-GB" sz="1350" dirty="0"/>
          </a:p>
          <a:p>
            <a:endParaRPr lang="en-GB" sz="1350" dirty="0"/>
          </a:p>
          <a:p>
            <a:pPr marL="0" indent="0">
              <a:buNone/>
            </a:pPr>
            <a:endParaRPr lang="en-GB" dirty="0"/>
          </a:p>
        </p:txBody>
      </p:sp>
      <p:sp>
        <p:nvSpPr>
          <p:cNvPr id="2" name="Text Placeholder 1">
            <a:extLst>
              <a:ext uri="{FF2B5EF4-FFF2-40B4-BE49-F238E27FC236}">
                <a16:creationId xmlns:a16="http://schemas.microsoft.com/office/drawing/2014/main" id="{595878E3-633E-AEBC-FB57-C746B4C34F48}"/>
              </a:ext>
            </a:extLst>
          </p:cNvPr>
          <p:cNvSpPr>
            <a:spLocks noGrp="1"/>
          </p:cNvSpPr>
          <p:nvPr>
            <p:ph type="body" sz="quarter" idx="48"/>
          </p:nvPr>
        </p:nvSpPr>
        <p:spPr/>
        <p:txBody>
          <a:bodyPr/>
          <a:lstStyle/>
          <a:p>
            <a:r>
              <a:rPr lang="en-GB" dirty="0">
                <a:solidFill>
                  <a:schemeClr val="bg1"/>
                </a:solidFill>
              </a:rPr>
              <a:t>Part 7 policies (and other policies)</a:t>
            </a:r>
          </a:p>
        </p:txBody>
      </p:sp>
    </p:spTree>
    <p:extLst>
      <p:ext uri="{BB962C8B-B14F-4D97-AF65-F5344CB8AC3E}">
        <p14:creationId xmlns:p14="http://schemas.microsoft.com/office/powerpoint/2010/main" val="2829423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37D0E-0787-C06B-BE87-8EAFA61BEDEF}"/>
              </a:ext>
            </a:extLst>
          </p:cNvPr>
          <p:cNvPicPr>
            <a:picLocks noChangeAspect="1"/>
          </p:cNvPicPr>
          <p:nvPr/>
        </p:nvPicPr>
        <p:blipFill>
          <a:blip r:embed="rId3"/>
          <a:srcRect t="91" b="91"/>
          <a:stretch/>
        </p:blipFill>
        <p:spPr>
          <a:xfrm>
            <a:off x="-8365" y="1"/>
            <a:ext cx="9160730" cy="5143499"/>
          </a:xfrm>
          <a:prstGeom prst="rect">
            <a:avLst/>
          </a:prstGeom>
        </p:spPr>
      </p:pic>
      <p:sp>
        <p:nvSpPr>
          <p:cNvPr id="4" name="Content Placeholder 3">
            <a:extLst>
              <a:ext uri="{FF2B5EF4-FFF2-40B4-BE49-F238E27FC236}">
                <a16:creationId xmlns:a16="http://schemas.microsoft.com/office/drawing/2014/main" id="{008EED58-C56A-769A-FA8E-78D23B26F35F}"/>
              </a:ext>
            </a:extLst>
          </p:cNvPr>
          <p:cNvSpPr>
            <a:spLocks noGrp="1"/>
          </p:cNvSpPr>
          <p:nvPr>
            <p:ph idx="1"/>
          </p:nvPr>
        </p:nvSpPr>
        <p:spPr>
          <a:xfrm>
            <a:off x="271463" y="1076746"/>
            <a:ext cx="8330195" cy="3531468"/>
          </a:xfrm>
        </p:spPr>
        <p:txBody>
          <a:bodyPr/>
          <a:lstStyle/>
          <a:p>
            <a:pPr>
              <a:lnSpc>
                <a:spcPct val="105000"/>
              </a:lnSpc>
              <a:spcBef>
                <a:spcPts val="450"/>
              </a:spcBef>
              <a:spcAft>
                <a:spcPts val="900"/>
              </a:spcAft>
            </a:pPr>
            <a:r>
              <a:rPr lang="en-GB" sz="1400" b="0" dirty="0">
                <a:solidFill>
                  <a:schemeClr val="bg1"/>
                </a:solidFill>
              </a:rPr>
              <a:t>“The longer an authority with notice of the problem has sat on its hands, the more important it may be for the court to enforce the law by making a mandatory order” - time is a factor in mandatory relief</a:t>
            </a:r>
          </a:p>
          <a:p>
            <a:pPr>
              <a:lnSpc>
                <a:spcPct val="105000"/>
              </a:lnSpc>
              <a:spcBef>
                <a:spcPts val="450"/>
              </a:spcBef>
              <a:spcAft>
                <a:spcPts val="900"/>
              </a:spcAft>
            </a:pPr>
            <a:r>
              <a:rPr lang="en-GB" sz="1400" b="0" dirty="0">
                <a:solidFill>
                  <a:schemeClr val="bg1"/>
                </a:solidFill>
              </a:rPr>
              <a:t>Budgetary decisions generally fall to the Full Council, and the courts may be required to inquire as to when the authority became aware of a breach of duty at that level</a:t>
            </a:r>
          </a:p>
          <a:p>
            <a:pPr>
              <a:lnSpc>
                <a:spcPct val="105000"/>
              </a:lnSpc>
              <a:spcBef>
                <a:spcPts val="450"/>
              </a:spcBef>
              <a:spcAft>
                <a:spcPts val="900"/>
              </a:spcAft>
            </a:pPr>
            <a:r>
              <a:rPr lang="en-GB" sz="1400" b="0" dirty="0">
                <a:solidFill>
                  <a:schemeClr val="bg1"/>
                </a:solidFill>
              </a:rPr>
              <a:t>Complex cases should be raised with your Head of Service immediately so that specific actions can be agreed to secure suitable accommodation </a:t>
            </a:r>
          </a:p>
          <a:p>
            <a:pPr>
              <a:lnSpc>
                <a:spcPct val="105000"/>
              </a:lnSpc>
              <a:spcBef>
                <a:spcPts val="450"/>
              </a:spcBef>
              <a:spcAft>
                <a:spcPts val="900"/>
              </a:spcAft>
            </a:pPr>
            <a:r>
              <a:rPr lang="en-GB" sz="1400" b="0" dirty="0">
                <a:solidFill>
                  <a:schemeClr val="bg1"/>
                </a:solidFill>
              </a:rPr>
              <a:t>As soon as it becomes clear that the authority will be unable to perform its duty, consideration should be given to reporting the case to the Monitoring Officer </a:t>
            </a:r>
          </a:p>
          <a:p>
            <a:pPr>
              <a:lnSpc>
                <a:spcPct val="105000"/>
              </a:lnSpc>
              <a:spcBef>
                <a:spcPts val="450"/>
              </a:spcBef>
              <a:spcAft>
                <a:spcPts val="900"/>
              </a:spcAft>
            </a:pPr>
            <a:r>
              <a:rPr lang="en-GB" sz="1400" b="0" dirty="0">
                <a:solidFill>
                  <a:schemeClr val="bg1"/>
                </a:solidFill>
              </a:rPr>
              <a:t>The need to make provision to resolve any extant breaches should be raised as part of the annual budget setting process, and with the Lead Member / Cabinet Member for Housing</a:t>
            </a:r>
            <a:endParaRPr lang="en-GB" sz="1400" dirty="0"/>
          </a:p>
          <a:p>
            <a:pPr>
              <a:lnSpc>
                <a:spcPct val="125000"/>
              </a:lnSpc>
              <a:spcBef>
                <a:spcPts val="900"/>
              </a:spcBef>
              <a:spcAft>
                <a:spcPts val="450"/>
              </a:spcAft>
            </a:pPr>
            <a:endParaRPr lang="en-GB" sz="1350" dirty="0"/>
          </a:p>
          <a:p>
            <a:endParaRPr lang="en-GB" sz="1350" dirty="0"/>
          </a:p>
          <a:p>
            <a:pPr marL="0" indent="0">
              <a:buNone/>
            </a:pPr>
            <a:endParaRPr lang="en-GB" dirty="0"/>
          </a:p>
        </p:txBody>
      </p:sp>
      <p:sp>
        <p:nvSpPr>
          <p:cNvPr id="2" name="Text Placeholder 1">
            <a:extLst>
              <a:ext uri="{FF2B5EF4-FFF2-40B4-BE49-F238E27FC236}">
                <a16:creationId xmlns:a16="http://schemas.microsoft.com/office/drawing/2014/main" id="{595878E3-633E-AEBC-FB57-C746B4C34F48}"/>
              </a:ext>
            </a:extLst>
          </p:cNvPr>
          <p:cNvSpPr>
            <a:spLocks noGrp="1"/>
          </p:cNvSpPr>
          <p:nvPr>
            <p:ph type="body" sz="quarter" idx="48"/>
          </p:nvPr>
        </p:nvSpPr>
        <p:spPr/>
        <p:txBody>
          <a:bodyPr/>
          <a:lstStyle/>
          <a:p>
            <a:r>
              <a:rPr lang="en-GB" sz="2100" dirty="0">
                <a:solidFill>
                  <a:schemeClr val="bg1"/>
                </a:solidFill>
                <a:latin typeface="Georgia" panose="02040502050405020303" pitchFamily="18" charset="0"/>
              </a:rPr>
              <a:t>Escalations, and the budget setting process</a:t>
            </a:r>
            <a:endParaRPr lang="en-GB" dirty="0">
              <a:solidFill>
                <a:schemeClr val="bg1"/>
              </a:solidFill>
            </a:endParaRPr>
          </a:p>
        </p:txBody>
      </p:sp>
    </p:spTree>
    <p:extLst>
      <p:ext uri="{BB962C8B-B14F-4D97-AF65-F5344CB8AC3E}">
        <p14:creationId xmlns:p14="http://schemas.microsoft.com/office/powerpoint/2010/main" val="103043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3CAE4-E051-44BB-995E-66716DDE37B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0110CA-4E86-105F-57AD-26BC54279A9E}"/>
              </a:ext>
            </a:extLst>
          </p:cNvPr>
          <p:cNvSpPr>
            <a:spLocks noGrp="1"/>
          </p:cNvSpPr>
          <p:nvPr>
            <p:ph type="body" sz="quarter" idx="10"/>
          </p:nvPr>
        </p:nvSpPr>
        <p:spPr>
          <a:xfrm>
            <a:off x="719850" y="2055137"/>
            <a:ext cx="7718550" cy="2575366"/>
          </a:xfrm>
        </p:spPr>
        <p:txBody>
          <a:bodyPr/>
          <a:lstStyle/>
          <a:p>
            <a:pPr algn="ctr"/>
            <a:r>
              <a:rPr lang="en-GB" sz="2000" dirty="0"/>
              <a:t>Where is it reported?</a:t>
            </a:r>
          </a:p>
          <a:p>
            <a:pPr algn="ctr"/>
            <a:endParaRPr lang="en-GB" sz="2000" dirty="0"/>
          </a:p>
          <a:p>
            <a:pPr algn="ctr"/>
            <a:r>
              <a:rPr lang="en-GB" sz="2000" dirty="0">
                <a:hlinkClick r:id="rId2"/>
              </a:rPr>
              <a:t>https://www.bailii.org/cgi-bin/format.cgi?doc=/uk/cases/UKSC/2023/45.html&amp;query=(imam)</a:t>
            </a:r>
            <a:endParaRPr lang="en-GB" sz="2000" dirty="0"/>
          </a:p>
          <a:p>
            <a:endParaRPr lang="en-GB" sz="1800" dirty="0"/>
          </a:p>
          <a:p>
            <a:pPr algn="just"/>
            <a:endParaRPr lang="en-GB" sz="1400" dirty="0"/>
          </a:p>
        </p:txBody>
      </p:sp>
      <p:sp>
        <p:nvSpPr>
          <p:cNvPr id="3" name="Text Placeholder 2">
            <a:extLst>
              <a:ext uri="{FF2B5EF4-FFF2-40B4-BE49-F238E27FC236}">
                <a16:creationId xmlns:a16="http://schemas.microsoft.com/office/drawing/2014/main" id="{30C1FCCB-F6BA-BF3B-7FEC-C0889CFFC445}"/>
              </a:ext>
            </a:extLst>
          </p:cNvPr>
          <p:cNvSpPr>
            <a:spLocks noGrp="1"/>
          </p:cNvSpPr>
          <p:nvPr>
            <p:ph type="body" sz="quarter" idx="12"/>
          </p:nvPr>
        </p:nvSpPr>
        <p:spPr>
          <a:xfrm>
            <a:off x="719138" y="725184"/>
            <a:ext cx="7720012" cy="1139830"/>
          </a:xfrm>
        </p:spPr>
        <p:txBody>
          <a:bodyPr/>
          <a:lstStyle/>
          <a:p>
            <a:r>
              <a:rPr lang="en-GB" sz="2800" i="1" dirty="0"/>
              <a:t>What did the Supreme Court decide in R (Imam) v Croydon LBC?</a:t>
            </a:r>
          </a:p>
          <a:p>
            <a:endParaRPr lang="en-GB" dirty="0"/>
          </a:p>
        </p:txBody>
      </p:sp>
    </p:spTree>
    <p:extLst>
      <p:ext uri="{BB962C8B-B14F-4D97-AF65-F5344CB8AC3E}">
        <p14:creationId xmlns:p14="http://schemas.microsoft.com/office/powerpoint/2010/main" val="1400765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77041-8E1E-57CA-69EB-8DED04F8EB27}"/>
              </a:ext>
            </a:extLst>
          </p:cNvPr>
          <p:cNvPicPr>
            <a:picLocks noChangeAspect="1"/>
          </p:cNvPicPr>
          <p:nvPr/>
        </p:nvPicPr>
        <p:blipFill>
          <a:blip r:embed="rId3"/>
          <a:srcRect t="91" b="91"/>
          <a:stretch/>
        </p:blipFill>
        <p:spPr>
          <a:xfrm>
            <a:off x="-8365" y="1"/>
            <a:ext cx="9160730" cy="5143499"/>
          </a:xfrm>
          <a:prstGeom prst="rect">
            <a:avLst/>
          </a:prstGeom>
        </p:spPr>
      </p:pic>
      <p:sp>
        <p:nvSpPr>
          <p:cNvPr id="9" name="Slide Number Placeholder 1">
            <a:extLst>
              <a:ext uri="{FF2B5EF4-FFF2-40B4-BE49-F238E27FC236}">
                <a16:creationId xmlns:a16="http://schemas.microsoft.com/office/drawing/2014/main" id="{A9ACD772-0AE7-6057-BC64-6584AE4BC03E}"/>
              </a:ext>
            </a:extLst>
          </p:cNvPr>
          <p:cNvSpPr>
            <a:spLocks noGrp="1"/>
          </p:cNvSpPr>
          <p:nvPr>
            <p:ph type="sldNum" sz="quarter" idx="11"/>
          </p:nvPr>
        </p:nvSpPr>
        <p:spPr>
          <a:xfrm>
            <a:off x="8752335" y="4762031"/>
            <a:ext cx="117821" cy="115416"/>
          </a:xfrm>
        </p:spPr>
        <p:txBody>
          <a:bodyPr/>
          <a:lstStyle/>
          <a:p>
            <a:pPr>
              <a:spcAft>
                <a:spcPts val="600"/>
              </a:spcAft>
            </a:pPr>
            <a:fld id="{EA97AFFD-6A6E-7A47-B645-9573A550E74B}" type="slidenum">
              <a:rPr lang="en-US" smtClean="0"/>
              <a:pPr>
                <a:spcAft>
                  <a:spcPts val="600"/>
                </a:spcAft>
              </a:pPr>
              <a:t>30</a:t>
            </a:fld>
            <a:endParaRPr lang="en-US"/>
          </a:p>
        </p:txBody>
      </p:sp>
      <p:sp>
        <p:nvSpPr>
          <p:cNvPr id="4" name="Content Placeholder 3">
            <a:extLst>
              <a:ext uri="{FF2B5EF4-FFF2-40B4-BE49-F238E27FC236}">
                <a16:creationId xmlns:a16="http://schemas.microsoft.com/office/drawing/2014/main" id="{008EED58-C56A-769A-FA8E-78D23B26F35F}"/>
              </a:ext>
            </a:extLst>
          </p:cNvPr>
          <p:cNvSpPr>
            <a:spLocks noGrp="1"/>
          </p:cNvSpPr>
          <p:nvPr>
            <p:ph type="body" sz="quarter" idx="47"/>
          </p:nvPr>
        </p:nvSpPr>
        <p:spPr>
          <a:xfrm>
            <a:off x="272547" y="1352711"/>
            <a:ext cx="8346352" cy="3207782"/>
          </a:xfrm>
        </p:spPr>
        <p:txBody>
          <a:bodyPr wrap="square">
            <a:normAutofit/>
          </a:bodyPr>
          <a:lstStyle/>
          <a:p>
            <a:pPr>
              <a:lnSpc>
                <a:spcPct val="105000"/>
              </a:lnSpc>
              <a:spcBef>
                <a:spcPts val="450"/>
              </a:spcBef>
              <a:spcAft>
                <a:spcPts val="900"/>
              </a:spcAft>
            </a:pPr>
            <a:r>
              <a:rPr lang="en-GB" sz="1400" dirty="0">
                <a:latin typeface="+mn-lt"/>
              </a:rPr>
              <a:t>On a case-by-case basis: </a:t>
            </a:r>
          </a:p>
          <a:p>
            <a:pPr lvl="1">
              <a:lnSpc>
                <a:spcPct val="105000"/>
              </a:lnSpc>
              <a:spcBef>
                <a:spcPts val="450"/>
              </a:spcBef>
              <a:spcAft>
                <a:spcPts val="450"/>
              </a:spcAft>
            </a:pPr>
            <a:r>
              <a:rPr lang="en-GB" sz="1400" dirty="0">
                <a:solidFill>
                  <a:schemeClr val="bg1"/>
                </a:solidFill>
                <a:latin typeface="+mn-lt"/>
              </a:rPr>
              <a:t>Identify complex cases straight away, i.e., when you complete your housing need assessment</a:t>
            </a:r>
          </a:p>
          <a:p>
            <a:pPr lvl="1">
              <a:lnSpc>
                <a:spcPct val="105000"/>
              </a:lnSpc>
              <a:spcBef>
                <a:spcPts val="450"/>
              </a:spcBef>
              <a:spcAft>
                <a:spcPts val="450"/>
              </a:spcAft>
            </a:pPr>
            <a:r>
              <a:rPr lang="en-GB" sz="1400" dirty="0">
                <a:solidFill>
                  <a:schemeClr val="bg1"/>
                </a:solidFill>
                <a:latin typeface="+mn-lt"/>
              </a:rPr>
              <a:t>Consider at the outset whether application of your allocation practices and procedures is likely to result in a suitable property being found, or whether a more proactive search will be required </a:t>
            </a:r>
          </a:p>
          <a:p>
            <a:pPr lvl="1">
              <a:lnSpc>
                <a:spcPct val="105000"/>
              </a:lnSpc>
              <a:spcBef>
                <a:spcPts val="450"/>
              </a:spcBef>
              <a:spcAft>
                <a:spcPts val="450"/>
              </a:spcAft>
            </a:pPr>
            <a:r>
              <a:rPr lang="en-GB" sz="1400" dirty="0">
                <a:solidFill>
                  <a:schemeClr val="bg1"/>
                </a:solidFill>
                <a:latin typeface="+mn-lt"/>
              </a:rPr>
              <a:t>Raise any concerns with senior officers at the outset, and keep them informed on your progress</a:t>
            </a:r>
          </a:p>
          <a:p>
            <a:pPr lvl="1">
              <a:lnSpc>
                <a:spcPct val="105000"/>
              </a:lnSpc>
              <a:spcBef>
                <a:spcPts val="450"/>
              </a:spcBef>
              <a:spcAft>
                <a:spcPts val="450"/>
              </a:spcAft>
            </a:pPr>
            <a:r>
              <a:rPr lang="en-GB" sz="1400" dirty="0">
                <a:solidFill>
                  <a:schemeClr val="bg1"/>
                </a:solidFill>
                <a:latin typeface="+mn-lt"/>
              </a:rPr>
              <a:t>Consider the entire pool of available properties – nightly / short-term lets, Part 7 stock, Part 6 stock, housing association properties, and the private rented sector </a:t>
            </a:r>
          </a:p>
          <a:p>
            <a:pPr lvl="1">
              <a:lnSpc>
                <a:spcPct val="105000"/>
              </a:lnSpc>
              <a:spcBef>
                <a:spcPts val="450"/>
              </a:spcBef>
              <a:spcAft>
                <a:spcPts val="450"/>
              </a:spcAft>
            </a:pPr>
            <a:r>
              <a:rPr lang="en-GB" sz="1400" dirty="0">
                <a:solidFill>
                  <a:schemeClr val="bg1"/>
                </a:solidFill>
                <a:latin typeface="+mn-lt"/>
              </a:rPr>
              <a:t>Work collaboratively across teams (and with neighbouring authorities) to identify potentially suitable properties</a:t>
            </a:r>
          </a:p>
          <a:p>
            <a:pPr lvl="1">
              <a:lnSpc>
                <a:spcPct val="105000"/>
              </a:lnSpc>
              <a:spcBef>
                <a:spcPts val="450"/>
              </a:spcBef>
              <a:spcAft>
                <a:spcPts val="450"/>
              </a:spcAft>
            </a:pPr>
            <a:r>
              <a:rPr lang="en-GB" sz="1400" dirty="0">
                <a:solidFill>
                  <a:schemeClr val="bg1"/>
                </a:solidFill>
                <a:latin typeface="+mn-lt"/>
              </a:rPr>
              <a:t>Keep records of all searches undertaken, and all properties considered (even if they are discounted) </a:t>
            </a:r>
          </a:p>
          <a:p>
            <a:pPr marL="0" indent="0">
              <a:lnSpc>
                <a:spcPct val="105000"/>
              </a:lnSpc>
              <a:spcBef>
                <a:spcPts val="450"/>
              </a:spcBef>
              <a:spcAft>
                <a:spcPts val="900"/>
              </a:spcAft>
              <a:buNone/>
            </a:pPr>
            <a:endParaRPr lang="en-GB" sz="1100" dirty="0"/>
          </a:p>
          <a:p>
            <a:pPr marL="0" indent="0">
              <a:lnSpc>
                <a:spcPct val="105000"/>
              </a:lnSpc>
              <a:buNone/>
            </a:pPr>
            <a:endParaRPr lang="en-GB" sz="1100" dirty="0"/>
          </a:p>
        </p:txBody>
      </p:sp>
      <p:sp>
        <p:nvSpPr>
          <p:cNvPr id="2" name="Text Placeholder 1">
            <a:extLst>
              <a:ext uri="{FF2B5EF4-FFF2-40B4-BE49-F238E27FC236}">
                <a16:creationId xmlns:a16="http://schemas.microsoft.com/office/drawing/2014/main" id="{595878E3-633E-AEBC-FB57-C746B4C34F48}"/>
              </a:ext>
            </a:extLst>
          </p:cNvPr>
          <p:cNvSpPr>
            <a:spLocks noGrp="1"/>
          </p:cNvSpPr>
          <p:nvPr>
            <p:ph type="body" sz="quarter" idx="48"/>
          </p:nvPr>
        </p:nvSpPr>
        <p:spPr>
          <a:xfrm>
            <a:off x="271463" y="351000"/>
            <a:ext cx="8598694" cy="263128"/>
          </a:xfrm>
        </p:spPr>
        <p:txBody>
          <a:bodyPr wrap="square">
            <a:normAutofit/>
          </a:bodyPr>
          <a:lstStyle/>
          <a:p>
            <a:pPr>
              <a:lnSpc>
                <a:spcPct val="90000"/>
              </a:lnSpc>
              <a:spcAft>
                <a:spcPts val="600"/>
              </a:spcAft>
            </a:pPr>
            <a:r>
              <a:rPr lang="en-GB" sz="1900"/>
              <a:t>The million dollar question…</a:t>
            </a:r>
          </a:p>
        </p:txBody>
      </p:sp>
    </p:spTree>
    <p:extLst>
      <p:ext uri="{BB962C8B-B14F-4D97-AF65-F5344CB8AC3E}">
        <p14:creationId xmlns:p14="http://schemas.microsoft.com/office/powerpoint/2010/main" val="2679082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B13A9F-B54D-D488-529A-350F55008B26}"/>
              </a:ext>
            </a:extLst>
          </p:cNvPr>
          <p:cNvPicPr>
            <a:picLocks noChangeAspect="1"/>
          </p:cNvPicPr>
          <p:nvPr/>
        </p:nvPicPr>
        <p:blipFill>
          <a:blip r:embed="rId3"/>
          <a:srcRect t="91" b="91"/>
          <a:stretch/>
        </p:blipFill>
        <p:spPr>
          <a:xfrm>
            <a:off x="-8365" y="1"/>
            <a:ext cx="9160730" cy="5143499"/>
          </a:xfrm>
          <a:prstGeom prst="rect">
            <a:avLst/>
          </a:prstGeom>
        </p:spPr>
      </p:pic>
      <p:sp>
        <p:nvSpPr>
          <p:cNvPr id="9" name="Slide Number Placeholder 1">
            <a:extLst>
              <a:ext uri="{FF2B5EF4-FFF2-40B4-BE49-F238E27FC236}">
                <a16:creationId xmlns:a16="http://schemas.microsoft.com/office/drawing/2014/main" id="{4C2B7BBC-C7AA-D9F9-A537-4B9C7A95D2F7}"/>
              </a:ext>
            </a:extLst>
          </p:cNvPr>
          <p:cNvSpPr>
            <a:spLocks noGrp="1"/>
          </p:cNvSpPr>
          <p:nvPr>
            <p:ph type="sldNum" sz="quarter" idx="11"/>
          </p:nvPr>
        </p:nvSpPr>
        <p:spPr>
          <a:xfrm>
            <a:off x="8752335" y="4762031"/>
            <a:ext cx="117821" cy="115416"/>
          </a:xfrm>
        </p:spPr>
        <p:txBody>
          <a:bodyPr/>
          <a:lstStyle/>
          <a:p>
            <a:pPr>
              <a:spcAft>
                <a:spcPts val="600"/>
              </a:spcAft>
            </a:pPr>
            <a:fld id="{EA97AFFD-6A6E-7A47-B645-9573A550E74B}" type="slidenum">
              <a:rPr lang="en-US" smtClean="0"/>
              <a:pPr>
                <a:spcAft>
                  <a:spcPts val="600"/>
                </a:spcAft>
              </a:pPr>
              <a:t>31</a:t>
            </a:fld>
            <a:endParaRPr lang="en-US"/>
          </a:p>
        </p:txBody>
      </p:sp>
      <p:sp>
        <p:nvSpPr>
          <p:cNvPr id="4" name="Content Placeholder 3">
            <a:extLst>
              <a:ext uri="{FF2B5EF4-FFF2-40B4-BE49-F238E27FC236}">
                <a16:creationId xmlns:a16="http://schemas.microsoft.com/office/drawing/2014/main" id="{008EED58-C56A-769A-FA8E-78D23B26F35F}"/>
              </a:ext>
            </a:extLst>
          </p:cNvPr>
          <p:cNvSpPr>
            <a:spLocks noGrp="1"/>
          </p:cNvSpPr>
          <p:nvPr>
            <p:ph type="body" sz="quarter" idx="47"/>
          </p:nvPr>
        </p:nvSpPr>
        <p:spPr>
          <a:xfrm>
            <a:off x="1033038" y="1274923"/>
            <a:ext cx="6750000" cy="3207782"/>
          </a:xfrm>
        </p:spPr>
        <p:txBody>
          <a:bodyPr wrap="square">
            <a:normAutofit/>
          </a:bodyPr>
          <a:lstStyle/>
          <a:p>
            <a:pPr>
              <a:lnSpc>
                <a:spcPct val="105000"/>
              </a:lnSpc>
            </a:pPr>
            <a:r>
              <a:rPr lang="en-GB" sz="1500" dirty="0">
                <a:latin typeface="+mn-lt"/>
              </a:rPr>
              <a:t>At a strategic level: -</a:t>
            </a:r>
          </a:p>
          <a:p>
            <a:pPr>
              <a:lnSpc>
                <a:spcPct val="105000"/>
              </a:lnSpc>
            </a:pPr>
            <a:endParaRPr lang="en-GB" sz="1500" dirty="0">
              <a:latin typeface="+mn-lt"/>
            </a:endParaRPr>
          </a:p>
          <a:p>
            <a:pPr lvl="1">
              <a:lnSpc>
                <a:spcPct val="105000"/>
              </a:lnSpc>
            </a:pPr>
            <a:r>
              <a:rPr lang="en-GB" sz="1500" dirty="0">
                <a:solidFill>
                  <a:schemeClr val="bg1"/>
                </a:solidFill>
                <a:latin typeface="+mn-lt"/>
              </a:rPr>
              <a:t>Review existing policies on assigning properties between different ‘pools’, and on Part 7 allocations </a:t>
            </a:r>
          </a:p>
          <a:p>
            <a:pPr lvl="1">
              <a:lnSpc>
                <a:spcPct val="105000"/>
              </a:lnSpc>
            </a:pPr>
            <a:r>
              <a:rPr lang="en-GB" sz="1500" dirty="0">
                <a:solidFill>
                  <a:schemeClr val="bg1"/>
                </a:solidFill>
                <a:latin typeface="+mn-lt"/>
              </a:rPr>
              <a:t>Consider adopting (and publishing) policies where none exist currently</a:t>
            </a:r>
          </a:p>
          <a:p>
            <a:pPr lvl="1">
              <a:lnSpc>
                <a:spcPct val="105000"/>
              </a:lnSpc>
            </a:pPr>
            <a:r>
              <a:rPr lang="en-GB" sz="1500" dirty="0">
                <a:solidFill>
                  <a:schemeClr val="bg1"/>
                </a:solidFill>
                <a:latin typeface="+mn-lt"/>
              </a:rPr>
              <a:t>Consider how you can leverage your other powers to increase supply, e.g., through changes to your planning policies </a:t>
            </a:r>
          </a:p>
          <a:p>
            <a:pPr lvl="1">
              <a:lnSpc>
                <a:spcPct val="105000"/>
              </a:lnSpc>
            </a:pPr>
            <a:r>
              <a:rPr lang="en-GB" sz="1500" dirty="0">
                <a:solidFill>
                  <a:schemeClr val="bg1"/>
                </a:solidFill>
                <a:latin typeface="+mn-lt"/>
              </a:rPr>
              <a:t>Provide training to officers, and members on the risks around non-compliance with homelessness duties</a:t>
            </a:r>
          </a:p>
          <a:p>
            <a:pPr lvl="1">
              <a:lnSpc>
                <a:spcPct val="105000"/>
              </a:lnSpc>
            </a:pPr>
            <a:r>
              <a:rPr lang="en-GB" sz="1500" dirty="0">
                <a:solidFill>
                  <a:schemeClr val="bg1"/>
                </a:solidFill>
                <a:latin typeface="+mn-lt"/>
              </a:rPr>
              <a:t>Cultivate a culture where officers can raise concerns about complex cases honestly and openly  </a:t>
            </a:r>
          </a:p>
          <a:p>
            <a:pPr>
              <a:lnSpc>
                <a:spcPct val="105000"/>
              </a:lnSpc>
            </a:pPr>
            <a:endParaRPr lang="en-GB" sz="1500" dirty="0"/>
          </a:p>
          <a:p>
            <a:pPr>
              <a:lnSpc>
                <a:spcPct val="105000"/>
              </a:lnSpc>
            </a:pPr>
            <a:endParaRPr lang="en-GB" sz="1500" dirty="0"/>
          </a:p>
          <a:p>
            <a:pPr marL="0" indent="0">
              <a:lnSpc>
                <a:spcPct val="105000"/>
              </a:lnSpc>
              <a:buNone/>
            </a:pPr>
            <a:endParaRPr lang="en-GB" sz="1500" dirty="0"/>
          </a:p>
        </p:txBody>
      </p:sp>
      <p:sp>
        <p:nvSpPr>
          <p:cNvPr id="2" name="Text Placeholder 1">
            <a:extLst>
              <a:ext uri="{FF2B5EF4-FFF2-40B4-BE49-F238E27FC236}">
                <a16:creationId xmlns:a16="http://schemas.microsoft.com/office/drawing/2014/main" id="{595878E3-633E-AEBC-FB57-C746B4C34F48}"/>
              </a:ext>
            </a:extLst>
          </p:cNvPr>
          <p:cNvSpPr>
            <a:spLocks noGrp="1"/>
          </p:cNvSpPr>
          <p:nvPr>
            <p:ph type="body" sz="quarter" idx="48"/>
          </p:nvPr>
        </p:nvSpPr>
        <p:spPr>
          <a:xfrm>
            <a:off x="271463" y="351000"/>
            <a:ext cx="8598694" cy="263128"/>
          </a:xfrm>
        </p:spPr>
        <p:txBody>
          <a:bodyPr wrap="square">
            <a:normAutofit/>
          </a:bodyPr>
          <a:lstStyle/>
          <a:p>
            <a:pPr>
              <a:lnSpc>
                <a:spcPct val="90000"/>
              </a:lnSpc>
              <a:spcAft>
                <a:spcPts val="600"/>
              </a:spcAft>
            </a:pPr>
            <a:r>
              <a:rPr lang="en-GB" sz="1900"/>
              <a:t>The million dollar question…</a:t>
            </a:r>
          </a:p>
        </p:txBody>
      </p:sp>
    </p:spTree>
    <p:extLst>
      <p:ext uri="{BB962C8B-B14F-4D97-AF65-F5344CB8AC3E}">
        <p14:creationId xmlns:p14="http://schemas.microsoft.com/office/powerpoint/2010/main" val="141984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F27504-B5C2-FAB5-C20F-6D4A67E7627C}"/>
              </a:ext>
            </a:extLst>
          </p:cNvPr>
          <p:cNvSpPr>
            <a:spLocks noGrp="1"/>
          </p:cNvSpPr>
          <p:nvPr>
            <p:ph type="body" sz="quarter" idx="10"/>
          </p:nvPr>
        </p:nvSpPr>
        <p:spPr/>
        <p:txBody>
          <a:bodyPr/>
          <a:lstStyle/>
          <a:p>
            <a:r>
              <a:rPr lang="en-GB" dirty="0"/>
              <a:t>Questions? </a:t>
            </a:r>
          </a:p>
        </p:txBody>
      </p:sp>
      <p:sp>
        <p:nvSpPr>
          <p:cNvPr id="6" name="Text Placeholder 5">
            <a:extLst>
              <a:ext uri="{FF2B5EF4-FFF2-40B4-BE49-F238E27FC236}">
                <a16:creationId xmlns:a16="http://schemas.microsoft.com/office/drawing/2014/main" id="{28839869-213C-E608-6033-C0C7171C026A}"/>
              </a:ext>
            </a:extLst>
          </p:cNvPr>
          <p:cNvSpPr>
            <a:spLocks noGrp="1"/>
          </p:cNvSpPr>
          <p:nvPr>
            <p:ph type="body" sz="quarter" idx="11"/>
          </p:nvPr>
        </p:nvSpPr>
        <p:spPr/>
        <p:txBody>
          <a:bodyPr/>
          <a:lstStyle/>
          <a:p>
            <a:r>
              <a:rPr lang="en-GB" dirty="0"/>
              <a:t>Ask us more questions:</a:t>
            </a:r>
          </a:p>
        </p:txBody>
      </p:sp>
      <p:sp>
        <p:nvSpPr>
          <p:cNvPr id="7" name="Text Placeholder 6">
            <a:extLst>
              <a:ext uri="{FF2B5EF4-FFF2-40B4-BE49-F238E27FC236}">
                <a16:creationId xmlns:a16="http://schemas.microsoft.com/office/drawing/2014/main" id="{B200B6CE-8CAE-2F49-4694-080F721DA868}"/>
              </a:ext>
            </a:extLst>
          </p:cNvPr>
          <p:cNvSpPr>
            <a:spLocks noGrp="1"/>
          </p:cNvSpPr>
          <p:nvPr>
            <p:ph type="body" sz="quarter" idx="12"/>
          </p:nvPr>
        </p:nvSpPr>
        <p:spPr>
          <a:xfrm>
            <a:off x="769195" y="3926362"/>
            <a:ext cx="3539964" cy="491729"/>
          </a:xfrm>
        </p:spPr>
        <p:txBody>
          <a:bodyPr/>
          <a:lstStyle/>
          <a:p>
            <a:endParaRPr lang="it-IT" dirty="0"/>
          </a:p>
          <a:p>
            <a:r>
              <a:rPr lang="it-IT" dirty="0"/>
              <a:t>KRutledge@cornerstonebarristers.com</a:t>
            </a:r>
          </a:p>
          <a:p>
            <a:r>
              <a:rPr lang="it-IT" dirty="0"/>
              <a:t>RCalzavara@cornerstonebarristers.com</a:t>
            </a:r>
            <a:endParaRPr lang="es-ES" dirty="0"/>
          </a:p>
          <a:p>
            <a:r>
              <a:rPr lang="es-ES" dirty="0"/>
              <a:t>Victoria.Searle@brownejacobson.com</a:t>
            </a:r>
            <a:endParaRPr lang="en-GB" dirty="0"/>
          </a:p>
        </p:txBody>
      </p:sp>
      <p:sp>
        <p:nvSpPr>
          <p:cNvPr id="8" name="Text Placeholder 7">
            <a:extLst>
              <a:ext uri="{FF2B5EF4-FFF2-40B4-BE49-F238E27FC236}">
                <a16:creationId xmlns:a16="http://schemas.microsoft.com/office/drawing/2014/main" id="{7A527C24-6DA5-7AD1-67FA-FCF0A5793F66}"/>
              </a:ext>
            </a:extLst>
          </p:cNvPr>
          <p:cNvSpPr>
            <a:spLocks noGrp="1"/>
          </p:cNvSpPr>
          <p:nvPr>
            <p:ph type="body" sz="quarter" idx="13"/>
          </p:nvPr>
        </p:nvSpPr>
        <p:spPr/>
        <p:txBody>
          <a:bodyPr/>
          <a:lstStyle/>
          <a:p>
            <a:r>
              <a:rPr lang="en-GB" dirty="0"/>
              <a:t>For instructions:</a:t>
            </a:r>
          </a:p>
        </p:txBody>
      </p:sp>
      <p:sp>
        <p:nvSpPr>
          <p:cNvPr id="9" name="Text Placeholder 8">
            <a:extLst>
              <a:ext uri="{FF2B5EF4-FFF2-40B4-BE49-F238E27FC236}">
                <a16:creationId xmlns:a16="http://schemas.microsoft.com/office/drawing/2014/main" id="{EB2AB829-B0F3-9CFE-8971-0236B9603D2A}"/>
              </a:ext>
            </a:extLst>
          </p:cNvPr>
          <p:cNvSpPr>
            <a:spLocks noGrp="1"/>
          </p:cNvSpPr>
          <p:nvPr>
            <p:ph type="body" sz="quarter" idx="14"/>
          </p:nvPr>
        </p:nvSpPr>
        <p:spPr/>
        <p:txBody>
          <a:bodyPr/>
          <a:lstStyle/>
          <a:p>
            <a:r>
              <a:rPr lang="en-GB" dirty="0"/>
              <a:t>clerks@cornerstonebarristers.com</a:t>
            </a:r>
          </a:p>
        </p:txBody>
      </p:sp>
      <p:pic>
        <p:nvPicPr>
          <p:cNvPr id="10" name="Picture 9" descr="A purple text on a black background&#10;&#10;Description automatically generated">
            <a:extLst>
              <a:ext uri="{FF2B5EF4-FFF2-40B4-BE49-F238E27FC236}">
                <a16:creationId xmlns:a16="http://schemas.microsoft.com/office/drawing/2014/main" id="{9A5DD5D1-3976-22D4-CE39-BD298535C6D1}"/>
              </a:ext>
            </a:extLst>
          </p:cNvPr>
          <p:cNvPicPr>
            <a:picLocks noChangeAspect="1"/>
          </p:cNvPicPr>
          <p:nvPr/>
        </p:nvPicPr>
        <p:blipFill>
          <a:blip r:embed="rId2"/>
          <a:stretch>
            <a:fillRect/>
          </a:stretch>
        </p:blipFill>
        <p:spPr>
          <a:xfrm>
            <a:off x="2187713" y="370486"/>
            <a:ext cx="1324741" cy="415969"/>
          </a:xfrm>
          <a:prstGeom prst="rect">
            <a:avLst/>
          </a:prstGeom>
        </p:spPr>
      </p:pic>
    </p:spTree>
    <p:extLst>
      <p:ext uri="{BB962C8B-B14F-4D97-AF65-F5344CB8AC3E}">
        <p14:creationId xmlns:p14="http://schemas.microsoft.com/office/powerpoint/2010/main" val="381109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p:txBody>
          <a:bodyPr/>
          <a:lstStyle/>
          <a:p>
            <a:r>
              <a:rPr lang="en-GB" dirty="0"/>
              <a:t>Riccardo Calzavara</a:t>
            </a:r>
          </a:p>
        </p:txBody>
      </p:sp>
      <p:sp>
        <p:nvSpPr>
          <p:cNvPr id="7" name="Subtitle 6">
            <a:extLst>
              <a:ext uri="{FF2B5EF4-FFF2-40B4-BE49-F238E27FC236}">
                <a16:creationId xmlns:a16="http://schemas.microsoft.com/office/drawing/2014/main" id="{B0F45BDB-CD86-2F30-D6AC-E951ACB08DF4}"/>
              </a:ext>
            </a:extLst>
          </p:cNvPr>
          <p:cNvSpPr>
            <a:spLocks noGrp="1"/>
          </p:cNvSpPr>
          <p:nvPr>
            <p:ph type="subTitle" idx="1"/>
          </p:nvPr>
        </p:nvSpPr>
        <p:spPr/>
        <p:txBody>
          <a:bodyPr/>
          <a:lstStyle/>
          <a:p>
            <a:r>
              <a:rPr lang="en-GB" dirty="0"/>
              <a:t>Cornerstone Barristers</a:t>
            </a:r>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68824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algn="just"/>
            <a:r>
              <a:rPr lang="en-GB" sz="1400" dirty="0"/>
              <a:t>“1. </a:t>
            </a:r>
            <a:r>
              <a:rPr lang="en-GB" sz="1400" i="1" dirty="0"/>
              <a:t>This case concerns </a:t>
            </a:r>
            <a:r>
              <a:rPr lang="en-GB" sz="1400" b="1" i="1" dirty="0"/>
              <a:t>the approach which a court should adopt to granting a mandatory order as a remedy against a local housing authority which is in breach of its statutory duty </a:t>
            </a:r>
            <a:r>
              <a:rPr lang="en-GB" sz="1400" i="1" dirty="0"/>
              <a:t>under section 193(2) of the Housing Act 1996 to ensure that suitable housing is available to a person who is eligible for assistance. </a:t>
            </a:r>
            <a:r>
              <a:rPr lang="en-GB" sz="1400" b="1" i="1" dirty="0"/>
              <a:t>[Croydon] admits that at the material time it was in breach of this duty </a:t>
            </a:r>
            <a:r>
              <a:rPr lang="en-GB" sz="1400" i="1" dirty="0"/>
              <a:t>owed to [Ms Imam], but contends that by reason of </a:t>
            </a:r>
            <a:r>
              <a:rPr lang="en-GB" sz="1400" b="1" i="1" dirty="0"/>
              <a:t>severe budgetary constraints </a:t>
            </a:r>
            <a:r>
              <a:rPr lang="en-GB" sz="1400" i="1" dirty="0"/>
              <a:t>and limits to the stock of properties available for housing assistance it ought not to be ordered to provide a property to Ms Imam, suitable for her complex needs, with immediate effect.</a:t>
            </a:r>
            <a:r>
              <a:rPr lang="en-GB" sz="1400" dirty="0"/>
              <a:t>”</a:t>
            </a:r>
          </a:p>
          <a:p>
            <a:pPr algn="just"/>
            <a:endParaRPr lang="en-GB" sz="1400" dirty="0"/>
          </a:p>
          <a:p>
            <a:pPr algn="just"/>
            <a:r>
              <a:rPr lang="en-GB" sz="1400" dirty="0"/>
              <a:t>2.  “</a:t>
            </a:r>
            <a:r>
              <a:rPr lang="en-GB" sz="1400" i="1" dirty="0"/>
              <a:t>The central issue on the appeal is whether, and if so in what way, limits on the resources of a local housing authority should affect the exercise of a court's discretion as to the remedy to be granted when the authority is in breach of its duty under section 193(2) of the Act.</a:t>
            </a:r>
            <a:r>
              <a:rPr lang="en-GB" sz="1400" dirty="0"/>
              <a:t>”</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What was the issue?</a:t>
            </a:r>
          </a:p>
        </p:txBody>
      </p:sp>
    </p:spTree>
    <p:extLst>
      <p:ext uri="{BB962C8B-B14F-4D97-AF65-F5344CB8AC3E}">
        <p14:creationId xmlns:p14="http://schemas.microsoft.com/office/powerpoint/2010/main" val="264213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A2B4-290A-152A-F2B2-1CD396A4AF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36946B-2051-8ECD-319D-708089E9F931}"/>
              </a:ext>
            </a:extLst>
          </p:cNvPr>
          <p:cNvSpPr>
            <a:spLocks noGrp="1"/>
          </p:cNvSpPr>
          <p:nvPr>
            <p:ph type="body" sz="quarter" idx="10"/>
          </p:nvPr>
        </p:nvSpPr>
        <p:spPr/>
        <p:txBody>
          <a:bodyPr/>
          <a:lstStyle/>
          <a:p>
            <a:pPr algn="just"/>
            <a:r>
              <a:rPr lang="en-GB" sz="1300" dirty="0"/>
              <a:t>Ms Imam is a full-time wheelchair user and the mother of three children: §3.</a:t>
            </a:r>
          </a:p>
          <a:p>
            <a:pPr algn="just"/>
            <a:endParaRPr lang="en-GB" sz="1300" dirty="0"/>
          </a:p>
          <a:p>
            <a:pPr algn="just"/>
            <a:r>
              <a:rPr lang="en-GB" sz="1300" dirty="0"/>
              <a:t>She applied to Croydon for homelessness assistance in February 2014, whereupon Croydon accepted that it owed her the main housing duty: §4.</a:t>
            </a:r>
          </a:p>
          <a:p>
            <a:pPr algn="just"/>
            <a:endParaRPr lang="en-GB" sz="1300" dirty="0"/>
          </a:p>
          <a:p>
            <a:pPr algn="just"/>
            <a:r>
              <a:rPr lang="en-GB" sz="1300" dirty="0"/>
              <a:t>In September 2014 she accepted an offer of accommodation and sought a review of its suitability: §6.</a:t>
            </a:r>
          </a:p>
          <a:p>
            <a:pPr algn="just"/>
            <a:endParaRPr lang="en-GB" sz="1300" dirty="0"/>
          </a:p>
          <a:p>
            <a:pPr algn="just"/>
            <a:r>
              <a:rPr lang="en-GB" sz="1300" dirty="0"/>
              <a:t>On 5 June 2015 Croydon accepted that the property was </a:t>
            </a:r>
            <a:r>
              <a:rPr lang="en-GB" sz="1300" u="sng" dirty="0"/>
              <a:t>not</a:t>
            </a:r>
            <a:r>
              <a:rPr lang="en-GB" sz="1300" dirty="0"/>
              <a:t> suitable for her because it lacked a level-access toilet on the first floor, suitable for use during the night: </a:t>
            </a:r>
            <a:r>
              <a:rPr lang="en-GB" sz="1300" i="1" dirty="0"/>
              <a:t>ibid</a:t>
            </a:r>
            <a:r>
              <a:rPr lang="en-GB" sz="1300" dirty="0"/>
              <a:t>. </a:t>
            </a:r>
          </a:p>
          <a:p>
            <a:pPr algn="just"/>
            <a:endParaRPr lang="en-GB" sz="1300" dirty="0"/>
          </a:p>
          <a:p>
            <a:pPr algn="just"/>
            <a:r>
              <a:rPr lang="en-GB" sz="1300" dirty="0"/>
              <a:t>In response to the claim, Croydon admitted that it was in breach of statutory duty but asserted that no mandatory order should be made because of “</a:t>
            </a:r>
            <a:r>
              <a:rPr lang="en-GB" sz="1300" i="1" dirty="0"/>
              <a:t>significant difficulties as a result of acute budgetary pressures, very high demand for housing in the Borough and a limited pool of properties available to meet this demand</a:t>
            </a:r>
            <a:r>
              <a:rPr lang="en-GB" sz="1300" dirty="0"/>
              <a:t>”: §12.</a:t>
            </a:r>
          </a:p>
        </p:txBody>
      </p:sp>
      <p:sp>
        <p:nvSpPr>
          <p:cNvPr id="3" name="Text Placeholder 2">
            <a:extLst>
              <a:ext uri="{FF2B5EF4-FFF2-40B4-BE49-F238E27FC236}">
                <a16:creationId xmlns:a16="http://schemas.microsoft.com/office/drawing/2014/main" id="{BEC0BCA9-45FB-14AE-13D7-198FF5517301}"/>
              </a:ext>
            </a:extLst>
          </p:cNvPr>
          <p:cNvSpPr>
            <a:spLocks noGrp="1"/>
          </p:cNvSpPr>
          <p:nvPr>
            <p:ph type="body" sz="quarter" idx="12"/>
          </p:nvPr>
        </p:nvSpPr>
        <p:spPr/>
        <p:txBody>
          <a:bodyPr/>
          <a:lstStyle/>
          <a:p>
            <a:r>
              <a:rPr lang="en-GB" dirty="0"/>
              <a:t>What were the background facts?</a:t>
            </a:r>
          </a:p>
        </p:txBody>
      </p:sp>
    </p:spTree>
    <p:extLst>
      <p:ext uri="{BB962C8B-B14F-4D97-AF65-F5344CB8AC3E}">
        <p14:creationId xmlns:p14="http://schemas.microsoft.com/office/powerpoint/2010/main" val="98939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1238-2A63-DA5D-7275-36F5CE0C68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3BCE7A-A980-C07F-7BDB-7BDB6BB8A36A}"/>
              </a:ext>
            </a:extLst>
          </p:cNvPr>
          <p:cNvSpPr>
            <a:spLocks noGrp="1"/>
          </p:cNvSpPr>
          <p:nvPr>
            <p:ph type="body" sz="quarter" idx="10"/>
          </p:nvPr>
        </p:nvSpPr>
        <p:spPr/>
        <p:txBody>
          <a:bodyPr/>
          <a:lstStyle/>
          <a:p>
            <a:pPr algn="just"/>
            <a:r>
              <a:rPr lang="en-GB" sz="1400" dirty="0"/>
              <a:t>Mathew </a:t>
            </a:r>
            <a:r>
              <a:rPr lang="en-GB" sz="1400" dirty="0" err="1"/>
              <a:t>Gullick</a:t>
            </a:r>
            <a:r>
              <a:rPr lang="en-GB" sz="1400" dirty="0"/>
              <a:t> KC refused to make a mandatory order: §13. </a:t>
            </a:r>
          </a:p>
          <a:p>
            <a:pPr algn="just"/>
            <a:endParaRPr lang="en-GB" sz="1400" dirty="0"/>
          </a:p>
          <a:p>
            <a:pPr algn="just"/>
            <a:r>
              <a:rPr lang="en-GB" sz="1400" dirty="0"/>
              <a:t>Why? Because:</a:t>
            </a:r>
          </a:p>
          <a:p>
            <a:pPr algn="just"/>
            <a:endParaRPr lang="en-GB" sz="1400" dirty="0"/>
          </a:p>
          <a:p>
            <a:pPr algn="just"/>
            <a:r>
              <a:rPr lang="en-GB" sz="1400" dirty="0"/>
              <a:t>1. Ms Imam had not filed any evidence about the severity of the difficulties she faced, and the property ”had a number of positive features”: §25(</a:t>
            </a:r>
            <a:r>
              <a:rPr lang="en-GB" sz="1400" dirty="0" err="1"/>
              <a:t>i</a:t>
            </a:r>
            <a:r>
              <a:rPr lang="en-GB" sz="1400" dirty="0"/>
              <a:t>).</a:t>
            </a:r>
          </a:p>
          <a:p>
            <a:pPr algn="just"/>
            <a:endParaRPr lang="en-GB" sz="1400" dirty="0"/>
          </a:p>
          <a:p>
            <a:pPr algn="just"/>
            <a:r>
              <a:rPr lang="en-GB" sz="1400" dirty="0"/>
              <a:t>2. Croydon continued to look for a suitable property for Ms Imam, and “</a:t>
            </a:r>
            <a:r>
              <a:rPr lang="en-GB" sz="1400" i="1" dirty="0"/>
              <a:t>was doing all it reasonably could</a:t>
            </a:r>
            <a:r>
              <a:rPr lang="en-GB" sz="1400" dirty="0"/>
              <a:t>”: §25(ii).</a:t>
            </a:r>
          </a:p>
          <a:p>
            <a:pPr algn="just"/>
            <a:endParaRPr lang="en-GB" sz="1400" dirty="0"/>
          </a:p>
          <a:p>
            <a:pPr algn="just"/>
            <a:r>
              <a:rPr lang="en-GB" sz="1400" dirty="0"/>
              <a:t>3. The fact that it was </a:t>
            </a:r>
            <a:r>
              <a:rPr lang="en-GB" sz="1400" u="sng" dirty="0"/>
              <a:t>un</a:t>
            </a:r>
            <a:r>
              <a:rPr lang="en-GB" sz="1400" dirty="0"/>
              <a:t>likely that a suitable property would be identified in the short-term enhanced the case for a mandatory order being made: §25(iii).</a:t>
            </a:r>
          </a:p>
          <a:p>
            <a:pPr algn="just"/>
            <a:endParaRPr lang="en-GB" sz="1400" dirty="0"/>
          </a:p>
          <a:p>
            <a:pPr algn="just"/>
            <a:r>
              <a:rPr lang="en-GB" sz="1400" dirty="0"/>
              <a:t>4. Ms Imam had been waiting for suitable accommodation for a “</a:t>
            </a:r>
            <a:r>
              <a:rPr lang="en-GB" sz="1400" i="1" dirty="0"/>
              <a:t>very long time</a:t>
            </a:r>
            <a:r>
              <a:rPr lang="en-GB" sz="1400" dirty="0"/>
              <a:t>”: §25(iv).</a:t>
            </a:r>
          </a:p>
        </p:txBody>
      </p:sp>
      <p:sp>
        <p:nvSpPr>
          <p:cNvPr id="3" name="Text Placeholder 2">
            <a:extLst>
              <a:ext uri="{FF2B5EF4-FFF2-40B4-BE49-F238E27FC236}">
                <a16:creationId xmlns:a16="http://schemas.microsoft.com/office/drawing/2014/main" id="{42E34E2F-EAEC-5068-9772-E7333C431D19}"/>
              </a:ext>
            </a:extLst>
          </p:cNvPr>
          <p:cNvSpPr>
            <a:spLocks noGrp="1"/>
          </p:cNvSpPr>
          <p:nvPr>
            <p:ph type="body" sz="quarter" idx="12"/>
          </p:nvPr>
        </p:nvSpPr>
        <p:spPr/>
        <p:txBody>
          <a:bodyPr/>
          <a:lstStyle/>
          <a:p>
            <a:r>
              <a:rPr lang="en-GB" dirty="0"/>
              <a:t>What happened in the Admin Court? (1)</a:t>
            </a:r>
          </a:p>
        </p:txBody>
      </p:sp>
    </p:spTree>
    <p:extLst>
      <p:ext uri="{BB962C8B-B14F-4D97-AF65-F5344CB8AC3E}">
        <p14:creationId xmlns:p14="http://schemas.microsoft.com/office/powerpoint/2010/main" val="392523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9C78-2ED8-E3A9-2799-F33316E622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7C34B9-59FF-5CB1-18D4-98F3BAF67252}"/>
              </a:ext>
            </a:extLst>
          </p:cNvPr>
          <p:cNvSpPr>
            <a:spLocks noGrp="1"/>
          </p:cNvSpPr>
          <p:nvPr>
            <p:ph type="body" sz="quarter" idx="10"/>
          </p:nvPr>
        </p:nvSpPr>
        <p:spPr/>
        <p:txBody>
          <a:bodyPr/>
          <a:lstStyle/>
          <a:p>
            <a:pPr algn="just"/>
            <a:r>
              <a:rPr lang="en-GB" sz="1400" dirty="0"/>
              <a:t>5. It was necessary to consider the “</a:t>
            </a:r>
            <a:r>
              <a:rPr lang="en-GB" sz="1400" i="1" dirty="0"/>
              <a:t>wider context</a:t>
            </a:r>
            <a:r>
              <a:rPr lang="en-GB" sz="1400" dirty="0"/>
              <a:t>”, including Croydon’s finite resources: §25(v).</a:t>
            </a:r>
          </a:p>
          <a:p>
            <a:pPr algn="just"/>
            <a:endParaRPr lang="en-GB" sz="1400" dirty="0"/>
          </a:p>
          <a:p>
            <a:pPr algn="just"/>
            <a:r>
              <a:rPr lang="en-GB" sz="1400" dirty="0"/>
              <a:t>6. “</a:t>
            </a:r>
            <a:r>
              <a:rPr lang="en-GB" sz="1400" i="1" dirty="0"/>
              <a:t>Allocation of a property immediately to Ms Imam would have been unfair to those other applicants and would be inconsistent with Croydon's Part VI scheme</a:t>
            </a:r>
            <a:r>
              <a:rPr lang="en-GB" sz="1400" dirty="0"/>
              <a:t>”: §25(vi).</a:t>
            </a:r>
          </a:p>
          <a:p>
            <a:pPr algn="just"/>
            <a:endParaRPr lang="en-GB" sz="1400" dirty="0"/>
          </a:p>
          <a:p>
            <a:pPr algn="just"/>
            <a:r>
              <a:rPr lang="en-GB" sz="1400" dirty="0"/>
              <a:t>7. It would be unfair to others if Ms Imam jumped the list – there being 16 people ahead of her, having waited longer or having higher priority – so that Croydon could not be required to purchase, build, adapt, or lease a property for her: §25(vii).</a:t>
            </a:r>
          </a:p>
          <a:p>
            <a:pPr algn="just"/>
            <a:endParaRPr lang="en-GB" sz="1400" dirty="0"/>
          </a:p>
          <a:p>
            <a:pPr algn="just"/>
            <a:r>
              <a:rPr lang="en-GB" sz="1400" dirty="0"/>
              <a:t>8. Croydon’s “</a:t>
            </a:r>
            <a:r>
              <a:rPr lang="en-GB" sz="1400" i="1" dirty="0"/>
              <a:t>detailed evidence</a:t>
            </a:r>
            <a:r>
              <a:rPr lang="en-GB" sz="1400" dirty="0"/>
              <a:t>” showed it to be in an “</a:t>
            </a:r>
            <a:r>
              <a:rPr lang="en-GB" sz="1400" i="1" dirty="0"/>
              <a:t>impossible situation</a:t>
            </a:r>
            <a:r>
              <a:rPr lang="en-GB" sz="1400" dirty="0"/>
              <a:t>”: §25(viii).</a:t>
            </a:r>
          </a:p>
        </p:txBody>
      </p:sp>
      <p:sp>
        <p:nvSpPr>
          <p:cNvPr id="3" name="Text Placeholder 2">
            <a:extLst>
              <a:ext uri="{FF2B5EF4-FFF2-40B4-BE49-F238E27FC236}">
                <a16:creationId xmlns:a16="http://schemas.microsoft.com/office/drawing/2014/main" id="{D821D78B-E3A1-63C7-1BB0-659BDB975A31}"/>
              </a:ext>
            </a:extLst>
          </p:cNvPr>
          <p:cNvSpPr>
            <a:spLocks noGrp="1"/>
          </p:cNvSpPr>
          <p:nvPr>
            <p:ph type="body" sz="quarter" idx="12"/>
          </p:nvPr>
        </p:nvSpPr>
        <p:spPr/>
        <p:txBody>
          <a:bodyPr/>
          <a:lstStyle/>
          <a:p>
            <a:r>
              <a:rPr lang="en-GB" dirty="0"/>
              <a:t>What happened in the Admin Court? (2)</a:t>
            </a:r>
          </a:p>
        </p:txBody>
      </p:sp>
    </p:spTree>
    <p:extLst>
      <p:ext uri="{BB962C8B-B14F-4D97-AF65-F5344CB8AC3E}">
        <p14:creationId xmlns:p14="http://schemas.microsoft.com/office/powerpoint/2010/main" val="254125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1277-121F-53E9-137A-3562426C64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B13943-FEF6-6BB1-F8F5-AAE02812CF91}"/>
              </a:ext>
            </a:extLst>
          </p:cNvPr>
          <p:cNvSpPr>
            <a:spLocks noGrp="1"/>
          </p:cNvSpPr>
          <p:nvPr>
            <p:ph type="body" sz="quarter" idx="10"/>
          </p:nvPr>
        </p:nvSpPr>
        <p:spPr/>
        <p:txBody>
          <a:bodyPr/>
          <a:lstStyle/>
          <a:p>
            <a:pPr algn="just"/>
            <a:r>
              <a:rPr lang="en-GB" sz="1400" dirty="0"/>
              <a:t>The Court of Appeal (Underhill, Peter Jackson, Lewis LJJ) “</a:t>
            </a:r>
            <a:r>
              <a:rPr lang="en-GB" sz="1400" i="1" dirty="0"/>
              <a:t>set aside the judge's order dismissing her claim for a mandatory order […]. The Court of Appeal ruled that Croydon should not be ordered to provide new accommodation to Ms Imam if it was not reasonably possible for it to do so; but, contrary to the view of the judge, the Court of Appeal held that a bald appeal to budgetary constraints […] was not a sufficient justification to permit the court to decline to grant a mandatory order to require it to provide suitable accommodation</a:t>
            </a:r>
            <a:r>
              <a:rPr lang="en-GB" sz="1400" dirty="0"/>
              <a:t>”: §15.</a:t>
            </a:r>
          </a:p>
          <a:p>
            <a:pPr algn="just"/>
            <a:endParaRPr lang="en-GB" sz="1400" dirty="0"/>
          </a:p>
          <a:p>
            <a:pPr algn="just"/>
            <a:r>
              <a:rPr lang="en-GB" sz="1400" dirty="0"/>
              <a:t>The question for the Admin Court was “</a:t>
            </a:r>
            <a:r>
              <a:rPr lang="en-GB" sz="1400" i="1" dirty="0"/>
              <a:t>’whether the local housing authority has taken </a:t>
            </a:r>
            <a:r>
              <a:rPr lang="en-GB" sz="1400" b="1" i="1" dirty="0"/>
              <a:t>all reasonable steps</a:t>
            </a:r>
            <a:r>
              <a:rPr lang="en-GB" sz="1400" i="1" dirty="0"/>
              <a:t> to perform the duty’; if it has done so and has still not been able to secure suitable accommodation ‘that may be a good indication that it may not be appropriate to grant a mandatory order as it may not be possible to secure suitable accommodation within a specified time</a:t>
            </a:r>
            <a:r>
              <a:rPr lang="en-GB" sz="1400" dirty="0"/>
              <a:t>’”: §26.</a:t>
            </a:r>
          </a:p>
        </p:txBody>
      </p:sp>
      <p:sp>
        <p:nvSpPr>
          <p:cNvPr id="3" name="Text Placeholder 2">
            <a:extLst>
              <a:ext uri="{FF2B5EF4-FFF2-40B4-BE49-F238E27FC236}">
                <a16:creationId xmlns:a16="http://schemas.microsoft.com/office/drawing/2014/main" id="{D78FF80A-6329-08B9-B39F-1D69E92F71CA}"/>
              </a:ext>
            </a:extLst>
          </p:cNvPr>
          <p:cNvSpPr>
            <a:spLocks noGrp="1"/>
          </p:cNvSpPr>
          <p:nvPr>
            <p:ph type="body" sz="quarter" idx="12"/>
          </p:nvPr>
        </p:nvSpPr>
        <p:spPr/>
        <p:txBody>
          <a:bodyPr/>
          <a:lstStyle/>
          <a:p>
            <a:r>
              <a:rPr lang="en-GB" dirty="0"/>
              <a:t>And in the Court of Appeal? (1)</a:t>
            </a:r>
          </a:p>
        </p:txBody>
      </p:sp>
    </p:spTree>
    <p:extLst>
      <p:ext uri="{BB962C8B-B14F-4D97-AF65-F5344CB8AC3E}">
        <p14:creationId xmlns:p14="http://schemas.microsoft.com/office/powerpoint/2010/main" val="848783014"/>
      </p:ext>
    </p:extLst>
  </p:cSld>
  <p:clrMapOvr>
    <a:masterClrMapping/>
  </p:clrMapOvr>
</p:sld>
</file>

<file path=ppt/theme/theme1.xml><?xml version="1.0" encoding="utf-8"?>
<a:theme xmlns:a="http://schemas.openxmlformats.org/drawingml/2006/main" name="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owne Jacobson presentation">
  <a:themeElements>
    <a:clrScheme name="Custom 1">
      <a:dk1>
        <a:srgbClr val="000000"/>
      </a:dk1>
      <a:lt1>
        <a:srgbClr val="FFFFFF"/>
      </a:lt1>
      <a:dk2>
        <a:srgbClr val="000000"/>
      </a:dk2>
      <a:lt2>
        <a:srgbClr val="E7E6E6"/>
      </a:lt2>
      <a:accent1>
        <a:srgbClr val="4B0A28"/>
      </a:accent1>
      <a:accent2>
        <a:srgbClr val="FF4543"/>
      </a:accent2>
      <a:accent3>
        <a:srgbClr val="007078"/>
      </a:accent3>
      <a:accent4>
        <a:srgbClr val="A58594"/>
      </a:accent4>
      <a:accent5>
        <a:srgbClr val="FFA2A1"/>
      </a:accent5>
      <a:accent6>
        <a:srgbClr val="80B8BC"/>
      </a:accent6>
      <a:hlink>
        <a:srgbClr val="007078"/>
      </a:hlink>
      <a:folHlink>
        <a:srgbClr val="007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D1C8F7D-3458-4F44-9310-CB25888FBF78}" vid="{5F93294E-AD76-4872-A93C-D05ECB5102E4}"/>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TotalTime>
  <Words>3625</Words>
  <Application>Microsoft Office PowerPoint</Application>
  <PresentationFormat>On-screen Show (16:9)</PresentationFormat>
  <Paragraphs>222</Paragraphs>
  <Slides>32</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Trebuchet MS</vt:lpstr>
      <vt:lpstr>Arial</vt:lpstr>
      <vt:lpstr>Georgia</vt:lpstr>
      <vt:lpstr>Open Sans</vt:lpstr>
      <vt:lpstr>Montserrat</vt:lpstr>
      <vt:lpstr>Source Sans Pro</vt:lpstr>
      <vt:lpstr>Lato Black</vt:lpstr>
      <vt:lpstr>Calibri</vt:lpstr>
      <vt:lpstr>Lato</vt:lpstr>
      <vt:lpstr>Minimalist Business Basic Template by Slidesgo</vt:lpstr>
      <vt:lpstr>Browne Jacobson presentation</vt:lpstr>
      <vt:lpstr>PowerPoint Presentation</vt:lpstr>
      <vt:lpstr>Kelvin Rutledge KC, Riccardo Calzavara, Victoria Searle</vt:lpstr>
      <vt:lpstr>PowerPoint Presentation</vt:lpstr>
      <vt:lpstr>Riccardo Calzavara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Kelvin Rutledge KC</vt:lpstr>
      <vt:lpstr>PowerPoint Presentation</vt:lpstr>
      <vt:lpstr>PowerPoint Presentation</vt:lpstr>
      <vt:lpstr>PowerPoint Presentation</vt:lpstr>
      <vt:lpstr>PowerPoint Presentation</vt:lpstr>
      <vt:lpstr>PowerPoint Presentation</vt:lpstr>
      <vt:lpstr>PowerPoint Presentation</vt:lpstr>
      <vt:lpstr>Victoria Searle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Basic Template</dc:title>
  <dc:creator>Manuel Dominguez</dc:creator>
  <cp:lastModifiedBy>William Murphy</cp:lastModifiedBy>
  <cp:revision>21</cp:revision>
  <dcterms:modified xsi:type="dcterms:W3CDTF">2024-02-02T09:57:11Z</dcterms:modified>
</cp:coreProperties>
</file>