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727" r:id="rId2"/>
  </p:sldMasterIdLst>
  <p:notesMasterIdLst>
    <p:notesMasterId r:id="rId40"/>
  </p:notesMasterIdLst>
  <p:sldIdLst>
    <p:sldId id="294" r:id="rId3"/>
    <p:sldId id="295" r:id="rId4"/>
    <p:sldId id="297" r:id="rId5"/>
    <p:sldId id="296" r:id="rId6"/>
    <p:sldId id="340" r:id="rId7"/>
    <p:sldId id="366" r:id="rId8"/>
    <p:sldId id="368" r:id="rId9"/>
    <p:sldId id="339" r:id="rId10"/>
    <p:sldId id="367" r:id="rId11"/>
    <p:sldId id="315" r:id="rId12"/>
    <p:sldId id="314" r:id="rId13"/>
    <p:sldId id="341" r:id="rId14"/>
    <p:sldId id="304" r:id="rId15"/>
    <p:sldId id="375" r:id="rId16"/>
    <p:sldId id="384" r:id="rId17"/>
    <p:sldId id="301" r:id="rId18"/>
    <p:sldId id="302" r:id="rId19"/>
    <p:sldId id="376" r:id="rId20"/>
    <p:sldId id="377" r:id="rId21"/>
    <p:sldId id="378" r:id="rId22"/>
    <p:sldId id="379" r:id="rId23"/>
    <p:sldId id="380" r:id="rId24"/>
    <p:sldId id="300" r:id="rId25"/>
    <p:sldId id="381" r:id="rId26"/>
    <p:sldId id="382" r:id="rId27"/>
    <p:sldId id="307" r:id="rId28"/>
    <p:sldId id="383" r:id="rId29"/>
    <p:sldId id="311" r:id="rId30"/>
    <p:sldId id="338" r:id="rId31"/>
    <p:sldId id="369" r:id="rId32"/>
    <p:sldId id="370" r:id="rId33"/>
    <p:sldId id="371" r:id="rId34"/>
    <p:sldId id="372" r:id="rId35"/>
    <p:sldId id="374" r:id="rId36"/>
    <p:sldId id="373" r:id="rId37"/>
    <p:sldId id="358" r:id="rId38"/>
    <p:sldId id="309"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Montserrat" panose="00000500000000000000" pitchFamily="2" charset="0"/>
      <p:regular r:id="rId45"/>
      <p:bold r:id="rId46"/>
      <p:italic r:id="rId47"/>
      <p:boldItalic r:id="rId48"/>
    </p:embeddedFont>
    <p:embeddedFont>
      <p:font typeface="Montserrat" panose="00000500000000000000" pitchFamily="2"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Roboto"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46"/>
    <a:srgbClr val="F05AA0"/>
    <a:srgbClr val="F37DB5"/>
    <a:srgbClr val="F2F6F6"/>
    <a:srgbClr val="C6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97E755-C6C0-493F-A988-B7DA6ADB126D}">
  <a:tblStyle styleId="{9297E755-C6C0-493F-A988-B7DA6ADB1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7"/>
    <p:restoredTop sz="94718"/>
  </p:normalViewPr>
  <p:slideViewPr>
    <p:cSldViewPr snapToGrid="0">
      <p:cViewPr varScale="1">
        <p:scale>
          <a:sx n="132" d="100"/>
          <a:sy n="132" d="100"/>
        </p:scale>
        <p:origin x="1026"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A">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099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Three bubbles with text</a:t>
            </a:r>
            <a:endParaRPr/>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937625"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4">
            <a:extLst>
              <a:ext uri="{FF2B5EF4-FFF2-40B4-BE49-F238E27FC236}">
                <a16:creationId xmlns:a16="http://schemas.microsoft.com/office/drawing/2014/main" id="{36ACDA75-FE04-95FC-8E73-7867F0C9C9A6}"/>
              </a:ext>
            </a:extLst>
          </p:cNvPr>
          <p:cNvSpPr txBox="1">
            <a:spLocks/>
          </p:cNvSpPr>
          <p:nvPr userDrawn="1"/>
        </p:nvSpPr>
        <p:spPr>
          <a:xfrm>
            <a:off x="6031077"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Three</a:t>
            </a:r>
          </a:p>
        </p:txBody>
      </p:sp>
      <p:sp>
        <p:nvSpPr>
          <p:cNvPr id="78" name="Google Shape;174;p24">
            <a:extLst>
              <a:ext uri="{FF2B5EF4-FFF2-40B4-BE49-F238E27FC236}">
                <a16:creationId xmlns:a16="http://schemas.microsoft.com/office/drawing/2014/main" id="{3C56FD6C-5A26-4022-343B-DDF9EA6D28BE}"/>
              </a:ext>
            </a:extLst>
          </p:cNvPr>
          <p:cNvSpPr txBox="1">
            <a:spLocks/>
          </p:cNvSpPr>
          <p:nvPr userDrawn="1"/>
        </p:nvSpPr>
        <p:spPr>
          <a:xfrm>
            <a:off x="6031077" y="2809353"/>
            <a:ext cx="2175300"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3;p24">
            <a:extLst>
              <a:ext uri="{FF2B5EF4-FFF2-40B4-BE49-F238E27FC236}">
                <a16:creationId xmlns:a16="http://schemas.microsoft.com/office/drawing/2014/main" id="{478FFAA4-20D3-B904-48A1-12759556F420}"/>
              </a:ext>
            </a:extLst>
          </p:cNvPr>
          <p:cNvSpPr txBox="1">
            <a:spLocks/>
          </p:cNvSpPr>
          <p:nvPr userDrawn="1"/>
        </p:nvSpPr>
        <p:spPr>
          <a:xfrm>
            <a:off x="3484350"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Two</a:t>
            </a:r>
          </a:p>
        </p:txBody>
      </p:sp>
      <p:sp>
        <p:nvSpPr>
          <p:cNvPr id="83" name="Google Shape;174;p24">
            <a:extLst>
              <a:ext uri="{FF2B5EF4-FFF2-40B4-BE49-F238E27FC236}">
                <a16:creationId xmlns:a16="http://schemas.microsoft.com/office/drawing/2014/main" id="{A086E9E3-89BA-2EFF-4838-6CFB2CB7FCAB}"/>
              </a:ext>
            </a:extLst>
          </p:cNvPr>
          <p:cNvSpPr txBox="1">
            <a:spLocks/>
          </p:cNvSpPr>
          <p:nvPr userDrawn="1"/>
        </p:nvSpPr>
        <p:spPr>
          <a:xfrm>
            <a:off x="3484350" y="2809353"/>
            <a:ext cx="2175300"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Four bubbles with text</a:t>
            </a:r>
            <a:endParaRPr/>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720000"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73;p24">
            <a:extLst>
              <a:ext uri="{FF2B5EF4-FFF2-40B4-BE49-F238E27FC236}">
                <a16:creationId xmlns:a16="http://schemas.microsoft.com/office/drawing/2014/main" id="{C626FAAE-A4B9-436D-5B55-9C4436707633}"/>
              </a:ext>
            </a:extLst>
          </p:cNvPr>
          <p:cNvSpPr txBox="1">
            <a:spLocks/>
          </p:cNvSpPr>
          <p:nvPr userDrawn="1"/>
        </p:nvSpPr>
        <p:spPr>
          <a:xfrm>
            <a:off x="6627543"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4" name="Google Shape;174;p24">
            <a:extLst>
              <a:ext uri="{FF2B5EF4-FFF2-40B4-BE49-F238E27FC236}">
                <a16:creationId xmlns:a16="http://schemas.microsoft.com/office/drawing/2014/main" id="{1BACDEA6-269E-103C-1EAE-F4247737A8E5}"/>
              </a:ext>
            </a:extLst>
          </p:cNvPr>
          <p:cNvSpPr txBox="1">
            <a:spLocks/>
          </p:cNvSpPr>
          <p:nvPr userDrawn="1"/>
        </p:nvSpPr>
        <p:spPr>
          <a:xfrm>
            <a:off x="6627543"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p24">
            <a:extLst>
              <a:ext uri="{FF2B5EF4-FFF2-40B4-BE49-F238E27FC236}">
                <a16:creationId xmlns:a16="http://schemas.microsoft.com/office/drawing/2014/main" id="{B14EAE2E-01E1-6B75-0AC5-988938E34B73}"/>
              </a:ext>
            </a:extLst>
          </p:cNvPr>
          <p:cNvSpPr txBox="1">
            <a:spLocks/>
          </p:cNvSpPr>
          <p:nvPr userDrawn="1"/>
        </p:nvSpPr>
        <p:spPr>
          <a:xfrm>
            <a:off x="2689181"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12" name="Google Shape;174;p24">
            <a:extLst>
              <a:ext uri="{FF2B5EF4-FFF2-40B4-BE49-F238E27FC236}">
                <a16:creationId xmlns:a16="http://schemas.microsoft.com/office/drawing/2014/main" id="{371F8D72-FC9B-1738-7774-68869D902E70}"/>
              </a:ext>
            </a:extLst>
          </p:cNvPr>
          <p:cNvSpPr txBox="1">
            <a:spLocks/>
          </p:cNvSpPr>
          <p:nvPr userDrawn="1"/>
        </p:nvSpPr>
        <p:spPr>
          <a:xfrm>
            <a:off x="2689181"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3;p24">
            <a:extLst>
              <a:ext uri="{FF2B5EF4-FFF2-40B4-BE49-F238E27FC236}">
                <a16:creationId xmlns:a16="http://schemas.microsoft.com/office/drawing/2014/main" id="{C159AA0F-89CD-7FEF-3AC7-96F13003296A}"/>
              </a:ext>
            </a:extLst>
          </p:cNvPr>
          <p:cNvSpPr txBox="1">
            <a:spLocks/>
          </p:cNvSpPr>
          <p:nvPr userDrawn="1"/>
        </p:nvSpPr>
        <p:spPr>
          <a:xfrm>
            <a:off x="4658362"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17" name="Google Shape;174;p24">
            <a:extLst>
              <a:ext uri="{FF2B5EF4-FFF2-40B4-BE49-F238E27FC236}">
                <a16:creationId xmlns:a16="http://schemas.microsoft.com/office/drawing/2014/main" id="{3C39AEE2-8F35-EB26-BD17-2C3FC7324217}"/>
              </a:ext>
            </a:extLst>
          </p:cNvPr>
          <p:cNvSpPr txBox="1">
            <a:spLocks/>
          </p:cNvSpPr>
          <p:nvPr userDrawn="1"/>
        </p:nvSpPr>
        <p:spPr>
          <a:xfrm>
            <a:off x="4658362"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Tree>
    <p:extLst>
      <p:ext uri="{BB962C8B-B14F-4D97-AF65-F5344CB8AC3E}">
        <p14:creationId xmlns:p14="http://schemas.microsoft.com/office/powerpoint/2010/main" val="215262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one</a:t>
            </a:r>
            <a:r>
              <a:rPr lang="es-ES"/>
              <a:t> </a:t>
            </a:r>
            <a:r>
              <a:rPr lang="es-ES" err="1"/>
              <a:t>column</a:t>
            </a:r>
            <a:r>
              <a:rPr lang="es-ES"/>
              <a:t> </a:t>
            </a:r>
            <a:r>
              <a:rPr lang="es-ES" err="1"/>
              <a:t>text</a:t>
            </a:r>
            <a:endParaRPr lang="en-GB"/>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575966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column</a:t>
            </a:r>
            <a:r>
              <a:rPr lang="es-ES"/>
              <a:t> </a:t>
            </a:r>
            <a:r>
              <a:rPr lang="es-ES" err="1"/>
              <a:t>text</a:t>
            </a:r>
            <a:endParaRPr lang="en-GB"/>
          </a:p>
        </p:txBody>
      </p:sp>
    </p:spTree>
    <p:extLst>
      <p:ext uri="{BB962C8B-B14F-4D97-AF65-F5344CB8AC3E}">
        <p14:creationId xmlns:p14="http://schemas.microsoft.com/office/powerpoint/2010/main" val="339983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titled</a:t>
            </a:r>
            <a:r>
              <a:rPr lang="es-ES"/>
              <a:t> </a:t>
            </a:r>
            <a:r>
              <a:rPr lang="es-ES" err="1"/>
              <a:t>columns</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Tree>
    <p:extLst>
      <p:ext uri="{BB962C8B-B14F-4D97-AF65-F5344CB8AC3E}">
        <p14:creationId xmlns:p14="http://schemas.microsoft.com/office/powerpoint/2010/main" val="357702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list</a:t>
            </a:r>
            <a:r>
              <a:rPr lang="es-ES"/>
              <a:t> and </a:t>
            </a:r>
            <a:r>
              <a:rPr lang="es-ES" err="1"/>
              <a:t>large</a:t>
            </a:r>
            <a:r>
              <a:rPr lang="es-ES"/>
              <a:t> </a:t>
            </a:r>
            <a:r>
              <a:rPr lang="es-ES" err="1"/>
              <a:t>text</a:t>
            </a:r>
            <a:r>
              <a:rPr lang="es-ES"/>
              <a:t> box</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Tree>
    <p:extLst>
      <p:ext uri="{BB962C8B-B14F-4D97-AF65-F5344CB8AC3E}">
        <p14:creationId xmlns:p14="http://schemas.microsoft.com/office/powerpoint/2010/main" val="402427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2144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181498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736697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a:p>
        </p:txBody>
      </p:sp>
      <p:sp>
        <p:nvSpPr>
          <p:cNvPr id="2" name="Google Shape;530;p31">
            <a:extLst>
              <a:ext uri="{FF2B5EF4-FFF2-40B4-BE49-F238E27FC236}">
                <a16:creationId xmlns:a16="http://schemas.microsoft.com/office/drawing/2014/main"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a:t>Slide with a full screen picture</a:t>
            </a:r>
            <a:endParaRPr/>
          </a:p>
        </p:txBody>
      </p:sp>
      <p:sp>
        <p:nvSpPr>
          <p:cNvPr id="9" name="Google Shape;547;p31">
            <a:extLst>
              <a:ext uri="{FF2B5EF4-FFF2-40B4-BE49-F238E27FC236}">
                <a16:creationId xmlns:a16="http://schemas.microsoft.com/office/drawing/2014/main"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7;p31">
            <a:extLst>
              <a:ext uri="{FF2B5EF4-FFF2-40B4-BE49-F238E27FC236}">
                <a16:creationId xmlns:a16="http://schemas.microsoft.com/office/drawing/2014/main"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1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B">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F05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a:t>—Someone Famous</a:t>
            </a:r>
            <a:endParaRPr/>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a:t>“This is a quote, words full of wisdom that someone important said and can make the reader get inspired.”</a:t>
            </a:r>
            <a:endParaRPr/>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4241578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Tree>
    <p:extLst>
      <p:ext uri="{BB962C8B-B14F-4D97-AF65-F5344CB8AC3E}">
        <p14:creationId xmlns:p14="http://schemas.microsoft.com/office/powerpoint/2010/main" val="350901383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err="1"/>
              <a:t>hree</a:t>
            </a:r>
            <a:r>
              <a:rPr lang="en-GB" noProof="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Tree>
    <p:extLst>
      <p:ext uri="{BB962C8B-B14F-4D97-AF65-F5344CB8AC3E}">
        <p14:creationId xmlns:p14="http://schemas.microsoft.com/office/powerpoint/2010/main" val="152534458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Four</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Tree>
    <p:extLst>
      <p:ext uri="{BB962C8B-B14F-4D97-AF65-F5344CB8AC3E}">
        <p14:creationId xmlns:p14="http://schemas.microsoft.com/office/powerpoint/2010/main" val="94916162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Five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a:t>Five</a:t>
            </a:r>
            <a:endParaRPr lang="en-GB"/>
          </a:p>
        </p:txBody>
      </p:sp>
    </p:spTree>
    <p:extLst>
      <p:ext uri="{BB962C8B-B14F-4D97-AF65-F5344CB8AC3E}">
        <p14:creationId xmlns:p14="http://schemas.microsoft.com/office/powerpoint/2010/main" val="88457234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Six</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122758392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Seven</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108162407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Eight</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21770631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reserve="1" userDrawn="1">
  <p:cSld name="Thanks!">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Thanks!</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a:t>Ask us more questions:</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a:t>events@cornerstonebarristers.com</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a:t>For instructions and inquiries:</a:t>
            </a:r>
          </a:p>
        </p:txBody>
      </p:sp>
      <p:sp>
        <p:nvSpPr>
          <p:cNvPr id="3" name="Text Placeholder 17">
            <a:extLst>
              <a:ext uri="{FF2B5EF4-FFF2-40B4-BE49-F238E27FC236}">
                <a16:creationId xmlns:a16="http://schemas.microsoft.com/office/drawing/2014/main"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a:t>events@cornerstonebarristers.com</a:t>
            </a:r>
          </a:p>
        </p:txBody>
      </p:sp>
      <p:cxnSp>
        <p:nvCxnSpPr>
          <p:cNvPr id="5" name="Straight Connector 4">
            <a:extLst>
              <a:ext uri="{FF2B5EF4-FFF2-40B4-BE49-F238E27FC236}">
                <a16:creationId xmlns:a16="http://schemas.microsoft.com/office/drawing/2014/main"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93205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Two bubbles with text</a:t>
            </a:r>
            <a:endParaRPr/>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1592621"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3;p24">
            <a:extLst>
              <a:ext uri="{FF2B5EF4-FFF2-40B4-BE49-F238E27FC236}">
                <a16:creationId xmlns:a16="http://schemas.microsoft.com/office/drawing/2014/main" id="{C4D5B58E-BCBD-152A-9E2A-0773CC8EB429}"/>
              </a:ext>
            </a:extLst>
          </p:cNvPr>
          <p:cNvSpPr txBox="1">
            <a:spLocks/>
          </p:cNvSpPr>
          <p:nvPr userDrawn="1"/>
        </p:nvSpPr>
        <p:spPr>
          <a:xfrm>
            <a:off x="5376081" y="2359934"/>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Two</a:t>
            </a:r>
          </a:p>
        </p:txBody>
      </p:sp>
      <p:sp>
        <p:nvSpPr>
          <p:cNvPr id="88" name="Google Shape;174;p24">
            <a:extLst>
              <a:ext uri="{FF2B5EF4-FFF2-40B4-BE49-F238E27FC236}">
                <a16:creationId xmlns:a16="http://schemas.microsoft.com/office/drawing/2014/main" id="{C3C89444-C268-3D76-25AC-5989476F71E6}"/>
              </a:ext>
            </a:extLst>
          </p:cNvPr>
          <p:cNvSpPr txBox="1">
            <a:spLocks/>
          </p:cNvSpPr>
          <p:nvPr userDrawn="1"/>
        </p:nvSpPr>
        <p:spPr>
          <a:xfrm>
            <a:off x="4964314" y="2800891"/>
            <a:ext cx="2998834"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D9CC6D03-C320-B1CC-3051-961031290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83072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Section title or not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id="{5E510114-6CD5-E26A-4F56-E51B7A21E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a:t>Short note or explanation lorem ipsum dolor sit </a:t>
            </a:r>
            <a:r>
              <a:rPr lang="en-US" err="1"/>
              <a:t>amet</a:t>
            </a:r>
            <a:r>
              <a:rPr lang="en-US"/>
              <a:t>, </a:t>
            </a:r>
            <a:r>
              <a:rPr lang="en-GB" noProof="0" err="1"/>
              <a:t>consectetur</a:t>
            </a:r>
            <a:r>
              <a:rPr lang="en-US"/>
              <a:t> </a:t>
            </a:r>
            <a:r>
              <a:rPr lang="en-US" err="1"/>
              <a:t>adispicing</a:t>
            </a:r>
            <a:r>
              <a:rPr lang="en-US"/>
              <a:t> </a:t>
            </a:r>
            <a:r>
              <a:rPr lang="en-US" err="1"/>
              <a:t>elit</a:t>
            </a:r>
            <a:r>
              <a:rPr lang="en-US"/>
              <a:t>. </a:t>
            </a:r>
            <a:r>
              <a:rPr lang="en-US" err="1"/>
              <a:t>Fusce</a:t>
            </a:r>
            <a:r>
              <a:rPr lang="en-US"/>
              <a:t> convallis </a:t>
            </a:r>
            <a:r>
              <a:rPr lang="en-US" err="1"/>
              <a:t>est</a:t>
            </a:r>
            <a:r>
              <a:rPr lang="en-US"/>
              <a:t> dui.</a:t>
            </a:r>
            <a:endParaRPr lang="en-GB"/>
          </a:p>
        </p:txBody>
      </p:sp>
    </p:spTree>
    <p:extLst>
      <p:ext uri="{BB962C8B-B14F-4D97-AF65-F5344CB8AC3E}">
        <p14:creationId xmlns:p14="http://schemas.microsoft.com/office/powerpoint/2010/main" val="105750836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Three bubbles with text</a:t>
            </a:r>
            <a:endParaRPr/>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937625"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4">
            <a:extLst>
              <a:ext uri="{FF2B5EF4-FFF2-40B4-BE49-F238E27FC236}">
                <a16:creationId xmlns:a16="http://schemas.microsoft.com/office/drawing/2014/main" id="{36ACDA75-FE04-95FC-8E73-7867F0C9C9A6}"/>
              </a:ext>
            </a:extLst>
          </p:cNvPr>
          <p:cNvSpPr txBox="1">
            <a:spLocks/>
          </p:cNvSpPr>
          <p:nvPr userDrawn="1"/>
        </p:nvSpPr>
        <p:spPr>
          <a:xfrm>
            <a:off x="6031077"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Three</a:t>
            </a:r>
          </a:p>
        </p:txBody>
      </p:sp>
      <p:sp>
        <p:nvSpPr>
          <p:cNvPr id="78" name="Google Shape;174;p24">
            <a:extLst>
              <a:ext uri="{FF2B5EF4-FFF2-40B4-BE49-F238E27FC236}">
                <a16:creationId xmlns:a16="http://schemas.microsoft.com/office/drawing/2014/main" id="{3C56FD6C-5A26-4022-343B-DDF9EA6D28BE}"/>
              </a:ext>
            </a:extLst>
          </p:cNvPr>
          <p:cNvSpPr txBox="1">
            <a:spLocks/>
          </p:cNvSpPr>
          <p:nvPr userDrawn="1"/>
        </p:nvSpPr>
        <p:spPr>
          <a:xfrm>
            <a:off x="6031077" y="2809353"/>
            <a:ext cx="2175300"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3;p24">
            <a:extLst>
              <a:ext uri="{FF2B5EF4-FFF2-40B4-BE49-F238E27FC236}">
                <a16:creationId xmlns:a16="http://schemas.microsoft.com/office/drawing/2014/main" id="{478FFAA4-20D3-B904-48A1-12759556F420}"/>
              </a:ext>
            </a:extLst>
          </p:cNvPr>
          <p:cNvSpPr txBox="1">
            <a:spLocks/>
          </p:cNvSpPr>
          <p:nvPr userDrawn="1"/>
        </p:nvSpPr>
        <p:spPr>
          <a:xfrm>
            <a:off x="3484350"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Two</a:t>
            </a:r>
          </a:p>
        </p:txBody>
      </p:sp>
      <p:sp>
        <p:nvSpPr>
          <p:cNvPr id="83" name="Google Shape;174;p24">
            <a:extLst>
              <a:ext uri="{FF2B5EF4-FFF2-40B4-BE49-F238E27FC236}">
                <a16:creationId xmlns:a16="http://schemas.microsoft.com/office/drawing/2014/main" id="{A086E9E3-89BA-2EFF-4838-6CFB2CB7FCAB}"/>
              </a:ext>
            </a:extLst>
          </p:cNvPr>
          <p:cNvSpPr txBox="1">
            <a:spLocks/>
          </p:cNvSpPr>
          <p:nvPr userDrawn="1"/>
        </p:nvSpPr>
        <p:spPr>
          <a:xfrm>
            <a:off x="3484350" y="2809353"/>
            <a:ext cx="2175300"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phic 1">
            <a:extLst>
              <a:ext uri="{FF2B5EF4-FFF2-40B4-BE49-F238E27FC236}">
                <a16:creationId xmlns:a16="http://schemas.microsoft.com/office/drawing/2014/main" id="{D120A9AB-F528-583F-2869-3DECD461D4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5358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Four bubbles with text</a:t>
            </a:r>
            <a:endParaRPr/>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720000"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73;p24">
            <a:extLst>
              <a:ext uri="{FF2B5EF4-FFF2-40B4-BE49-F238E27FC236}">
                <a16:creationId xmlns:a16="http://schemas.microsoft.com/office/drawing/2014/main" id="{C626FAAE-A4B9-436D-5B55-9C4436707633}"/>
              </a:ext>
            </a:extLst>
          </p:cNvPr>
          <p:cNvSpPr txBox="1">
            <a:spLocks/>
          </p:cNvSpPr>
          <p:nvPr userDrawn="1"/>
        </p:nvSpPr>
        <p:spPr>
          <a:xfrm>
            <a:off x="6627543"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4" name="Google Shape;174;p24">
            <a:extLst>
              <a:ext uri="{FF2B5EF4-FFF2-40B4-BE49-F238E27FC236}">
                <a16:creationId xmlns:a16="http://schemas.microsoft.com/office/drawing/2014/main" id="{1BACDEA6-269E-103C-1EAE-F4247737A8E5}"/>
              </a:ext>
            </a:extLst>
          </p:cNvPr>
          <p:cNvSpPr txBox="1">
            <a:spLocks/>
          </p:cNvSpPr>
          <p:nvPr userDrawn="1"/>
        </p:nvSpPr>
        <p:spPr>
          <a:xfrm>
            <a:off x="6627543"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p24">
            <a:extLst>
              <a:ext uri="{FF2B5EF4-FFF2-40B4-BE49-F238E27FC236}">
                <a16:creationId xmlns:a16="http://schemas.microsoft.com/office/drawing/2014/main" id="{B14EAE2E-01E1-6B75-0AC5-988938E34B73}"/>
              </a:ext>
            </a:extLst>
          </p:cNvPr>
          <p:cNvSpPr txBox="1">
            <a:spLocks/>
          </p:cNvSpPr>
          <p:nvPr userDrawn="1"/>
        </p:nvSpPr>
        <p:spPr>
          <a:xfrm>
            <a:off x="2689181"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12" name="Google Shape;174;p24">
            <a:extLst>
              <a:ext uri="{FF2B5EF4-FFF2-40B4-BE49-F238E27FC236}">
                <a16:creationId xmlns:a16="http://schemas.microsoft.com/office/drawing/2014/main" id="{371F8D72-FC9B-1738-7774-68869D902E70}"/>
              </a:ext>
            </a:extLst>
          </p:cNvPr>
          <p:cNvSpPr txBox="1">
            <a:spLocks/>
          </p:cNvSpPr>
          <p:nvPr userDrawn="1"/>
        </p:nvSpPr>
        <p:spPr>
          <a:xfrm>
            <a:off x="2689181"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3;p24">
            <a:extLst>
              <a:ext uri="{FF2B5EF4-FFF2-40B4-BE49-F238E27FC236}">
                <a16:creationId xmlns:a16="http://schemas.microsoft.com/office/drawing/2014/main" id="{C159AA0F-89CD-7FEF-3AC7-96F13003296A}"/>
              </a:ext>
            </a:extLst>
          </p:cNvPr>
          <p:cNvSpPr txBox="1">
            <a:spLocks/>
          </p:cNvSpPr>
          <p:nvPr userDrawn="1"/>
        </p:nvSpPr>
        <p:spPr>
          <a:xfrm>
            <a:off x="4658362"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17" name="Google Shape;174;p24">
            <a:extLst>
              <a:ext uri="{FF2B5EF4-FFF2-40B4-BE49-F238E27FC236}">
                <a16:creationId xmlns:a16="http://schemas.microsoft.com/office/drawing/2014/main" id="{3C39AEE2-8F35-EB26-BD17-2C3FC7324217}"/>
              </a:ext>
            </a:extLst>
          </p:cNvPr>
          <p:cNvSpPr txBox="1">
            <a:spLocks/>
          </p:cNvSpPr>
          <p:nvPr userDrawn="1"/>
        </p:nvSpPr>
        <p:spPr>
          <a:xfrm>
            <a:off x="4658362"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id="{F034777F-1AD8-B6DC-0BA9-8FF43D444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40547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one</a:t>
            </a:r>
            <a:r>
              <a:rPr lang="es-ES"/>
              <a:t> </a:t>
            </a:r>
            <a:r>
              <a:rPr lang="es-ES" err="1"/>
              <a:t>column</a:t>
            </a:r>
            <a:r>
              <a:rPr lang="es-ES"/>
              <a:t> </a:t>
            </a:r>
            <a:r>
              <a:rPr lang="es-ES" err="1"/>
              <a:t>text</a:t>
            </a:r>
            <a:endParaRPr lang="en-GB"/>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id="{9D30A8FF-8812-F884-D245-C36022CC99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777058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column</a:t>
            </a:r>
            <a:r>
              <a:rPr lang="es-ES"/>
              <a:t> </a:t>
            </a:r>
            <a:r>
              <a:rPr lang="es-ES" err="1"/>
              <a:t>text</a:t>
            </a:r>
            <a:endParaRPr lang="en-GB"/>
          </a:p>
        </p:txBody>
      </p:sp>
      <p:pic>
        <p:nvPicPr>
          <p:cNvPr id="2" name="Graphic 1">
            <a:extLst>
              <a:ext uri="{FF2B5EF4-FFF2-40B4-BE49-F238E27FC236}">
                <a16:creationId xmlns:a16="http://schemas.microsoft.com/office/drawing/2014/main" id="{85A12E68-569C-9DD0-BDB1-287D5E41AA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27402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titled</a:t>
            </a:r>
            <a:r>
              <a:rPr lang="es-ES"/>
              <a:t> </a:t>
            </a:r>
            <a:r>
              <a:rPr lang="es-ES" err="1"/>
              <a:t>columns</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pic>
        <p:nvPicPr>
          <p:cNvPr id="2" name="Graphic 1">
            <a:extLst>
              <a:ext uri="{FF2B5EF4-FFF2-40B4-BE49-F238E27FC236}">
                <a16:creationId xmlns:a16="http://schemas.microsoft.com/office/drawing/2014/main" id="{3C4FA30C-F1DD-77DA-3B8E-BF3BD02CC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1370001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list</a:t>
            </a:r>
            <a:r>
              <a:rPr lang="es-ES"/>
              <a:t> and </a:t>
            </a:r>
            <a:r>
              <a:rPr lang="es-ES" err="1"/>
              <a:t>large</a:t>
            </a:r>
            <a:r>
              <a:rPr lang="es-ES"/>
              <a:t> </a:t>
            </a:r>
            <a:r>
              <a:rPr lang="es-ES" err="1"/>
              <a:t>text</a:t>
            </a:r>
            <a:r>
              <a:rPr lang="es-ES"/>
              <a:t> box</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pic>
        <p:nvPicPr>
          <p:cNvPr id="2" name="Graphic 1">
            <a:extLst>
              <a:ext uri="{FF2B5EF4-FFF2-40B4-BE49-F238E27FC236}">
                <a16:creationId xmlns:a16="http://schemas.microsoft.com/office/drawing/2014/main" id="{A9E81223-D8FC-EE1E-6810-7B2FD0073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13877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C93DD896-2621-BEC0-D4F9-05FD03EE5E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810232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id="{2FDBE5E2-FAF6-F558-D9C3-33C08C92B2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636760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id="{1069FA9F-90A4-79A1-B887-E90E7AAC21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545435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a:t>—Someone Famous</a:t>
            </a:r>
            <a:endParaRPr/>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a:t>“This is a quote, words full of wisdom that someone important said and can make the reader get inspired.”</a:t>
            </a:r>
            <a:endParaRPr/>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id="{914411D8-923E-2E67-CA3B-B52D12F9A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35837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err="1"/>
              <a:t>These</a:t>
            </a:r>
            <a:r>
              <a:rPr lang="es-ES" noProof="0"/>
              <a:t> are </a:t>
            </a:r>
            <a:r>
              <a:rPr lang="es-ES" noProof="0" err="1"/>
              <a:t>our</a:t>
            </a:r>
            <a:r>
              <a:rPr lang="es-ES" noProof="0"/>
              <a:t> </a:t>
            </a:r>
            <a:r>
              <a:rPr lang="es-ES" noProof="0" err="1"/>
              <a:t>main</a:t>
            </a:r>
            <a:r>
              <a:rPr lang="es-ES" noProof="0"/>
              <a:t> </a:t>
            </a:r>
            <a:r>
              <a:rPr lang="es-ES" noProof="0" err="1"/>
              <a:t>points</a:t>
            </a:r>
            <a:r>
              <a:rPr lang="es-ES" noProof="0"/>
              <a:t> </a:t>
            </a:r>
            <a:r>
              <a:rPr lang="es-ES" noProof="0" err="1"/>
              <a:t>today</a:t>
            </a:r>
            <a:endParaRPr lang="en-GB" noProof="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18425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a:solidFill>
                  <a:srgbClr val="000000"/>
                </a:solidFill>
                <a:effectLst/>
                <a:latin typeface="+mn-lt"/>
              </a:rPr>
              <a:t>Lorem ipsum </a:t>
            </a:r>
            <a:r>
              <a:rPr lang="en-GB" b="1" i="0" err="1">
                <a:solidFill>
                  <a:srgbClr val="000000"/>
                </a:solidFill>
                <a:effectLst/>
                <a:latin typeface="+mn-lt"/>
              </a:rPr>
              <a:t>dolor</a:t>
            </a:r>
            <a:r>
              <a:rPr lang="en-GB" b="1" i="0">
                <a:solidFill>
                  <a:srgbClr val="000000"/>
                </a:solidFill>
                <a:effectLst/>
                <a:latin typeface="+mn-lt"/>
              </a:rPr>
              <a:t> sit </a:t>
            </a:r>
            <a:r>
              <a:rPr lang="en-GB" b="1" i="0" err="1">
                <a:solidFill>
                  <a:srgbClr val="000000"/>
                </a:solidFill>
                <a:effectLst/>
                <a:latin typeface="+mn-lt"/>
              </a:rPr>
              <a:t>amet</a:t>
            </a:r>
            <a:r>
              <a:rPr lang="en-GB" b="1" i="0">
                <a:solidFill>
                  <a:srgbClr val="000000"/>
                </a:solidFill>
                <a:effectLst/>
                <a:latin typeface="+mn-lt"/>
              </a:rPr>
              <a:t>, </a:t>
            </a:r>
            <a:r>
              <a:rPr lang="en-GB" b="1" i="0" err="1">
                <a:solidFill>
                  <a:srgbClr val="000000"/>
                </a:solidFill>
                <a:effectLst/>
                <a:latin typeface="+mn-lt"/>
              </a:rPr>
              <a:t>consectetur</a:t>
            </a:r>
            <a:r>
              <a:rPr lang="en-GB" b="1" i="0">
                <a:solidFill>
                  <a:srgbClr val="000000"/>
                </a:solidFill>
                <a:effectLst/>
                <a:latin typeface="+mn-lt"/>
              </a:rPr>
              <a:t> </a:t>
            </a:r>
            <a:r>
              <a:rPr lang="en-GB" b="1" i="0" err="1">
                <a:solidFill>
                  <a:srgbClr val="000000"/>
                </a:solidFill>
                <a:effectLst/>
                <a:latin typeface="+mn-lt"/>
              </a:rPr>
              <a:t>adipiscing</a:t>
            </a:r>
            <a:r>
              <a:rPr lang="en-GB" b="1" i="0">
                <a:solidFill>
                  <a:srgbClr val="000000"/>
                </a:solidFill>
                <a:effectLst/>
                <a:latin typeface="+mn-lt"/>
              </a:rPr>
              <a:t> </a:t>
            </a:r>
            <a:r>
              <a:rPr lang="en-GB" b="1" i="0" err="1">
                <a:solidFill>
                  <a:srgbClr val="000000"/>
                </a:solidFill>
                <a:effectLst/>
                <a:latin typeface="+mn-lt"/>
              </a:rPr>
              <a:t>elit</a:t>
            </a:r>
            <a:r>
              <a:rPr lang="en-GB" b="1" i="0">
                <a:solidFill>
                  <a:srgbClr val="000000"/>
                </a:solidFill>
                <a:effectLst/>
                <a:latin typeface="+mn-lt"/>
              </a:rPr>
              <a:t>. </a:t>
            </a:r>
          </a:p>
          <a:p>
            <a:pPr marL="285750" indent="-285750">
              <a:lnSpc>
                <a:spcPct val="200000"/>
              </a:lnSpc>
              <a:buFont typeface="Arial" panose="020B0604020202020204" pitchFamily="34" charset="0"/>
              <a:buChar char="•"/>
            </a:pPr>
            <a:r>
              <a:rPr lang="en-GB" b="1" i="0">
                <a:solidFill>
                  <a:srgbClr val="000000"/>
                </a:solidFill>
                <a:effectLst/>
                <a:latin typeface="+mn-lt"/>
              </a:rPr>
              <a:t>Donec </a:t>
            </a:r>
            <a:r>
              <a:rPr lang="en-GB" b="1" i="0" err="1">
                <a:solidFill>
                  <a:srgbClr val="000000"/>
                </a:solidFill>
                <a:effectLst/>
                <a:latin typeface="+mn-lt"/>
              </a:rPr>
              <a:t>quis</a:t>
            </a:r>
            <a:r>
              <a:rPr lang="en-GB" b="1" i="0">
                <a:solidFill>
                  <a:srgbClr val="000000"/>
                </a:solidFill>
                <a:effectLst/>
                <a:latin typeface="+mn-lt"/>
              </a:rPr>
              <a:t> </a:t>
            </a:r>
            <a:r>
              <a:rPr lang="en-GB" b="1" i="0" err="1">
                <a:solidFill>
                  <a:srgbClr val="000000"/>
                </a:solidFill>
                <a:effectLst/>
                <a:latin typeface="+mn-lt"/>
              </a:rPr>
              <a:t>consequat</a:t>
            </a:r>
            <a:r>
              <a:rPr lang="en-GB" b="1" i="0">
                <a:solidFill>
                  <a:srgbClr val="000000"/>
                </a:solidFill>
                <a:effectLst/>
                <a:latin typeface="+mn-lt"/>
              </a:rPr>
              <a:t> </a:t>
            </a:r>
            <a:r>
              <a:rPr lang="en-GB" b="1" i="0" err="1">
                <a:solidFill>
                  <a:srgbClr val="000000"/>
                </a:solidFill>
                <a:effectLst/>
                <a:latin typeface="+mn-lt"/>
              </a:rPr>
              <a:t>nisl</a:t>
            </a:r>
            <a:r>
              <a:rPr lang="en-GB" b="1" i="0">
                <a:solidFill>
                  <a:srgbClr val="000000"/>
                </a:solidFill>
                <a:effectLst/>
                <a:latin typeface="+mn-lt"/>
              </a:rPr>
              <a:t>, </a:t>
            </a:r>
            <a:r>
              <a:rPr lang="en-GB" b="1" i="0" err="1">
                <a:solidFill>
                  <a:srgbClr val="000000"/>
                </a:solidFill>
                <a:effectLst/>
                <a:latin typeface="+mn-lt"/>
              </a:rPr>
              <a:t>quis</a:t>
            </a:r>
            <a:r>
              <a:rPr lang="en-GB" b="1" i="0">
                <a:solidFill>
                  <a:srgbClr val="000000"/>
                </a:solidFill>
                <a:effectLst/>
                <a:latin typeface="+mn-lt"/>
              </a:rPr>
              <a:t> </a:t>
            </a:r>
            <a:r>
              <a:rPr lang="en-GB" b="1" i="0" err="1">
                <a:solidFill>
                  <a:srgbClr val="000000"/>
                </a:solidFill>
                <a:effectLst/>
                <a:latin typeface="+mn-lt"/>
              </a:rPr>
              <a:t>dapibus</a:t>
            </a:r>
            <a:r>
              <a:rPr lang="en-GB" b="1" i="0">
                <a:solidFill>
                  <a:srgbClr val="000000"/>
                </a:solidFill>
                <a:effectLst/>
                <a:latin typeface="+mn-lt"/>
              </a:rPr>
              <a:t> nisi. </a:t>
            </a:r>
          </a:p>
          <a:p>
            <a:pPr marL="285750" indent="-285750">
              <a:lnSpc>
                <a:spcPct val="200000"/>
              </a:lnSpc>
              <a:buFont typeface="Arial" panose="020B0604020202020204" pitchFamily="34" charset="0"/>
              <a:buChar char="•"/>
            </a:pPr>
            <a:r>
              <a:rPr lang="en-GB" b="1" i="0" err="1">
                <a:solidFill>
                  <a:srgbClr val="000000"/>
                </a:solidFill>
                <a:effectLst/>
                <a:latin typeface="+mn-lt"/>
              </a:rPr>
              <a:t>Fusce</a:t>
            </a:r>
            <a:r>
              <a:rPr lang="en-GB" b="1" i="0">
                <a:solidFill>
                  <a:srgbClr val="000000"/>
                </a:solidFill>
                <a:effectLst/>
                <a:latin typeface="+mn-lt"/>
              </a:rPr>
              <a:t> </a:t>
            </a:r>
            <a:r>
              <a:rPr lang="en-GB" b="1" i="0" err="1">
                <a:solidFill>
                  <a:srgbClr val="000000"/>
                </a:solidFill>
                <a:effectLst/>
                <a:latin typeface="+mn-lt"/>
              </a:rPr>
              <a:t>dapibus</a:t>
            </a:r>
            <a:r>
              <a:rPr lang="en-GB" b="1" i="0">
                <a:solidFill>
                  <a:srgbClr val="000000"/>
                </a:solidFill>
                <a:effectLst/>
                <a:latin typeface="+mn-lt"/>
              </a:rPr>
              <a:t> </a:t>
            </a:r>
            <a:r>
              <a:rPr lang="en-GB" b="1" i="0" err="1">
                <a:solidFill>
                  <a:srgbClr val="000000"/>
                </a:solidFill>
                <a:effectLst/>
                <a:latin typeface="+mn-lt"/>
              </a:rPr>
              <a:t>ultricies</a:t>
            </a:r>
            <a:r>
              <a:rPr lang="en-GB" b="1" i="0">
                <a:solidFill>
                  <a:srgbClr val="000000"/>
                </a:solidFill>
                <a:effectLst/>
                <a:latin typeface="+mn-lt"/>
              </a:rPr>
              <a:t> convallis. </a:t>
            </a:r>
          </a:p>
          <a:p>
            <a:pPr marL="285750" indent="-285750">
              <a:lnSpc>
                <a:spcPct val="200000"/>
              </a:lnSpc>
              <a:buFont typeface="Arial" panose="020B0604020202020204" pitchFamily="34" charset="0"/>
              <a:buChar char="•"/>
            </a:pPr>
            <a:r>
              <a:rPr lang="en-GB" b="1" i="0" err="1">
                <a:solidFill>
                  <a:srgbClr val="000000"/>
                </a:solidFill>
                <a:effectLst/>
                <a:latin typeface="+mn-lt"/>
              </a:rPr>
              <a:t>Vivamus</a:t>
            </a:r>
            <a:r>
              <a:rPr lang="en-GB" b="1" i="0">
                <a:solidFill>
                  <a:srgbClr val="000000"/>
                </a:solidFill>
                <a:effectLst/>
                <a:latin typeface="+mn-lt"/>
              </a:rPr>
              <a:t> id ligula </a:t>
            </a:r>
            <a:r>
              <a:rPr lang="en-GB" b="1" i="0" err="1">
                <a:solidFill>
                  <a:srgbClr val="000000"/>
                </a:solidFill>
                <a:effectLst/>
                <a:latin typeface="+mn-lt"/>
              </a:rPr>
              <a:t>hendrerit</a:t>
            </a:r>
            <a:r>
              <a:rPr lang="en-GB" b="1" i="0">
                <a:solidFill>
                  <a:srgbClr val="000000"/>
                </a:solidFill>
                <a:effectLst/>
                <a:latin typeface="+mn-lt"/>
              </a:rPr>
              <a:t> eros gravida </a:t>
            </a:r>
            <a:r>
              <a:rPr lang="en-GB" b="1" i="0" err="1">
                <a:solidFill>
                  <a:srgbClr val="000000"/>
                </a:solidFill>
                <a:effectLst/>
                <a:latin typeface="+mn-lt"/>
              </a:rPr>
              <a:t>sagittis</a:t>
            </a:r>
            <a:r>
              <a:rPr lang="en-GB" b="1" i="0">
                <a:solidFill>
                  <a:srgbClr val="000000"/>
                </a:solidFill>
                <a:effectLst/>
                <a:latin typeface="+mn-lt"/>
              </a:rPr>
              <a:t> et non ipsum.</a:t>
            </a:r>
          </a:p>
          <a:p>
            <a:pPr marL="285750" indent="-285750">
              <a:lnSpc>
                <a:spcPct val="200000"/>
              </a:lnSpc>
              <a:buFont typeface="Arial" panose="020B0604020202020204" pitchFamily="34" charset="0"/>
              <a:buChar char="•"/>
            </a:pPr>
            <a:r>
              <a:rPr lang="en-GB" b="1" i="0" err="1">
                <a:solidFill>
                  <a:srgbClr val="000000"/>
                </a:solidFill>
                <a:effectLst/>
                <a:latin typeface="+mn-lt"/>
              </a:rPr>
              <a:t>Nullam</a:t>
            </a:r>
            <a:r>
              <a:rPr lang="en-GB" b="1" i="0">
                <a:solidFill>
                  <a:srgbClr val="000000"/>
                </a:solidFill>
                <a:effectLst/>
                <a:latin typeface="+mn-lt"/>
              </a:rPr>
              <a:t> ac </a:t>
            </a:r>
            <a:r>
              <a:rPr lang="en-GB" b="1" i="0" err="1">
                <a:solidFill>
                  <a:srgbClr val="000000"/>
                </a:solidFill>
                <a:effectLst/>
                <a:latin typeface="+mn-lt"/>
              </a:rPr>
              <a:t>tincidunt</a:t>
            </a:r>
            <a:r>
              <a:rPr lang="en-GB" b="1" i="0">
                <a:solidFill>
                  <a:srgbClr val="000000"/>
                </a:solidFill>
                <a:effectLst/>
                <a:latin typeface="+mn-lt"/>
              </a:rPr>
              <a:t> dui. </a:t>
            </a:r>
            <a:endParaRPr lang="en-GB" b="1">
              <a:latin typeface="+mn-lt"/>
            </a:endParaRPr>
          </a:p>
        </p:txBody>
      </p:sp>
    </p:spTree>
    <p:extLst>
      <p:ext uri="{BB962C8B-B14F-4D97-AF65-F5344CB8AC3E}">
        <p14:creationId xmlns:p14="http://schemas.microsoft.com/office/powerpoint/2010/main" val="180121486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pic>
        <p:nvPicPr>
          <p:cNvPr id="2" name="Graphic 1">
            <a:extLst>
              <a:ext uri="{FF2B5EF4-FFF2-40B4-BE49-F238E27FC236}">
                <a16:creationId xmlns:a16="http://schemas.microsoft.com/office/drawing/2014/main" id="{7736334B-291E-239B-B2A6-730450E2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04510312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err="1"/>
              <a:t>hree</a:t>
            </a:r>
            <a:r>
              <a:rPr lang="en-GB" noProof="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pic>
        <p:nvPicPr>
          <p:cNvPr id="2" name="Graphic 1">
            <a:extLst>
              <a:ext uri="{FF2B5EF4-FFF2-40B4-BE49-F238E27FC236}">
                <a16:creationId xmlns:a16="http://schemas.microsoft.com/office/drawing/2014/main" id="{F78B02DE-2219-1DDD-D8EB-C1732E2714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186130082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Four</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pic>
        <p:nvPicPr>
          <p:cNvPr id="2" name="Graphic 1">
            <a:extLst>
              <a:ext uri="{FF2B5EF4-FFF2-40B4-BE49-F238E27FC236}">
                <a16:creationId xmlns:a16="http://schemas.microsoft.com/office/drawing/2014/main" id="{2C671081-C13A-E689-3397-08CF35D7FA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77654094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Five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a:t>Five</a:t>
            </a:r>
            <a:endParaRPr lang="en-GB"/>
          </a:p>
        </p:txBody>
      </p:sp>
      <p:pic>
        <p:nvPicPr>
          <p:cNvPr id="9" name="Graphic 8">
            <a:extLst>
              <a:ext uri="{FF2B5EF4-FFF2-40B4-BE49-F238E27FC236}">
                <a16:creationId xmlns:a16="http://schemas.microsoft.com/office/drawing/2014/main" id="{5E7C92AE-9CA9-5C49-60DF-BA0692828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27967241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Six</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id="{B9E0221E-1C1E-EC28-A247-BC90B714F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80344069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Seven</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id="{6C3DFBF8-CB3F-81ED-2E7C-54E943168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161357407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Eight</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id="{42271A9D-9A8F-F606-9CF2-2BB035786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40283653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Three bubbles with text</a:t>
            </a:r>
            <a:endParaRP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Placeholder 2">
            <a:extLst>
              <a:ext uri="{FF2B5EF4-FFF2-40B4-BE49-F238E27FC236}">
                <a16:creationId xmlns:a16="http://schemas.microsoft.com/office/drawing/2014/main" id="{5A0B3B87-85C2-ED33-D8A7-43F67AE1F4FB}"/>
              </a:ext>
            </a:extLst>
          </p:cNvPr>
          <p:cNvSpPr>
            <a:spLocks noGrp="1"/>
          </p:cNvSpPr>
          <p:nvPr>
            <p:ph type="body" sz="quarter" idx="10"/>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8" name="Text Placeholder 4">
            <a:extLst>
              <a:ext uri="{FF2B5EF4-FFF2-40B4-BE49-F238E27FC236}">
                <a16:creationId xmlns:a16="http://schemas.microsoft.com/office/drawing/2014/main" id="{C28582BB-55FC-1C9F-B7B6-772A66318D4B}"/>
              </a:ext>
            </a:extLst>
          </p:cNvPr>
          <p:cNvSpPr>
            <a:spLocks noGrp="1"/>
          </p:cNvSpPr>
          <p:nvPr>
            <p:ph type="body" sz="quarter" idx="11"/>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10" name="Text Placeholder 6">
            <a:extLst>
              <a:ext uri="{FF2B5EF4-FFF2-40B4-BE49-F238E27FC236}">
                <a16:creationId xmlns:a16="http://schemas.microsoft.com/office/drawing/2014/main" id="{7C120B22-E65D-5B32-464C-21324ED5A940}"/>
              </a:ext>
            </a:extLst>
          </p:cNvPr>
          <p:cNvSpPr>
            <a:spLocks noGrp="1"/>
          </p:cNvSpPr>
          <p:nvPr>
            <p:ph type="body" sz="quarter" idx="12"/>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3" name="Text Placeholder 6">
            <a:extLst>
              <a:ext uri="{FF2B5EF4-FFF2-40B4-BE49-F238E27FC236}">
                <a16:creationId xmlns:a16="http://schemas.microsoft.com/office/drawing/2014/main" id="{6393A548-6047-E166-1698-B69BFC44A88D}"/>
              </a:ext>
            </a:extLst>
          </p:cNvPr>
          <p:cNvSpPr>
            <a:spLocks noGrp="1"/>
          </p:cNvSpPr>
          <p:nvPr>
            <p:ph type="body" sz="quarter" idx="13"/>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4" name="Text Placeholder 6">
            <a:extLst>
              <a:ext uri="{FF2B5EF4-FFF2-40B4-BE49-F238E27FC236}">
                <a16:creationId xmlns:a16="http://schemas.microsoft.com/office/drawing/2014/main" id="{AB4F0F9F-B222-0279-25D5-9A6A6A7ADAC3}"/>
              </a:ext>
            </a:extLst>
          </p:cNvPr>
          <p:cNvSpPr>
            <a:spLocks noGrp="1"/>
          </p:cNvSpPr>
          <p:nvPr>
            <p:ph type="body" sz="quarter" idx="14"/>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1550522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
        <p:nvSpPr>
          <p:cNvPr id="30" name="Text Placeholder 24">
            <a:extLst>
              <a:ext uri="{FF2B5EF4-FFF2-40B4-BE49-F238E27FC236}">
                <a16:creationId xmlns:a16="http://schemas.microsoft.com/office/drawing/2014/main" id="{C0BE3B96-A445-20CC-CFDF-723346A0ADE0}"/>
              </a:ext>
            </a:extLst>
          </p:cNvPr>
          <p:cNvSpPr>
            <a:spLocks noGrp="1"/>
          </p:cNvSpPr>
          <p:nvPr>
            <p:ph type="body" sz="quarter" idx="10"/>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6">
            <a:extLst>
              <a:ext uri="{FF2B5EF4-FFF2-40B4-BE49-F238E27FC236}">
                <a16:creationId xmlns:a16="http://schemas.microsoft.com/office/drawing/2014/main" id="{A0F8FD93-D984-40D5-1502-BB62EBAD2823}"/>
              </a:ext>
            </a:extLst>
          </p:cNvPr>
          <p:cNvSpPr>
            <a:spLocks noGrp="1"/>
          </p:cNvSpPr>
          <p:nvPr>
            <p:ph type="body" sz="quarter" idx="11"/>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28">
            <a:extLst>
              <a:ext uri="{FF2B5EF4-FFF2-40B4-BE49-F238E27FC236}">
                <a16:creationId xmlns:a16="http://schemas.microsoft.com/office/drawing/2014/main" id="{B87EA5B5-DEC8-3CFB-205C-1AC8A3FF7323}"/>
              </a:ext>
            </a:extLst>
          </p:cNvPr>
          <p:cNvSpPr>
            <a:spLocks noGrp="1"/>
          </p:cNvSpPr>
          <p:nvPr>
            <p:ph type="body" sz="quarter" idx="12"/>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6">
            <a:extLst>
              <a:ext uri="{FF2B5EF4-FFF2-40B4-BE49-F238E27FC236}">
                <a16:creationId xmlns:a16="http://schemas.microsoft.com/office/drawing/2014/main" id="{96D7638F-F3F6-290F-618B-A654E4359A7D}"/>
              </a:ext>
            </a:extLst>
          </p:cNvPr>
          <p:cNvSpPr>
            <a:spLocks noGrp="1"/>
          </p:cNvSpPr>
          <p:nvPr>
            <p:ph type="body" sz="quarter" idx="13"/>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7" name="Text Placeholder 6">
            <a:extLst>
              <a:ext uri="{FF2B5EF4-FFF2-40B4-BE49-F238E27FC236}">
                <a16:creationId xmlns:a16="http://schemas.microsoft.com/office/drawing/2014/main" id="{B422E648-5B96-706B-4464-D98EF093F344}"/>
              </a:ext>
            </a:extLst>
          </p:cNvPr>
          <p:cNvSpPr>
            <a:spLocks noGrp="1"/>
          </p:cNvSpPr>
          <p:nvPr>
            <p:ph type="body" sz="quarter" idx="14"/>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8" name="Text Placeholder 6">
            <a:extLst>
              <a:ext uri="{FF2B5EF4-FFF2-40B4-BE49-F238E27FC236}">
                <a16:creationId xmlns:a16="http://schemas.microsoft.com/office/drawing/2014/main" id="{BECC353E-6B20-65F8-1B4A-08CBCCDDD44B}"/>
              </a:ext>
            </a:extLst>
          </p:cNvPr>
          <p:cNvSpPr>
            <a:spLocks noGrp="1"/>
          </p:cNvSpPr>
          <p:nvPr>
            <p:ph type="body" sz="quarter" idx="15"/>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9" name="Text Placeholder 6">
            <a:extLst>
              <a:ext uri="{FF2B5EF4-FFF2-40B4-BE49-F238E27FC236}">
                <a16:creationId xmlns:a16="http://schemas.microsoft.com/office/drawing/2014/main" id="{E9F1A1BD-BC61-E9A4-D904-2317ABC885A4}"/>
              </a:ext>
            </a:extLst>
          </p:cNvPr>
          <p:cNvSpPr>
            <a:spLocks noGrp="1"/>
          </p:cNvSpPr>
          <p:nvPr>
            <p:ph type="body" sz="quarter" idx="16"/>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729979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8" name="Text Placeholder 6">
            <a:extLst>
              <a:ext uri="{FF2B5EF4-FFF2-40B4-BE49-F238E27FC236}">
                <a16:creationId xmlns:a16="http://schemas.microsoft.com/office/drawing/2014/main" id="{36820147-9084-0C10-8D84-72CE255A0436}"/>
              </a:ext>
            </a:extLst>
          </p:cNvPr>
          <p:cNvSpPr>
            <a:spLocks noGrp="1"/>
          </p:cNvSpPr>
          <p:nvPr>
            <p:ph type="body" sz="quarter" idx="13"/>
          </p:nvPr>
        </p:nvSpPr>
        <p:spPr>
          <a:xfrm>
            <a:off x="704850" y="1328738"/>
            <a:ext cx="7718425" cy="2181225"/>
          </a:xfrm>
          <a:prstGeom prst="rect">
            <a:avLst/>
          </a:prstGeom>
        </p:spPr>
        <p:txBody>
          <a:bodyPr/>
          <a:lstStyle>
            <a:lvl1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1pPr>
            <a:lvl2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2pPr>
            <a:lvl3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3pPr>
            <a:lvl4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4pPr>
            <a:lvl5pPr marL="285750" marR="0" indent="-285750" algn="l" rtl="0">
              <a:lnSpc>
                <a:spcPct val="200000"/>
              </a:lnSpc>
              <a:spcBef>
                <a:spcPts val="0"/>
              </a:spcBef>
              <a:spcAft>
                <a:spcPts val="0"/>
              </a:spcAft>
              <a:buClr>
                <a:srgbClr val="000000"/>
              </a:buClr>
              <a:buFont typeface="Arial" panose="020B0604020202020204" pitchFamily="34" charset="0"/>
              <a:buChar char="•"/>
              <a:defRPr lang="en-GB" sz="1400" b="1" i="0" u="none" strike="noStrike" cap="none" dirty="0">
                <a:solidFill>
                  <a:srgbClr val="000000"/>
                </a:solidFill>
                <a:effectLst/>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392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1623B3F9-D122-500A-5697-5CDFA762A3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err="1"/>
              <a:t>These</a:t>
            </a:r>
            <a:r>
              <a:rPr lang="es-ES" noProof="0"/>
              <a:t> are </a:t>
            </a:r>
            <a:r>
              <a:rPr lang="es-ES" noProof="0" err="1"/>
              <a:t>our</a:t>
            </a:r>
            <a:r>
              <a:rPr lang="es-ES" noProof="0"/>
              <a:t> </a:t>
            </a:r>
            <a:r>
              <a:rPr lang="es-ES" noProof="0" err="1"/>
              <a:t>main</a:t>
            </a:r>
            <a:r>
              <a:rPr lang="es-ES" noProof="0"/>
              <a:t> </a:t>
            </a:r>
            <a:r>
              <a:rPr lang="es-ES" noProof="0" err="1"/>
              <a:t>points</a:t>
            </a:r>
            <a:r>
              <a:rPr lang="es-ES" noProof="0"/>
              <a:t> </a:t>
            </a:r>
            <a:r>
              <a:rPr lang="es-ES" noProof="0" err="1"/>
              <a:t>today</a:t>
            </a:r>
            <a:endParaRPr lang="en-GB" noProof="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a:solidFill>
                  <a:srgbClr val="000000"/>
                </a:solidFill>
                <a:effectLst/>
                <a:latin typeface="+mn-lt"/>
              </a:rPr>
              <a:t>Lorem ipsum </a:t>
            </a:r>
            <a:r>
              <a:rPr lang="en-GB" b="1" i="0" err="1">
                <a:solidFill>
                  <a:srgbClr val="000000"/>
                </a:solidFill>
                <a:effectLst/>
                <a:latin typeface="+mn-lt"/>
              </a:rPr>
              <a:t>dolor</a:t>
            </a:r>
            <a:r>
              <a:rPr lang="en-GB" b="1" i="0">
                <a:solidFill>
                  <a:srgbClr val="000000"/>
                </a:solidFill>
                <a:effectLst/>
                <a:latin typeface="+mn-lt"/>
              </a:rPr>
              <a:t> sit </a:t>
            </a:r>
            <a:r>
              <a:rPr lang="en-GB" b="1" i="0" err="1">
                <a:solidFill>
                  <a:srgbClr val="000000"/>
                </a:solidFill>
                <a:effectLst/>
                <a:latin typeface="+mn-lt"/>
              </a:rPr>
              <a:t>amet</a:t>
            </a:r>
            <a:r>
              <a:rPr lang="en-GB" b="1" i="0">
                <a:solidFill>
                  <a:srgbClr val="000000"/>
                </a:solidFill>
                <a:effectLst/>
                <a:latin typeface="+mn-lt"/>
              </a:rPr>
              <a:t>, </a:t>
            </a:r>
            <a:r>
              <a:rPr lang="en-GB" b="1" i="0" err="1">
                <a:solidFill>
                  <a:srgbClr val="000000"/>
                </a:solidFill>
                <a:effectLst/>
                <a:latin typeface="+mn-lt"/>
              </a:rPr>
              <a:t>consectetur</a:t>
            </a:r>
            <a:r>
              <a:rPr lang="en-GB" b="1" i="0">
                <a:solidFill>
                  <a:srgbClr val="000000"/>
                </a:solidFill>
                <a:effectLst/>
                <a:latin typeface="+mn-lt"/>
              </a:rPr>
              <a:t> </a:t>
            </a:r>
            <a:r>
              <a:rPr lang="en-GB" b="1" i="0" err="1">
                <a:solidFill>
                  <a:srgbClr val="000000"/>
                </a:solidFill>
                <a:effectLst/>
                <a:latin typeface="+mn-lt"/>
              </a:rPr>
              <a:t>adipiscing</a:t>
            </a:r>
            <a:r>
              <a:rPr lang="en-GB" b="1" i="0">
                <a:solidFill>
                  <a:srgbClr val="000000"/>
                </a:solidFill>
                <a:effectLst/>
                <a:latin typeface="+mn-lt"/>
              </a:rPr>
              <a:t> </a:t>
            </a:r>
            <a:r>
              <a:rPr lang="en-GB" b="1" i="0" err="1">
                <a:solidFill>
                  <a:srgbClr val="000000"/>
                </a:solidFill>
                <a:effectLst/>
                <a:latin typeface="+mn-lt"/>
              </a:rPr>
              <a:t>elit</a:t>
            </a:r>
            <a:r>
              <a:rPr lang="en-GB" b="1" i="0">
                <a:solidFill>
                  <a:srgbClr val="000000"/>
                </a:solidFill>
                <a:effectLst/>
                <a:latin typeface="+mn-lt"/>
              </a:rPr>
              <a:t>.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p>
          <a:p>
            <a:pPr marL="285750" indent="-285750">
              <a:lnSpc>
                <a:spcPct val="200000"/>
              </a:lnSpc>
              <a:buFont typeface="Arial" panose="020B0604020202020204" pitchFamily="34" charset="0"/>
              <a:buChar char="•"/>
            </a:pPr>
            <a:r>
              <a:rPr lang="en-GB" b="1" i="0">
                <a:solidFill>
                  <a:srgbClr val="000000"/>
                </a:solidFill>
                <a:effectLst/>
                <a:latin typeface="+mn-lt"/>
              </a:rPr>
              <a:t>Donec </a:t>
            </a:r>
            <a:r>
              <a:rPr lang="en-GB" b="1" i="0" err="1">
                <a:solidFill>
                  <a:srgbClr val="000000"/>
                </a:solidFill>
                <a:effectLst/>
                <a:latin typeface="+mn-lt"/>
              </a:rPr>
              <a:t>quis</a:t>
            </a:r>
            <a:r>
              <a:rPr lang="en-GB" b="1" i="0">
                <a:solidFill>
                  <a:srgbClr val="000000"/>
                </a:solidFill>
                <a:effectLst/>
                <a:latin typeface="+mn-lt"/>
              </a:rPr>
              <a:t> </a:t>
            </a:r>
            <a:r>
              <a:rPr lang="en-GB" b="1" i="0" err="1">
                <a:solidFill>
                  <a:srgbClr val="000000"/>
                </a:solidFill>
                <a:effectLst/>
                <a:latin typeface="+mn-lt"/>
              </a:rPr>
              <a:t>consequat</a:t>
            </a:r>
            <a:r>
              <a:rPr lang="en-GB" b="1" i="0">
                <a:solidFill>
                  <a:srgbClr val="000000"/>
                </a:solidFill>
                <a:effectLst/>
                <a:latin typeface="+mn-lt"/>
              </a:rPr>
              <a:t> </a:t>
            </a:r>
            <a:r>
              <a:rPr lang="en-GB" b="1" i="0" err="1">
                <a:solidFill>
                  <a:srgbClr val="000000"/>
                </a:solidFill>
                <a:effectLst/>
                <a:latin typeface="+mn-lt"/>
              </a:rPr>
              <a:t>nisl</a:t>
            </a:r>
            <a:r>
              <a:rPr lang="en-GB" b="1" i="0">
                <a:solidFill>
                  <a:srgbClr val="000000"/>
                </a:solidFill>
                <a:effectLst/>
                <a:latin typeface="+mn-lt"/>
              </a:rPr>
              <a:t>, </a:t>
            </a:r>
            <a:r>
              <a:rPr lang="en-GB" b="1" i="0" err="1">
                <a:solidFill>
                  <a:srgbClr val="000000"/>
                </a:solidFill>
                <a:effectLst/>
                <a:latin typeface="+mn-lt"/>
              </a:rPr>
              <a:t>quis</a:t>
            </a:r>
            <a:r>
              <a:rPr lang="en-GB" b="1" i="0">
                <a:solidFill>
                  <a:srgbClr val="000000"/>
                </a:solidFill>
                <a:effectLst/>
                <a:latin typeface="+mn-lt"/>
              </a:rPr>
              <a:t> </a:t>
            </a:r>
            <a:r>
              <a:rPr lang="en-GB" b="1" i="0" err="1">
                <a:solidFill>
                  <a:srgbClr val="000000"/>
                </a:solidFill>
                <a:effectLst/>
                <a:latin typeface="+mn-lt"/>
              </a:rPr>
              <a:t>dapibus</a:t>
            </a:r>
            <a:r>
              <a:rPr lang="en-GB" b="1" i="0">
                <a:solidFill>
                  <a:srgbClr val="000000"/>
                </a:solidFill>
                <a:effectLst/>
                <a:latin typeface="+mn-lt"/>
              </a:rPr>
              <a:t> nisi.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endParaRPr lang="en-GB" b="1" i="0">
              <a:solidFill>
                <a:srgbClr val="000000"/>
              </a:solidFill>
              <a:effectLst/>
              <a:latin typeface="+mn-lt"/>
            </a:endParaRPr>
          </a:p>
          <a:p>
            <a:pPr marL="285750" indent="-285750">
              <a:lnSpc>
                <a:spcPct val="200000"/>
              </a:lnSpc>
              <a:buFont typeface="Arial" panose="020B0604020202020204" pitchFamily="34" charset="0"/>
              <a:buChar char="•"/>
            </a:pPr>
            <a:r>
              <a:rPr lang="en-GB" b="1" i="0" err="1">
                <a:solidFill>
                  <a:srgbClr val="000000"/>
                </a:solidFill>
                <a:effectLst/>
                <a:latin typeface="+mn-lt"/>
              </a:rPr>
              <a:t>Fusce</a:t>
            </a:r>
            <a:r>
              <a:rPr lang="en-GB" b="1" i="0">
                <a:solidFill>
                  <a:srgbClr val="000000"/>
                </a:solidFill>
                <a:effectLst/>
                <a:latin typeface="+mn-lt"/>
              </a:rPr>
              <a:t> </a:t>
            </a:r>
            <a:r>
              <a:rPr lang="en-GB" b="1" i="0" err="1">
                <a:solidFill>
                  <a:srgbClr val="000000"/>
                </a:solidFill>
                <a:effectLst/>
                <a:latin typeface="+mn-lt"/>
              </a:rPr>
              <a:t>dapibus</a:t>
            </a:r>
            <a:r>
              <a:rPr lang="en-GB" b="1" i="0">
                <a:solidFill>
                  <a:srgbClr val="000000"/>
                </a:solidFill>
                <a:effectLst/>
                <a:latin typeface="+mn-lt"/>
              </a:rPr>
              <a:t> </a:t>
            </a:r>
            <a:r>
              <a:rPr lang="en-GB" b="1" i="0" err="1">
                <a:solidFill>
                  <a:srgbClr val="000000"/>
                </a:solidFill>
                <a:effectLst/>
                <a:latin typeface="+mn-lt"/>
              </a:rPr>
              <a:t>ultricies</a:t>
            </a:r>
            <a:r>
              <a:rPr lang="en-GB" b="1" i="0">
                <a:solidFill>
                  <a:srgbClr val="000000"/>
                </a:solidFill>
                <a:effectLst/>
                <a:latin typeface="+mn-lt"/>
              </a:rPr>
              <a:t> convallis.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endParaRPr lang="en-GB" b="1" i="0">
              <a:solidFill>
                <a:srgbClr val="000000"/>
              </a:solidFill>
              <a:effectLst/>
              <a:latin typeface="+mn-lt"/>
            </a:endParaRPr>
          </a:p>
          <a:p>
            <a:pPr marL="285750" indent="-285750">
              <a:lnSpc>
                <a:spcPct val="200000"/>
              </a:lnSpc>
              <a:buFont typeface="Arial" panose="020B0604020202020204" pitchFamily="34" charset="0"/>
              <a:buChar char="•"/>
            </a:pPr>
            <a:r>
              <a:rPr lang="en-GB" b="1" i="0" err="1">
                <a:solidFill>
                  <a:srgbClr val="000000"/>
                </a:solidFill>
                <a:effectLst/>
                <a:latin typeface="+mn-lt"/>
              </a:rPr>
              <a:t>Vivamus</a:t>
            </a:r>
            <a:r>
              <a:rPr lang="en-GB" b="1" i="0">
                <a:solidFill>
                  <a:srgbClr val="000000"/>
                </a:solidFill>
                <a:effectLst/>
                <a:latin typeface="+mn-lt"/>
              </a:rPr>
              <a:t> id ligula </a:t>
            </a:r>
            <a:r>
              <a:rPr lang="en-GB" b="1" i="0" err="1">
                <a:solidFill>
                  <a:srgbClr val="000000"/>
                </a:solidFill>
                <a:effectLst/>
                <a:latin typeface="+mn-lt"/>
              </a:rPr>
              <a:t>hendrerit</a:t>
            </a:r>
            <a:r>
              <a:rPr lang="en-GB" b="1" i="0">
                <a:solidFill>
                  <a:srgbClr val="000000"/>
                </a:solidFill>
                <a:effectLst/>
                <a:latin typeface="+mn-lt"/>
              </a:rPr>
              <a:t> eros gravida </a:t>
            </a:r>
            <a:r>
              <a:rPr lang="en-GB" b="1" i="0" err="1">
                <a:solidFill>
                  <a:srgbClr val="000000"/>
                </a:solidFill>
                <a:effectLst/>
                <a:latin typeface="+mn-lt"/>
              </a:rPr>
              <a:t>sagittis</a:t>
            </a:r>
            <a:r>
              <a:rPr lang="en-GB" b="1" i="0">
                <a:solidFill>
                  <a:srgbClr val="000000"/>
                </a:solidFill>
                <a:effectLst/>
                <a:latin typeface="+mn-lt"/>
              </a:rPr>
              <a:t> et non ipsum.</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p>
        </p:txBody>
      </p:sp>
    </p:spTree>
    <p:extLst>
      <p:ext uri="{BB962C8B-B14F-4D97-AF65-F5344CB8AC3E}">
        <p14:creationId xmlns:p14="http://schemas.microsoft.com/office/powerpoint/2010/main" val="19322622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1719842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F05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spTree>
    <p:extLst>
      <p:ext uri="{BB962C8B-B14F-4D97-AF65-F5344CB8AC3E}">
        <p14:creationId xmlns:p14="http://schemas.microsoft.com/office/powerpoint/2010/main" val="270364684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a:solidFill>
              <a:srgbClr val="5FC594"/>
            </a:solidFill>
          </a:ln>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030AE02C-B6CF-EAB4-655A-6F6CB8B117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181587788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pic>
        <p:nvPicPr>
          <p:cNvPr id="6" name="Graphic 5">
            <a:extLst>
              <a:ext uri="{FF2B5EF4-FFF2-40B4-BE49-F238E27FC236}">
                <a16:creationId xmlns:a16="http://schemas.microsoft.com/office/drawing/2014/main" id="{0A1A91A2-2055-D0C3-94DA-58FCB2167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4142843434"/>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id="{5E510114-6CD5-E26A-4F56-E51B7A21E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a:t>Short note or explanation lorem ipsum dolor sit </a:t>
            </a:r>
            <a:r>
              <a:rPr lang="en-US" err="1"/>
              <a:t>amet</a:t>
            </a:r>
            <a:r>
              <a:rPr lang="en-US"/>
              <a:t>, </a:t>
            </a:r>
            <a:r>
              <a:rPr lang="en-GB" noProof="0" err="1"/>
              <a:t>consectetur</a:t>
            </a:r>
            <a:r>
              <a:rPr lang="en-US"/>
              <a:t> </a:t>
            </a:r>
            <a:r>
              <a:rPr lang="en-US" err="1"/>
              <a:t>adispicing</a:t>
            </a:r>
            <a:r>
              <a:rPr lang="en-US"/>
              <a:t> </a:t>
            </a:r>
            <a:r>
              <a:rPr lang="en-US" err="1"/>
              <a:t>elit</a:t>
            </a:r>
            <a:r>
              <a:rPr lang="en-US"/>
              <a:t>. </a:t>
            </a:r>
            <a:r>
              <a:rPr lang="en-US" err="1"/>
              <a:t>Fusce</a:t>
            </a:r>
            <a:r>
              <a:rPr lang="en-US"/>
              <a:t> convallis </a:t>
            </a:r>
            <a:r>
              <a:rPr lang="en-US" err="1"/>
              <a:t>est</a:t>
            </a:r>
            <a:r>
              <a:rPr lang="en-US"/>
              <a:t> dui.</a:t>
            </a:r>
            <a:endParaRPr lang="en-GB"/>
          </a:p>
        </p:txBody>
      </p:sp>
    </p:spTree>
    <p:extLst>
      <p:ext uri="{BB962C8B-B14F-4D97-AF65-F5344CB8AC3E}">
        <p14:creationId xmlns:p14="http://schemas.microsoft.com/office/powerpoint/2010/main" val="291285261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err="1"/>
              <a:t>These</a:t>
            </a:r>
            <a:r>
              <a:rPr lang="es-ES" noProof="0"/>
              <a:t> are </a:t>
            </a:r>
            <a:r>
              <a:rPr lang="es-ES" noProof="0" err="1"/>
              <a:t>our</a:t>
            </a:r>
            <a:r>
              <a:rPr lang="es-ES" noProof="0"/>
              <a:t> </a:t>
            </a:r>
            <a:r>
              <a:rPr lang="es-ES" noProof="0" err="1"/>
              <a:t>main</a:t>
            </a:r>
            <a:r>
              <a:rPr lang="es-ES" noProof="0"/>
              <a:t> </a:t>
            </a:r>
            <a:r>
              <a:rPr lang="es-ES" noProof="0" err="1"/>
              <a:t>points</a:t>
            </a:r>
            <a:r>
              <a:rPr lang="es-ES" noProof="0"/>
              <a:t> </a:t>
            </a:r>
            <a:r>
              <a:rPr lang="es-ES" noProof="0" err="1"/>
              <a:t>today</a:t>
            </a:r>
            <a:endParaRPr lang="en-GB" noProof="0"/>
          </a:p>
        </p:txBody>
      </p:sp>
      <p:sp>
        <p:nvSpPr>
          <p:cNvPr id="8" name="Text Placeholder 6">
            <a:extLst>
              <a:ext uri="{FF2B5EF4-FFF2-40B4-BE49-F238E27FC236}">
                <a16:creationId xmlns:a16="http://schemas.microsoft.com/office/drawing/2014/main" id="{36820147-9084-0C10-8D84-72CE255A0436}"/>
              </a:ext>
            </a:extLst>
          </p:cNvPr>
          <p:cNvSpPr>
            <a:spLocks noGrp="1"/>
          </p:cNvSpPr>
          <p:nvPr>
            <p:ph type="body" sz="quarter" idx="13"/>
          </p:nvPr>
        </p:nvSpPr>
        <p:spPr>
          <a:xfrm>
            <a:off x="704850" y="1328738"/>
            <a:ext cx="7718425" cy="2181225"/>
          </a:xfrm>
          <a:prstGeom prst="rect">
            <a:avLst/>
          </a:prstGeom>
        </p:spPr>
        <p:txBody>
          <a:bodyPr/>
          <a:lstStyle>
            <a:lvl1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1pPr>
            <a:lvl2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2pPr>
            <a:lvl3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3pPr>
            <a:lvl4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4pPr>
            <a:lvl5pPr marL="285750" marR="0" indent="-285750" algn="l" rtl="0">
              <a:lnSpc>
                <a:spcPct val="200000"/>
              </a:lnSpc>
              <a:spcBef>
                <a:spcPts val="0"/>
              </a:spcBef>
              <a:spcAft>
                <a:spcPts val="0"/>
              </a:spcAft>
              <a:buClr>
                <a:srgbClr val="000000"/>
              </a:buClr>
              <a:buFont typeface="Arial" panose="020B0604020202020204" pitchFamily="34" charset="0"/>
              <a:buChar char="•"/>
              <a:defRPr lang="en-GB" sz="1400" b="1" i="0" u="none" strike="noStrike" cap="none" dirty="0">
                <a:solidFill>
                  <a:srgbClr val="000000"/>
                </a:solidFill>
                <a:effectLst/>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248390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1623B3F9-D122-500A-5697-5CDFA762A3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err="1"/>
              <a:t>These</a:t>
            </a:r>
            <a:r>
              <a:rPr lang="es-ES" noProof="0"/>
              <a:t> are </a:t>
            </a:r>
            <a:r>
              <a:rPr lang="es-ES" noProof="0" err="1"/>
              <a:t>our</a:t>
            </a:r>
            <a:r>
              <a:rPr lang="es-ES" noProof="0"/>
              <a:t> </a:t>
            </a:r>
            <a:r>
              <a:rPr lang="es-ES" noProof="0" err="1"/>
              <a:t>main</a:t>
            </a:r>
            <a:r>
              <a:rPr lang="es-ES" noProof="0"/>
              <a:t> </a:t>
            </a:r>
            <a:r>
              <a:rPr lang="es-ES" noProof="0" err="1"/>
              <a:t>points</a:t>
            </a:r>
            <a:r>
              <a:rPr lang="es-ES" noProof="0"/>
              <a:t> </a:t>
            </a:r>
            <a:r>
              <a:rPr lang="es-ES" noProof="0" err="1"/>
              <a:t>today</a:t>
            </a:r>
            <a:endParaRPr lang="en-GB" noProof="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a:solidFill>
                  <a:srgbClr val="000000"/>
                </a:solidFill>
                <a:effectLst/>
                <a:latin typeface="+mn-lt"/>
              </a:rPr>
              <a:t>Lorem ipsum </a:t>
            </a:r>
            <a:r>
              <a:rPr lang="en-GB" b="1" i="0" err="1">
                <a:solidFill>
                  <a:srgbClr val="000000"/>
                </a:solidFill>
                <a:effectLst/>
                <a:latin typeface="+mn-lt"/>
              </a:rPr>
              <a:t>dolor</a:t>
            </a:r>
            <a:r>
              <a:rPr lang="en-GB" b="1" i="0">
                <a:solidFill>
                  <a:srgbClr val="000000"/>
                </a:solidFill>
                <a:effectLst/>
                <a:latin typeface="+mn-lt"/>
              </a:rPr>
              <a:t> sit </a:t>
            </a:r>
            <a:r>
              <a:rPr lang="en-GB" b="1" i="0" err="1">
                <a:solidFill>
                  <a:srgbClr val="000000"/>
                </a:solidFill>
                <a:effectLst/>
                <a:latin typeface="+mn-lt"/>
              </a:rPr>
              <a:t>amet</a:t>
            </a:r>
            <a:r>
              <a:rPr lang="en-GB" b="1" i="0">
                <a:solidFill>
                  <a:srgbClr val="000000"/>
                </a:solidFill>
                <a:effectLst/>
                <a:latin typeface="+mn-lt"/>
              </a:rPr>
              <a:t>, </a:t>
            </a:r>
            <a:r>
              <a:rPr lang="en-GB" b="1" i="0" err="1">
                <a:solidFill>
                  <a:srgbClr val="000000"/>
                </a:solidFill>
                <a:effectLst/>
                <a:latin typeface="+mn-lt"/>
              </a:rPr>
              <a:t>consectetur</a:t>
            </a:r>
            <a:r>
              <a:rPr lang="en-GB" b="1" i="0">
                <a:solidFill>
                  <a:srgbClr val="000000"/>
                </a:solidFill>
                <a:effectLst/>
                <a:latin typeface="+mn-lt"/>
              </a:rPr>
              <a:t> </a:t>
            </a:r>
            <a:r>
              <a:rPr lang="en-GB" b="1" i="0" err="1">
                <a:solidFill>
                  <a:srgbClr val="000000"/>
                </a:solidFill>
                <a:effectLst/>
                <a:latin typeface="+mn-lt"/>
              </a:rPr>
              <a:t>adipiscing</a:t>
            </a:r>
            <a:r>
              <a:rPr lang="en-GB" b="1" i="0">
                <a:solidFill>
                  <a:srgbClr val="000000"/>
                </a:solidFill>
                <a:effectLst/>
                <a:latin typeface="+mn-lt"/>
              </a:rPr>
              <a:t> </a:t>
            </a:r>
            <a:r>
              <a:rPr lang="en-GB" b="1" i="0" err="1">
                <a:solidFill>
                  <a:srgbClr val="000000"/>
                </a:solidFill>
                <a:effectLst/>
                <a:latin typeface="+mn-lt"/>
              </a:rPr>
              <a:t>elit</a:t>
            </a:r>
            <a:r>
              <a:rPr lang="en-GB" b="1" i="0">
                <a:solidFill>
                  <a:srgbClr val="000000"/>
                </a:solidFill>
                <a:effectLst/>
                <a:latin typeface="+mn-lt"/>
              </a:rPr>
              <a:t>.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p>
          <a:p>
            <a:pPr marL="285750" indent="-285750">
              <a:lnSpc>
                <a:spcPct val="200000"/>
              </a:lnSpc>
              <a:buFont typeface="Arial" panose="020B0604020202020204" pitchFamily="34" charset="0"/>
              <a:buChar char="•"/>
            </a:pPr>
            <a:r>
              <a:rPr lang="en-GB" b="1" i="0">
                <a:solidFill>
                  <a:srgbClr val="000000"/>
                </a:solidFill>
                <a:effectLst/>
                <a:latin typeface="+mn-lt"/>
              </a:rPr>
              <a:t>Donec </a:t>
            </a:r>
            <a:r>
              <a:rPr lang="en-GB" b="1" i="0" err="1">
                <a:solidFill>
                  <a:srgbClr val="000000"/>
                </a:solidFill>
                <a:effectLst/>
                <a:latin typeface="+mn-lt"/>
              </a:rPr>
              <a:t>quis</a:t>
            </a:r>
            <a:r>
              <a:rPr lang="en-GB" b="1" i="0">
                <a:solidFill>
                  <a:srgbClr val="000000"/>
                </a:solidFill>
                <a:effectLst/>
                <a:latin typeface="+mn-lt"/>
              </a:rPr>
              <a:t> </a:t>
            </a:r>
            <a:r>
              <a:rPr lang="en-GB" b="1" i="0" err="1">
                <a:solidFill>
                  <a:srgbClr val="000000"/>
                </a:solidFill>
                <a:effectLst/>
                <a:latin typeface="+mn-lt"/>
              </a:rPr>
              <a:t>consequat</a:t>
            </a:r>
            <a:r>
              <a:rPr lang="en-GB" b="1" i="0">
                <a:solidFill>
                  <a:srgbClr val="000000"/>
                </a:solidFill>
                <a:effectLst/>
                <a:latin typeface="+mn-lt"/>
              </a:rPr>
              <a:t> </a:t>
            </a:r>
            <a:r>
              <a:rPr lang="en-GB" b="1" i="0" err="1">
                <a:solidFill>
                  <a:srgbClr val="000000"/>
                </a:solidFill>
                <a:effectLst/>
                <a:latin typeface="+mn-lt"/>
              </a:rPr>
              <a:t>nisl</a:t>
            </a:r>
            <a:r>
              <a:rPr lang="en-GB" b="1" i="0">
                <a:solidFill>
                  <a:srgbClr val="000000"/>
                </a:solidFill>
                <a:effectLst/>
                <a:latin typeface="+mn-lt"/>
              </a:rPr>
              <a:t>, </a:t>
            </a:r>
            <a:r>
              <a:rPr lang="en-GB" b="1" i="0" err="1">
                <a:solidFill>
                  <a:srgbClr val="000000"/>
                </a:solidFill>
                <a:effectLst/>
                <a:latin typeface="+mn-lt"/>
              </a:rPr>
              <a:t>quis</a:t>
            </a:r>
            <a:r>
              <a:rPr lang="en-GB" b="1" i="0">
                <a:solidFill>
                  <a:srgbClr val="000000"/>
                </a:solidFill>
                <a:effectLst/>
                <a:latin typeface="+mn-lt"/>
              </a:rPr>
              <a:t> </a:t>
            </a:r>
            <a:r>
              <a:rPr lang="en-GB" b="1" i="0" err="1">
                <a:solidFill>
                  <a:srgbClr val="000000"/>
                </a:solidFill>
                <a:effectLst/>
                <a:latin typeface="+mn-lt"/>
              </a:rPr>
              <a:t>dapibus</a:t>
            </a:r>
            <a:r>
              <a:rPr lang="en-GB" b="1" i="0">
                <a:solidFill>
                  <a:srgbClr val="000000"/>
                </a:solidFill>
                <a:effectLst/>
                <a:latin typeface="+mn-lt"/>
              </a:rPr>
              <a:t> nisi.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endParaRPr lang="en-GB" b="1" i="0">
              <a:solidFill>
                <a:srgbClr val="000000"/>
              </a:solidFill>
              <a:effectLst/>
              <a:latin typeface="+mn-lt"/>
            </a:endParaRPr>
          </a:p>
          <a:p>
            <a:pPr marL="285750" indent="-285750">
              <a:lnSpc>
                <a:spcPct val="200000"/>
              </a:lnSpc>
              <a:buFont typeface="Arial" panose="020B0604020202020204" pitchFamily="34" charset="0"/>
              <a:buChar char="•"/>
            </a:pPr>
            <a:r>
              <a:rPr lang="en-GB" b="1" i="0" err="1">
                <a:solidFill>
                  <a:srgbClr val="000000"/>
                </a:solidFill>
                <a:effectLst/>
                <a:latin typeface="+mn-lt"/>
              </a:rPr>
              <a:t>Fusce</a:t>
            </a:r>
            <a:r>
              <a:rPr lang="en-GB" b="1" i="0">
                <a:solidFill>
                  <a:srgbClr val="000000"/>
                </a:solidFill>
                <a:effectLst/>
                <a:latin typeface="+mn-lt"/>
              </a:rPr>
              <a:t> </a:t>
            </a:r>
            <a:r>
              <a:rPr lang="en-GB" b="1" i="0" err="1">
                <a:solidFill>
                  <a:srgbClr val="000000"/>
                </a:solidFill>
                <a:effectLst/>
                <a:latin typeface="+mn-lt"/>
              </a:rPr>
              <a:t>dapibus</a:t>
            </a:r>
            <a:r>
              <a:rPr lang="en-GB" b="1" i="0">
                <a:solidFill>
                  <a:srgbClr val="000000"/>
                </a:solidFill>
                <a:effectLst/>
                <a:latin typeface="+mn-lt"/>
              </a:rPr>
              <a:t> </a:t>
            </a:r>
            <a:r>
              <a:rPr lang="en-GB" b="1" i="0" err="1">
                <a:solidFill>
                  <a:srgbClr val="000000"/>
                </a:solidFill>
                <a:effectLst/>
                <a:latin typeface="+mn-lt"/>
              </a:rPr>
              <a:t>ultricies</a:t>
            </a:r>
            <a:r>
              <a:rPr lang="en-GB" b="1" i="0">
                <a:solidFill>
                  <a:srgbClr val="000000"/>
                </a:solidFill>
                <a:effectLst/>
                <a:latin typeface="+mn-lt"/>
              </a:rPr>
              <a:t> convallis.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endParaRPr lang="en-GB" b="1" i="0">
              <a:solidFill>
                <a:srgbClr val="000000"/>
              </a:solidFill>
              <a:effectLst/>
              <a:latin typeface="+mn-lt"/>
            </a:endParaRPr>
          </a:p>
          <a:p>
            <a:pPr marL="285750" indent="-285750">
              <a:lnSpc>
                <a:spcPct val="200000"/>
              </a:lnSpc>
              <a:buFont typeface="Arial" panose="020B0604020202020204" pitchFamily="34" charset="0"/>
              <a:buChar char="•"/>
            </a:pPr>
            <a:r>
              <a:rPr lang="en-GB" b="1" i="0" err="1">
                <a:solidFill>
                  <a:srgbClr val="000000"/>
                </a:solidFill>
                <a:effectLst/>
                <a:latin typeface="+mn-lt"/>
              </a:rPr>
              <a:t>Vivamus</a:t>
            </a:r>
            <a:r>
              <a:rPr lang="en-GB" b="1" i="0">
                <a:solidFill>
                  <a:srgbClr val="000000"/>
                </a:solidFill>
                <a:effectLst/>
                <a:latin typeface="+mn-lt"/>
              </a:rPr>
              <a:t> id ligula </a:t>
            </a:r>
            <a:r>
              <a:rPr lang="en-GB" b="1" i="0" err="1">
                <a:solidFill>
                  <a:srgbClr val="000000"/>
                </a:solidFill>
                <a:effectLst/>
                <a:latin typeface="+mn-lt"/>
              </a:rPr>
              <a:t>hendrerit</a:t>
            </a:r>
            <a:r>
              <a:rPr lang="en-GB" b="1" i="0">
                <a:solidFill>
                  <a:srgbClr val="000000"/>
                </a:solidFill>
                <a:effectLst/>
                <a:latin typeface="+mn-lt"/>
              </a:rPr>
              <a:t> eros gravida </a:t>
            </a:r>
            <a:r>
              <a:rPr lang="en-GB" b="1" i="0" err="1">
                <a:solidFill>
                  <a:srgbClr val="000000"/>
                </a:solidFill>
                <a:effectLst/>
                <a:latin typeface="+mn-lt"/>
              </a:rPr>
              <a:t>sagittis</a:t>
            </a:r>
            <a:r>
              <a:rPr lang="en-GB" b="1" i="0">
                <a:solidFill>
                  <a:srgbClr val="000000"/>
                </a:solidFill>
                <a:effectLst/>
                <a:latin typeface="+mn-lt"/>
              </a:rPr>
              <a:t> et non ipsum.</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p>
        </p:txBody>
      </p:sp>
    </p:spTree>
    <p:extLst>
      <p:ext uri="{BB962C8B-B14F-4D97-AF65-F5344CB8AC3E}">
        <p14:creationId xmlns:p14="http://schemas.microsoft.com/office/powerpoint/2010/main" val="211040185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0">
            <a:extLst>
              <a:ext uri="{FF2B5EF4-FFF2-40B4-BE49-F238E27FC236}">
                <a16:creationId xmlns:a16="http://schemas.microsoft.com/office/drawing/2014/main"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a:t>KEY TAKEAWAYS</a:t>
            </a:r>
            <a:endParaRPr lang="en-GB" noProof="0"/>
          </a:p>
        </p:txBody>
      </p:sp>
      <p:sp>
        <p:nvSpPr>
          <p:cNvPr id="31" name="TextBox 30">
            <a:extLst>
              <a:ext uri="{FF2B5EF4-FFF2-40B4-BE49-F238E27FC236}">
                <a16:creationId xmlns:a16="http://schemas.microsoft.com/office/drawing/2014/main"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a:solidFill>
                  <a:srgbClr val="374646"/>
                </a:solidFill>
                <a:effectLst/>
                <a:latin typeface="+mn-lt"/>
              </a:rPr>
              <a:t>Lorem ipsum </a:t>
            </a:r>
            <a:r>
              <a:rPr lang="en-GB" sz="1800" b="1" i="0" err="1">
                <a:solidFill>
                  <a:srgbClr val="374646"/>
                </a:solidFill>
                <a:effectLst/>
                <a:latin typeface="+mn-lt"/>
              </a:rPr>
              <a:t>dolor</a:t>
            </a:r>
            <a:r>
              <a:rPr lang="en-GB" sz="1800" b="1" i="0">
                <a:solidFill>
                  <a:srgbClr val="374646"/>
                </a:solidFill>
                <a:effectLst/>
                <a:latin typeface="+mn-lt"/>
              </a:rPr>
              <a:t> sit </a:t>
            </a:r>
            <a:r>
              <a:rPr lang="en-GB" sz="1800" b="1" i="0" err="1">
                <a:solidFill>
                  <a:srgbClr val="374646"/>
                </a:solidFill>
                <a:effectLst/>
                <a:latin typeface="+mn-lt"/>
              </a:rPr>
              <a:t>amet</a:t>
            </a:r>
            <a:r>
              <a:rPr lang="en-GB" sz="1800" b="1" i="0">
                <a:solidFill>
                  <a:srgbClr val="374646"/>
                </a:solidFill>
                <a:effectLst/>
                <a:latin typeface="+mn-lt"/>
              </a:rPr>
              <a:t>, </a:t>
            </a:r>
            <a:r>
              <a:rPr lang="en-GB" sz="1800" b="1" i="0" err="1">
                <a:solidFill>
                  <a:srgbClr val="374646"/>
                </a:solidFill>
                <a:effectLst/>
                <a:latin typeface="+mn-lt"/>
              </a:rPr>
              <a:t>consectetur</a:t>
            </a:r>
            <a:r>
              <a:rPr lang="en-GB" sz="1800" b="1" i="0">
                <a:solidFill>
                  <a:srgbClr val="374646"/>
                </a:solidFill>
                <a:effectLst/>
                <a:latin typeface="+mn-lt"/>
              </a:rPr>
              <a:t> </a:t>
            </a:r>
            <a:r>
              <a:rPr lang="en-GB" sz="1800" b="1" i="0" err="1">
                <a:solidFill>
                  <a:srgbClr val="374646"/>
                </a:solidFill>
                <a:effectLst/>
                <a:latin typeface="+mn-lt"/>
              </a:rPr>
              <a:t>adipiscing</a:t>
            </a:r>
            <a:r>
              <a:rPr lang="en-GB" sz="1800" b="1" i="0">
                <a:solidFill>
                  <a:srgbClr val="374646"/>
                </a:solidFill>
                <a:effectLst/>
                <a:latin typeface="+mn-lt"/>
              </a:rPr>
              <a:t> </a:t>
            </a:r>
            <a:r>
              <a:rPr lang="en-GB" sz="1800" b="1" i="0" err="1">
                <a:solidFill>
                  <a:srgbClr val="374646"/>
                </a:solidFill>
                <a:effectLst/>
                <a:latin typeface="+mn-lt"/>
              </a:rPr>
              <a:t>elit</a:t>
            </a:r>
            <a:r>
              <a:rPr lang="en-GB" sz="1800" b="1" i="0">
                <a:solidFill>
                  <a:srgbClr val="374646"/>
                </a:solidFill>
                <a:effectLst/>
                <a:latin typeface="+mn-lt"/>
              </a:rPr>
              <a:t>. Donec </a:t>
            </a:r>
            <a:r>
              <a:rPr lang="en-GB" sz="1800" b="1" i="0" err="1">
                <a:solidFill>
                  <a:srgbClr val="374646"/>
                </a:solidFill>
                <a:effectLst/>
                <a:latin typeface="+mn-lt"/>
              </a:rPr>
              <a:t>quis</a:t>
            </a:r>
            <a:r>
              <a:rPr lang="en-GB" sz="1800" b="1" i="0">
                <a:solidFill>
                  <a:srgbClr val="374646"/>
                </a:solidFill>
                <a:effectLst/>
                <a:latin typeface="+mn-lt"/>
              </a:rPr>
              <a:t> </a:t>
            </a:r>
            <a:r>
              <a:rPr lang="en-GB" sz="1800" b="1" i="0" err="1">
                <a:solidFill>
                  <a:srgbClr val="374646"/>
                </a:solidFill>
                <a:effectLst/>
                <a:latin typeface="+mn-lt"/>
              </a:rPr>
              <a:t>consequat</a:t>
            </a:r>
            <a:r>
              <a:rPr lang="en-GB" sz="1800" b="1" i="0">
                <a:solidFill>
                  <a:srgbClr val="374646"/>
                </a:solidFill>
                <a:effectLst/>
                <a:latin typeface="+mn-lt"/>
              </a:rPr>
              <a:t> </a:t>
            </a:r>
            <a:r>
              <a:rPr lang="en-GB" sz="1800" b="1" i="0" err="1">
                <a:solidFill>
                  <a:srgbClr val="374646"/>
                </a:solidFill>
                <a:effectLst/>
                <a:latin typeface="+mn-lt"/>
              </a:rPr>
              <a:t>nisl</a:t>
            </a:r>
            <a:r>
              <a:rPr lang="en-GB" sz="1800" b="1" i="0">
                <a:solidFill>
                  <a:srgbClr val="374646"/>
                </a:solidFill>
                <a:effectLst/>
                <a:latin typeface="+mn-lt"/>
              </a:rPr>
              <a:t>, </a:t>
            </a:r>
            <a:r>
              <a:rPr lang="en-GB" sz="1800" b="1" i="0" err="1">
                <a:solidFill>
                  <a:srgbClr val="374646"/>
                </a:solidFill>
                <a:effectLst/>
                <a:latin typeface="+mn-lt"/>
              </a:rPr>
              <a:t>quis</a:t>
            </a:r>
            <a:r>
              <a:rPr lang="en-GB" sz="1800" b="1" i="0">
                <a:solidFill>
                  <a:srgbClr val="374646"/>
                </a:solidFill>
                <a:effectLst/>
                <a:latin typeface="+mn-lt"/>
              </a:rPr>
              <a:t> </a:t>
            </a:r>
            <a:r>
              <a:rPr lang="en-GB" sz="1800" b="1" i="0" err="1">
                <a:solidFill>
                  <a:srgbClr val="374646"/>
                </a:solidFill>
                <a:effectLst/>
                <a:latin typeface="+mn-lt"/>
              </a:rPr>
              <a:t>dapibus</a:t>
            </a:r>
            <a:r>
              <a:rPr lang="en-GB" sz="1800" b="1" i="0">
                <a:solidFill>
                  <a:srgbClr val="374646"/>
                </a:solidFill>
                <a:effectLst/>
                <a:latin typeface="+mn-lt"/>
              </a:rPr>
              <a:t> nisi. </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Fusce</a:t>
            </a:r>
            <a:r>
              <a:rPr lang="en-GB" sz="1800" b="1" i="0">
                <a:solidFill>
                  <a:srgbClr val="374646"/>
                </a:solidFill>
                <a:effectLst/>
                <a:latin typeface="+mn-lt"/>
              </a:rPr>
              <a:t> </a:t>
            </a:r>
            <a:r>
              <a:rPr lang="en-GB" sz="1800" b="1" i="0" err="1">
                <a:solidFill>
                  <a:srgbClr val="374646"/>
                </a:solidFill>
                <a:effectLst/>
                <a:latin typeface="+mn-lt"/>
              </a:rPr>
              <a:t>dapibus</a:t>
            </a:r>
            <a:r>
              <a:rPr lang="en-GB" sz="1800" b="1" i="0">
                <a:solidFill>
                  <a:srgbClr val="374646"/>
                </a:solidFill>
                <a:effectLst/>
                <a:latin typeface="+mn-lt"/>
              </a:rPr>
              <a:t> </a:t>
            </a:r>
            <a:r>
              <a:rPr lang="en-GB" sz="1800" b="1" i="0" err="1">
                <a:solidFill>
                  <a:srgbClr val="374646"/>
                </a:solidFill>
                <a:effectLst/>
                <a:latin typeface="+mn-lt"/>
              </a:rPr>
              <a:t>ultricies</a:t>
            </a:r>
            <a:r>
              <a:rPr lang="en-GB" sz="1800" b="1" i="0">
                <a:solidFill>
                  <a:srgbClr val="374646"/>
                </a:solidFill>
                <a:effectLst/>
                <a:latin typeface="+mn-lt"/>
              </a:rPr>
              <a:t> convallis. </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Vivamus</a:t>
            </a:r>
            <a:r>
              <a:rPr lang="en-GB" sz="1800" b="1" i="0">
                <a:solidFill>
                  <a:srgbClr val="374646"/>
                </a:solidFill>
                <a:effectLst/>
                <a:latin typeface="+mn-lt"/>
              </a:rPr>
              <a:t> id ligula </a:t>
            </a:r>
            <a:r>
              <a:rPr lang="en-GB" sz="1800" b="1" i="0" err="1">
                <a:solidFill>
                  <a:srgbClr val="374646"/>
                </a:solidFill>
                <a:effectLst/>
                <a:latin typeface="+mn-lt"/>
              </a:rPr>
              <a:t>hendrerit</a:t>
            </a:r>
            <a:r>
              <a:rPr lang="en-GB" sz="1800" b="1" i="0">
                <a:solidFill>
                  <a:srgbClr val="374646"/>
                </a:solidFill>
                <a:effectLst/>
                <a:latin typeface="+mn-lt"/>
              </a:rPr>
              <a:t> eros gravida </a:t>
            </a:r>
            <a:r>
              <a:rPr lang="en-GB" sz="1800" b="1" i="0" err="1">
                <a:solidFill>
                  <a:srgbClr val="374646"/>
                </a:solidFill>
                <a:effectLst/>
                <a:latin typeface="+mn-lt"/>
              </a:rPr>
              <a:t>sagittis</a:t>
            </a:r>
            <a:r>
              <a:rPr lang="en-GB" sz="1800" b="1" i="0">
                <a:solidFill>
                  <a:srgbClr val="374646"/>
                </a:solidFill>
                <a:effectLst/>
                <a:latin typeface="+mn-lt"/>
              </a:rPr>
              <a:t> et non ipsum.</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Nullam</a:t>
            </a:r>
            <a:r>
              <a:rPr lang="en-GB" sz="1800" b="1" i="0">
                <a:solidFill>
                  <a:srgbClr val="374646"/>
                </a:solidFill>
                <a:effectLst/>
                <a:latin typeface="+mn-lt"/>
              </a:rPr>
              <a:t> ac </a:t>
            </a:r>
            <a:r>
              <a:rPr lang="en-GB" sz="1800" b="1" i="0" err="1">
                <a:solidFill>
                  <a:srgbClr val="374646"/>
                </a:solidFill>
                <a:effectLst/>
                <a:latin typeface="+mn-lt"/>
              </a:rPr>
              <a:t>tincidunt</a:t>
            </a:r>
            <a:r>
              <a:rPr lang="en-GB" sz="1800" b="1" i="0">
                <a:solidFill>
                  <a:srgbClr val="374646"/>
                </a:solidFill>
                <a:effectLst/>
                <a:latin typeface="+mn-lt"/>
              </a:rPr>
              <a:t> dui. </a:t>
            </a:r>
            <a:endParaRPr lang="en-GB" sz="1800" b="1">
              <a:solidFill>
                <a:srgbClr val="374646"/>
              </a:solidFill>
              <a:latin typeface="+mn-lt"/>
            </a:endParaRPr>
          </a:p>
        </p:txBody>
      </p:sp>
      <p:pic>
        <p:nvPicPr>
          <p:cNvPr id="33" name="Graphic 32">
            <a:extLst>
              <a:ext uri="{FF2B5EF4-FFF2-40B4-BE49-F238E27FC236}">
                <a16:creationId xmlns:a16="http://schemas.microsoft.com/office/drawing/2014/main" id="{B3F7AF3A-C98E-0B96-0DD0-165ED7394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id="{4EB5654C-F304-3369-84C5-632132CBF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4260660415"/>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a:t>Name of the section</a:t>
            </a:r>
            <a:endParaRPr/>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a:t>You can enter a subtitle here if you need it</a:t>
            </a:r>
            <a:endParaRPr/>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a:t>01</a:t>
            </a:r>
            <a:endParaRPr lang="en-GB"/>
          </a:p>
        </p:txBody>
      </p:sp>
    </p:spTree>
    <p:extLst>
      <p:ext uri="{BB962C8B-B14F-4D97-AF65-F5344CB8AC3E}">
        <p14:creationId xmlns:p14="http://schemas.microsoft.com/office/powerpoint/2010/main" val="89514054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a:t>Name of the section</a:t>
            </a:r>
            <a:endParaRPr/>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a:t>You can enter a subtitle here if you need it</a:t>
            </a:r>
            <a:endParaRPr/>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a:t>01</a:t>
            </a:r>
            <a:endParaRPr lang="en-GB"/>
          </a:p>
        </p:txBody>
      </p:sp>
    </p:spTree>
    <p:extLst>
      <p:ext uri="{BB962C8B-B14F-4D97-AF65-F5344CB8AC3E}">
        <p14:creationId xmlns:p14="http://schemas.microsoft.com/office/powerpoint/2010/main" val="408158070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0">
            <a:extLst>
              <a:ext uri="{FF2B5EF4-FFF2-40B4-BE49-F238E27FC236}">
                <a16:creationId xmlns:a16="http://schemas.microsoft.com/office/drawing/2014/main"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a:t>KEY TAKEAWAYS</a:t>
            </a:r>
            <a:endParaRPr lang="en-GB" noProof="0"/>
          </a:p>
        </p:txBody>
      </p:sp>
      <p:sp>
        <p:nvSpPr>
          <p:cNvPr id="31" name="TextBox 30">
            <a:extLst>
              <a:ext uri="{FF2B5EF4-FFF2-40B4-BE49-F238E27FC236}">
                <a16:creationId xmlns:a16="http://schemas.microsoft.com/office/drawing/2014/main"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a:solidFill>
                  <a:srgbClr val="374646"/>
                </a:solidFill>
                <a:effectLst/>
                <a:latin typeface="+mn-lt"/>
              </a:rPr>
              <a:t>Lorem ipsum </a:t>
            </a:r>
            <a:r>
              <a:rPr lang="en-GB" sz="1800" b="1" i="0" err="1">
                <a:solidFill>
                  <a:srgbClr val="374646"/>
                </a:solidFill>
                <a:effectLst/>
                <a:latin typeface="+mn-lt"/>
              </a:rPr>
              <a:t>dolor</a:t>
            </a:r>
            <a:r>
              <a:rPr lang="en-GB" sz="1800" b="1" i="0">
                <a:solidFill>
                  <a:srgbClr val="374646"/>
                </a:solidFill>
                <a:effectLst/>
                <a:latin typeface="+mn-lt"/>
              </a:rPr>
              <a:t> sit </a:t>
            </a:r>
            <a:r>
              <a:rPr lang="en-GB" sz="1800" b="1" i="0" err="1">
                <a:solidFill>
                  <a:srgbClr val="374646"/>
                </a:solidFill>
                <a:effectLst/>
                <a:latin typeface="+mn-lt"/>
              </a:rPr>
              <a:t>amet</a:t>
            </a:r>
            <a:r>
              <a:rPr lang="en-GB" sz="1800" b="1" i="0">
                <a:solidFill>
                  <a:srgbClr val="374646"/>
                </a:solidFill>
                <a:effectLst/>
                <a:latin typeface="+mn-lt"/>
              </a:rPr>
              <a:t>, </a:t>
            </a:r>
            <a:r>
              <a:rPr lang="en-GB" sz="1800" b="1" i="0" err="1">
                <a:solidFill>
                  <a:srgbClr val="374646"/>
                </a:solidFill>
                <a:effectLst/>
                <a:latin typeface="+mn-lt"/>
              </a:rPr>
              <a:t>consectetur</a:t>
            </a:r>
            <a:r>
              <a:rPr lang="en-GB" sz="1800" b="1" i="0">
                <a:solidFill>
                  <a:srgbClr val="374646"/>
                </a:solidFill>
                <a:effectLst/>
                <a:latin typeface="+mn-lt"/>
              </a:rPr>
              <a:t> </a:t>
            </a:r>
            <a:r>
              <a:rPr lang="en-GB" sz="1800" b="1" i="0" err="1">
                <a:solidFill>
                  <a:srgbClr val="374646"/>
                </a:solidFill>
                <a:effectLst/>
                <a:latin typeface="+mn-lt"/>
              </a:rPr>
              <a:t>adipiscing</a:t>
            </a:r>
            <a:r>
              <a:rPr lang="en-GB" sz="1800" b="1" i="0">
                <a:solidFill>
                  <a:srgbClr val="374646"/>
                </a:solidFill>
                <a:effectLst/>
                <a:latin typeface="+mn-lt"/>
              </a:rPr>
              <a:t> </a:t>
            </a:r>
            <a:r>
              <a:rPr lang="en-GB" sz="1800" b="1" i="0" err="1">
                <a:solidFill>
                  <a:srgbClr val="374646"/>
                </a:solidFill>
                <a:effectLst/>
                <a:latin typeface="+mn-lt"/>
              </a:rPr>
              <a:t>elit</a:t>
            </a:r>
            <a:r>
              <a:rPr lang="en-GB" sz="1800" b="1" i="0">
                <a:solidFill>
                  <a:srgbClr val="374646"/>
                </a:solidFill>
                <a:effectLst/>
                <a:latin typeface="+mn-lt"/>
              </a:rPr>
              <a:t>. Donec </a:t>
            </a:r>
            <a:r>
              <a:rPr lang="en-GB" sz="1800" b="1" i="0" err="1">
                <a:solidFill>
                  <a:srgbClr val="374646"/>
                </a:solidFill>
                <a:effectLst/>
                <a:latin typeface="+mn-lt"/>
              </a:rPr>
              <a:t>quis</a:t>
            </a:r>
            <a:r>
              <a:rPr lang="en-GB" sz="1800" b="1" i="0">
                <a:solidFill>
                  <a:srgbClr val="374646"/>
                </a:solidFill>
                <a:effectLst/>
                <a:latin typeface="+mn-lt"/>
              </a:rPr>
              <a:t> </a:t>
            </a:r>
            <a:r>
              <a:rPr lang="en-GB" sz="1800" b="1" i="0" err="1">
                <a:solidFill>
                  <a:srgbClr val="374646"/>
                </a:solidFill>
                <a:effectLst/>
                <a:latin typeface="+mn-lt"/>
              </a:rPr>
              <a:t>consequat</a:t>
            </a:r>
            <a:r>
              <a:rPr lang="en-GB" sz="1800" b="1" i="0">
                <a:solidFill>
                  <a:srgbClr val="374646"/>
                </a:solidFill>
                <a:effectLst/>
                <a:latin typeface="+mn-lt"/>
              </a:rPr>
              <a:t> </a:t>
            </a:r>
            <a:r>
              <a:rPr lang="en-GB" sz="1800" b="1" i="0" err="1">
                <a:solidFill>
                  <a:srgbClr val="374646"/>
                </a:solidFill>
                <a:effectLst/>
                <a:latin typeface="+mn-lt"/>
              </a:rPr>
              <a:t>nisl</a:t>
            </a:r>
            <a:r>
              <a:rPr lang="en-GB" sz="1800" b="1" i="0">
                <a:solidFill>
                  <a:srgbClr val="374646"/>
                </a:solidFill>
                <a:effectLst/>
                <a:latin typeface="+mn-lt"/>
              </a:rPr>
              <a:t>, </a:t>
            </a:r>
            <a:r>
              <a:rPr lang="en-GB" sz="1800" b="1" i="0" err="1">
                <a:solidFill>
                  <a:srgbClr val="374646"/>
                </a:solidFill>
                <a:effectLst/>
                <a:latin typeface="+mn-lt"/>
              </a:rPr>
              <a:t>quis</a:t>
            </a:r>
            <a:r>
              <a:rPr lang="en-GB" sz="1800" b="1" i="0">
                <a:solidFill>
                  <a:srgbClr val="374646"/>
                </a:solidFill>
                <a:effectLst/>
                <a:latin typeface="+mn-lt"/>
              </a:rPr>
              <a:t> </a:t>
            </a:r>
            <a:r>
              <a:rPr lang="en-GB" sz="1800" b="1" i="0" err="1">
                <a:solidFill>
                  <a:srgbClr val="374646"/>
                </a:solidFill>
                <a:effectLst/>
                <a:latin typeface="+mn-lt"/>
              </a:rPr>
              <a:t>dapibus</a:t>
            </a:r>
            <a:r>
              <a:rPr lang="en-GB" sz="1800" b="1" i="0">
                <a:solidFill>
                  <a:srgbClr val="374646"/>
                </a:solidFill>
                <a:effectLst/>
                <a:latin typeface="+mn-lt"/>
              </a:rPr>
              <a:t> nisi. </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Fusce</a:t>
            </a:r>
            <a:r>
              <a:rPr lang="en-GB" sz="1800" b="1" i="0">
                <a:solidFill>
                  <a:srgbClr val="374646"/>
                </a:solidFill>
                <a:effectLst/>
                <a:latin typeface="+mn-lt"/>
              </a:rPr>
              <a:t> </a:t>
            </a:r>
            <a:r>
              <a:rPr lang="en-GB" sz="1800" b="1" i="0" err="1">
                <a:solidFill>
                  <a:srgbClr val="374646"/>
                </a:solidFill>
                <a:effectLst/>
                <a:latin typeface="+mn-lt"/>
              </a:rPr>
              <a:t>dapibus</a:t>
            </a:r>
            <a:r>
              <a:rPr lang="en-GB" sz="1800" b="1" i="0">
                <a:solidFill>
                  <a:srgbClr val="374646"/>
                </a:solidFill>
                <a:effectLst/>
                <a:latin typeface="+mn-lt"/>
              </a:rPr>
              <a:t> </a:t>
            </a:r>
            <a:r>
              <a:rPr lang="en-GB" sz="1800" b="1" i="0" err="1">
                <a:solidFill>
                  <a:srgbClr val="374646"/>
                </a:solidFill>
                <a:effectLst/>
                <a:latin typeface="+mn-lt"/>
              </a:rPr>
              <a:t>ultricies</a:t>
            </a:r>
            <a:r>
              <a:rPr lang="en-GB" sz="1800" b="1" i="0">
                <a:solidFill>
                  <a:srgbClr val="374646"/>
                </a:solidFill>
                <a:effectLst/>
                <a:latin typeface="+mn-lt"/>
              </a:rPr>
              <a:t> convallis. </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Vivamus</a:t>
            </a:r>
            <a:r>
              <a:rPr lang="en-GB" sz="1800" b="1" i="0">
                <a:solidFill>
                  <a:srgbClr val="374646"/>
                </a:solidFill>
                <a:effectLst/>
                <a:latin typeface="+mn-lt"/>
              </a:rPr>
              <a:t> id ligula </a:t>
            </a:r>
            <a:r>
              <a:rPr lang="en-GB" sz="1800" b="1" i="0" err="1">
                <a:solidFill>
                  <a:srgbClr val="374646"/>
                </a:solidFill>
                <a:effectLst/>
                <a:latin typeface="+mn-lt"/>
              </a:rPr>
              <a:t>hendrerit</a:t>
            </a:r>
            <a:r>
              <a:rPr lang="en-GB" sz="1800" b="1" i="0">
                <a:solidFill>
                  <a:srgbClr val="374646"/>
                </a:solidFill>
                <a:effectLst/>
                <a:latin typeface="+mn-lt"/>
              </a:rPr>
              <a:t> eros gravida </a:t>
            </a:r>
            <a:r>
              <a:rPr lang="en-GB" sz="1800" b="1" i="0" err="1">
                <a:solidFill>
                  <a:srgbClr val="374646"/>
                </a:solidFill>
                <a:effectLst/>
                <a:latin typeface="+mn-lt"/>
              </a:rPr>
              <a:t>sagittis</a:t>
            </a:r>
            <a:r>
              <a:rPr lang="en-GB" sz="1800" b="1" i="0">
                <a:solidFill>
                  <a:srgbClr val="374646"/>
                </a:solidFill>
                <a:effectLst/>
                <a:latin typeface="+mn-lt"/>
              </a:rPr>
              <a:t> et non ipsum.</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Nullam</a:t>
            </a:r>
            <a:r>
              <a:rPr lang="en-GB" sz="1800" b="1" i="0">
                <a:solidFill>
                  <a:srgbClr val="374646"/>
                </a:solidFill>
                <a:effectLst/>
                <a:latin typeface="+mn-lt"/>
              </a:rPr>
              <a:t> ac </a:t>
            </a:r>
            <a:r>
              <a:rPr lang="en-GB" sz="1800" b="1" i="0" err="1">
                <a:solidFill>
                  <a:srgbClr val="374646"/>
                </a:solidFill>
                <a:effectLst/>
                <a:latin typeface="+mn-lt"/>
              </a:rPr>
              <a:t>tincidunt</a:t>
            </a:r>
            <a:r>
              <a:rPr lang="en-GB" sz="1800" b="1" i="0">
                <a:solidFill>
                  <a:srgbClr val="374646"/>
                </a:solidFill>
                <a:effectLst/>
                <a:latin typeface="+mn-lt"/>
              </a:rPr>
              <a:t> dui. </a:t>
            </a:r>
            <a:endParaRPr lang="en-GB" sz="1800" b="1">
              <a:solidFill>
                <a:srgbClr val="374646"/>
              </a:solidFill>
              <a:latin typeface="+mn-lt"/>
            </a:endParaRPr>
          </a:p>
        </p:txBody>
      </p:sp>
      <p:pic>
        <p:nvPicPr>
          <p:cNvPr id="33" name="Graphic 32">
            <a:extLst>
              <a:ext uri="{FF2B5EF4-FFF2-40B4-BE49-F238E27FC236}">
                <a16:creationId xmlns:a16="http://schemas.microsoft.com/office/drawing/2014/main" id="{B3F7AF3A-C98E-0B96-0DD0-165ED7394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id="{4EB5654C-F304-3369-84C5-632132CBF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75733405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a:t>Name of the section</a:t>
            </a:r>
            <a:endParaRPr/>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a:t>You can enter a subtitle here if you need it</a:t>
            </a:r>
            <a:endParaRPr/>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a:t>01</a:t>
            </a:r>
            <a:endParaRPr lang="en-GB"/>
          </a:p>
        </p:txBody>
      </p:sp>
    </p:spTree>
    <p:extLst>
      <p:ext uri="{BB962C8B-B14F-4D97-AF65-F5344CB8AC3E}">
        <p14:creationId xmlns:p14="http://schemas.microsoft.com/office/powerpoint/2010/main" val="353744315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Two bubbles with text</a:t>
            </a:r>
            <a:endParaRP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2">
            <a:extLst>
              <a:ext uri="{FF2B5EF4-FFF2-40B4-BE49-F238E27FC236}">
                <a16:creationId xmlns:a16="http://schemas.microsoft.com/office/drawing/2014/main" id="{B12960E7-EE36-A868-9601-23BDB75C4879}"/>
              </a:ext>
            </a:extLst>
          </p:cNvPr>
          <p:cNvSpPr>
            <a:spLocks noGrp="1"/>
          </p:cNvSpPr>
          <p:nvPr>
            <p:ph type="body" sz="quarter" idx="10"/>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8" name="Text Placeholder 6">
            <a:extLst>
              <a:ext uri="{FF2B5EF4-FFF2-40B4-BE49-F238E27FC236}">
                <a16:creationId xmlns:a16="http://schemas.microsoft.com/office/drawing/2014/main" id="{691F77C1-6D7C-6AF6-B4E9-489BF170829D}"/>
              </a:ext>
            </a:extLst>
          </p:cNvPr>
          <p:cNvSpPr>
            <a:spLocks noGrp="1"/>
          </p:cNvSpPr>
          <p:nvPr>
            <p:ph type="body" sz="quarter" idx="11"/>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1" name="Text Placeholder 6">
            <a:extLst>
              <a:ext uri="{FF2B5EF4-FFF2-40B4-BE49-F238E27FC236}">
                <a16:creationId xmlns:a16="http://schemas.microsoft.com/office/drawing/2014/main" id="{4BD0B767-30E6-0EB6-A389-60694CC9AD32}"/>
              </a:ext>
            </a:extLst>
          </p:cNvPr>
          <p:cNvSpPr>
            <a:spLocks noGrp="1"/>
          </p:cNvSpPr>
          <p:nvPr>
            <p:ph type="body" sz="quarter" idx="12"/>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903469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Three bubbles with text</a:t>
            </a:r>
            <a:endParaRP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Placeholder 2">
            <a:extLst>
              <a:ext uri="{FF2B5EF4-FFF2-40B4-BE49-F238E27FC236}">
                <a16:creationId xmlns:a16="http://schemas.microsoft.com/office/drawing/2014/main" id="{5A0B3B87-85C2-ED33-D8A7-43F67AE1F4FB}"/>
              </a:ext>
            </a:extLst>
          </p:cNvPr>
          <p:cNvSpPr>
            <a:spLocks noGrp="1"/>
          </p:cNvSpPr>
          <p:nvPr>
            <p:ph type="body" sz="quarter" idx="10"/>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8" name="Text Placeholder 4">
            <a:extLst>
              <a:ext uri="{FF2B5EF4-FFF2-40B4-BE49-F238E27FC236}">
                <a16:creationId xmlns:a16="http://schemas.microsoft.com/office/drawing/2014/main" id="{C28582BB-55FC-1C9F-B7B6-772A66318D4B}"/>
              </a:ext>
            </a:extLst>
          </p:cNvPr>
          <p:cNvSpPr>
            <a:spLocks noGrp="1"/>
          </p:cNvSpPr>
          <p:nvPr>
            <p:ph type="body" sz="quarter" idx="11"/>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10" name="Text Placeholder 6">
            <a:extLst>
              <a:ext uri="{FF2B5EF4-FFF2-40B4-BE49-F238E27FC236}">
                <a16:creationId xmlns:a16="http://schemas.microsoft.com/office/drawing/2014/main" id="{7C120B22-E65D-5B32-464C-21324ED5A940}"/>
              </a:ext>
            </a:extLst>
          </p:cNvPr>
          <p:cNvSpPr>
            <a:spLocks noGrp="1"/>
          </p:cNvSpPr>
          <p:nvPr>
            <p:ph type="body" sz="quarter" idx="12"/>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3" name="Text Placeholder 6">
            <a:extLst>
              <a:ext uri="{FF2B5EF4-FFF2-40B4-BE49-F238E27FC236}">
                <a16:creationId xmlns:a16="http://schemas.microsoft.com/office/drawing/2014/main" id="{6393A548-6047-E166-1698-B69BFC44A88D}"/>
              </a:ext>
            </a:extLst>
          </p:cNvPr>
          <p:cNvSpPr>
            <a:spLocks noGrp="1"/>
          </p:cNvSpPr>
          <p:nvPr>
            <p:ph type="body" sz="quarter" idx="13"/>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4" name="Text Placeholder 6">
            <a:extLst>
              <a:ext uri="{FF2B5EF4-FFF2-40B4-BE49-F238E27FC236}">
                <a16:creationId xmlns:a16="http://schemas.microsoft.com/office/drawing/2014/main" id="{AB4F0F9F-B222-0279-25D5-9A6A6A7ADAC3}"/>
              </a:ext>
            </a:extLst>
          </p:cNvPr>
          <p:cNvSpPr>
            <a:spLocks noGrp="1"/>
          </p:cNvSpPr>
          <p:nvPr>
            <p:ph type="body" sz="quarter" idx="14"/>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3582549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Four bubbles with text</a:t>
            </a:r>
            <a:endParaRP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
        <p:nvSpPr>
          <p:cNvPr id="30" name="Text Placeholder 24">
            <a:extLst>
              <a:ext uri="{FF2B5EF4-FFF2-40B4-BE49-F238E27FC236}">
                <a16:creationId xmlns:a16="http://schemas.microsoft.com/office/drawing/2014/main" id="{C0BE3B96-A445-20CC-CFDF-723346A0ADE0}"/>
              </a:ext>
            </a:extLst>
          </p:cNvPr>
          <p:cNvSpPr>
            <a:spLocks noGrp="1"/>
          </p:cNvSpPr>
          <p:nvPr>
            <p:ph type="body" sz="quarter" idx="10"/>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26">
            <a:extLst>
              <a:ext uri="{FF2B5EF4-FFF2-40B4-BE49-F238E27FC236}">
                <a16:creationId xmlns:a16="http://schemas.microsoft.com/office/drawing/2014/main" id="{A0F8FD93-D984-40D5-1502-BB62EBAD2823}"/>
              </a:ext>
            </a:extLst>
          </p:cNvPr>
          <p:cNvSpPr>
            <a:spLocks noGrp="1"/>
          </p:cNvSpPr>
          <p:nvPr>
            <p:ph type="body" sz="quarter" idx="11"/>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28">
            <a:extLst>
              <a:ext uri="{FF2B5EF4-FFF2-40B4-BE49-F238E27FC236}">
                <a16:creationId xmlns:a16="http://schemas.microsoft.com/office/drawing/2014/main" id="{B87EA5B5-DEC8-3CFB-205C-1AC8A3FF7323}"/>
              </a:ext>
            </a:extLst>
          </p:cNvPr>
          <p:cNvSpPr>
            <a:spLocks noGrp="1"/>
          </p:cNvSpPr>
          <p:nvPr>
            <p:ph type="body" sz="quarter" idx="12"/>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6">
            <a:extLst>
              <a:ext uri="{FF2B5EF4-FFF2-40B4-BE49-F238E27FC236}">
                <a16:creationId xmlns:a16="http://schemas.microsoft.com/office/drawing/2014/main" id="{96D7638F-F3F6-290F-618B-A654E4359A7D}"/>
              </a:ext>
            </a:extLst>
          </p:cNvPr>
          <p:cNvSpPr>
            <a:spLocks noGrp="1"/>
          </p:cNvSpPr>
          <p:nvPr>
            <p:ph type="body" sz="quarter" idx="13"/>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7" name="Text Placeholder 6">
            <a:extLst>
              <a:ext uri="{FF2B5EF4-FFF2-40B4-BE49-F238E27FC236}">
                <a16:creationId xmlns:a16="http://schemas.microsoft.com/office/drawing/2014/main" id="{B422E648-5B96-706B-4464-D98EF093F344}"/>
              </a:ext>
            </a:extLst>
          </p:cNvPr>
          <p:cNvSpPr>
            <a:spLocks noGrp="1"/>
          </p:cNvSpPr>
          <p:nvPr>
            <p:ph type="body" sz="quarter" idx="14"/>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8" name="Text Placeholder 6">
            <a:extLst>
              <a:ext uri="{FF2B5EF4-FFF2-40B4-BE49-F238E27FC236}">
                <a16:creationId xmlns:a16="http://schemas.microsoft.com/office/drawing/2014/main" id="{BECC353E-6B20-65F8-1B4A-08CBCCDDD44B}"/>
              </a:ext>
            </a:extLst>
          </p:cNvPr>
          <p:cNvSpPr>
            <a:spLocks noGrp="1"/>
          </p:cNvSpPr>
          <p:nvPr>
            <p:ph type="body" sz="quarter" idx="15"/>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9" name="Text Placeholder 6">
            <a:extLst>
              <a:ext uri="{FF2B5EF4-FFF2-40B4-BE49-F238E27FC236}">
                <a16:creationId xmlns:a16="http://schemas.microsoft.com/office/drawing/2014/main" id="{E9F1A1BD-BC61-E9A4-D904-2317ABC885A4}"/>
              </a:ext>
            </a:extLst>
          </p:cNvPr>
          <p:cNvSpPr>
            <a:spLocks noGrp="1"/>
          </p:cNvSpPr>
          <p:nvPr>
            <p:ph type="body" sz="quarter" idx="16"/>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5804441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one</a:t>
            </a:r>
            <a:r>
              <a:rPr lang="es-ES"/>
              <a:t> </a:t>
            </a:r>
            <a:r>
              <a:rPr lang="es-ES" err="1"/>
              <a:t>column</a:t>
            </a:r>
            <a:r>
              <a:rPr lang="es-ES"/>
              <a:t> </a:t>
            </a:r>
            <a:r>
              <a:rPr lang="es-ES" err="1"/>
              <a:t>text</a:t>
            </a:r>
            <a:endParaRPr lang="en-GB"/>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080786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column</a:t>
            </a:r>
            <a:r>
              <a:rPr lang="es-ES"/>
              <a:t> </a:t>
            </a:r>
            <a:r>
              <a:rPr lang="es-ES" err="1"/>
              <a:t>text</a:t>
            </a:r>
            <a:endParaRPr lang="en-GB"/>
          </a:p>
        </p:txBody>
      </p:sp>
    </p:spTree>
    <p:extLst>
      <p:ext uri="{BB962C8B-B14F-4D97-AF65-F5344CB8AC3E}">
        <p14:creationId xmlns:p14="http://schemas.microsoft.com/office/powerpoint/2010/main" val="1811493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titled</a:t>
            </a:r>
            <a:r>
              <a:rPr lang="es-ES"/>
              <a:t> </a:t>
            </a:r>
            <a:r>
              <a:rPr lang="es-ES" err="1"/>
              <a:t>columns</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Tree>
    <p:extLst>
      <p:ext uri="{BB962C8B-B14F-4D97-AF65-F5344CB8AC3E}">
        <p14:creationId xmlns:p14="http://schemas.microsoft.com/office/powerpoint/2010/main" val="79289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list</a:t>
            </a:r>
            <a:r>
              <a:rPr lang="es-ES"/>
              <a:t> and </a:t>
            </a:r>
            <a:r>
              <a:rPr lang="es-ES" err="1"/>
              <a:t>large</a:t>
            </a:r>
            <a:r>
              <a:rPr lang="es-ES"/>
              <a:t> </a:t>
            </a:r>
            <a:r>
              <a:rPr lang="es-ES" err="1"/>
              <a:t>text</a:t>
            </a:r>
            <a:r>
              <a:rPr lang="es-ES"/>
              <a:t> box</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Tree>
    <p:extLst>
      <p:ext uri="{BB962C8B-B14F-4D97-AF65-F5344CB8AC3E}">
        <p14:creationId xmlns:p14="http://schemas.microsoft.com/office/powerpoint/2010/main" val="1258910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89615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371376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a:t>Name of the section</a:t>
            </a:r>
            <a:endParaRPr/>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a:t>You can enter a subtitle here if you need it</a:t>
            </a:r>
            <a:endParaRPr/>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a:t>01</a:t>
            </a:r>
            <a:endParaRPr lang="en-GB"/>
          </a:p>
        </p:txBody>
      </p:sp>
    </p:spTree>
    <p:extLst>
      <p:ext uri="{BB962C8B-B14F-4D97-AF65-F5344CB8AC3E}">
        <p14:creationId xmlns:p14="http://schemas.microsoft.com/office/powerpoint/2010/main" val="2494637530"/>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19511307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a:p>
        </p:txBody>
      </p:sp>
      <p:sp>
        <p:nvSpPr>
          <p:cNvPr id="2" name="Google Shape;530;p31">
            <a:extLst>
              <a:ext uri="{FF2B5EF4-FFF2-40B4-BE49-F238E27FC236}">
                <a16:creationId xmlns:a16="http://schemas.microsoft.com/office/drawing/2014/main"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a:t>Slide with a full screen picture</a:t>
            </a:r>
            <a:endParaRPr/>
          </a:p>
        </p:txBody>
      </p:sp>
      <p:sp>
        <p:nvSpPr>
          <p:cNvPr id="9" name="Google Shape;547;p31">
            <a:extLst>
              <a:ext uri="{FF2B5EF4-FFF2-40B4-BE49-F238E27FC236}">
                <a16:creationId xmlns:a16="http://schemas.microsoft.com/office/drawing/2014/main"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7;p31">
            <a:extLst>
              <a:ext uri="{FF2B5EF4-FFF2-40B4-BE49-F238E27FC236}">
                <a16:creationId xmlns:a16="http://schemas.microsoft.com/office/drawing/2014/main"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0980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a:t>—Someone Famous</a:t>
            </a:r>
            <a:endParaRPr/>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a:t>“This is a quote, words full of wisdom that someone important said and can make the reader get inspired.”</a:t>
            </a:r>
            <a:endParaRPr/>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28781602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Tree>
    <p:extLst>
      <p:ext uri="{BB962C8B-B14F-4D97-AF65-F5344CB8AC3E}">
        <p14:creationId xmlns:p14="http://schemas.microsoft.com/office/powerpoint/2010/main" val="386877540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err="1"/>
              <a:t>hree</a:t>
            </a:r>
            <a:r>
              <a:rPr lang="en-GB" noProof="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Tree>
    <p:extLst>
      <p:ext uri="{BB962C8B-B14F-4D97-AF65-F5344CB8AC3E}">
        <p14:creationId xmlns:p14="http://schemas.microsoft.com/office/powerpoint/2010/main" val="15890539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Four</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Tree>
    <p:extLst>
      <p:ext uri="{BB962C8B-B14F-4D97-AF65-F5344CB8AC3E}">
        <p14:creationId xmlns:p14="http://schemas.microsoft.com/office/powerpoint/2010/main" val="1326011075"/>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Five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a:t>Five</a:t>
            </a:r>
            <a:endParaRPr lang="en-GB"/>
          </a:p>
        </p:txBody>
      </p:sp>
    </p:spTree>
    <p:extLst>
      <p:ext uri="{BB962C8B-B14F-4D97-AF65-F5344CB8AC3E}">
        <p14:creationId xmlns:p14="http://schemas.microsoft.com/office/powerpoint/2010/main" val="197487307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Six</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243804253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Seven</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235956173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Eight</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173167108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a:t>Name of the section</a:t>
            </a:r>
            <a:endParaRPr/>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a:t>You can enter a subtitle here if you need it</a:t>
            </a:r>
            <a:endParaRPr/>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a:t>01</a:t>
            </a:r>
            <a:endParaRPr lang="en-GB"/>
          </a:p>
        </p:txBody>
      </p:sp>
    </p:spTree>
    <p:extLst>
      <p:ext uri="{BB962C8B-B14F-4D97-AF65-F5344CB8AC3E}">
        <p14:creationId xmlns:p14="http://schemas.microsoft.com/office/powerpoint/2010/main" val="2084659764"/>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Thanks!</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a:t>Ask us more questions:</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a:t>events@cornerstonebarristers.com</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a:t>For instructions and inquiries:</a:t>
            </a:r>
          </a:p>
        </p:txBody>
      </p:sp>
      <p:sp>
        <p:nvSpPr>
          <p:cNvPr id="3" name="Text Placeholder 17">
            <a:extLst>
              <a:ext uri="{FF2B5EF4-FFF2-40B4-BE49-F238E27FC236}">
                <a16:creationId xmlns:a16="http://schemas.microsoft.com/office/drawing/2014/main"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a:t>events@cornerstonebarristers.com</a:t>
            </a:r>
          </a:p>
        </p:txBody>
      </p:sp>
      <p:cxnSp>
        <p:nvCxnSpPr>
          <p:cNvPr id="5" name="Straight Connector 4">
            <a:extLst>
              <a:ext uri="{FF2B5EF4-FFF2-40B4-BE49-F238E27FC236}">
                <a16:creationId xmlns:a16="http://schemas.microsoft.com/office/drawing/2014/main"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600699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Two bubbles with text</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D9CC6D03-C320-B1CC-3051-961031290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
        <p:nvSpPr>
          <p:cNvPr id="2" name="Google Shape;174;p24">
            <a:extLst>
              <a:ext uri="{FF2B5EF4-FFF2-40B4-BE49-F238E27FC236}">
                <a16:creationId xmlns:a16="http://schemas.microsoft.com/office/drawing/2014/main" id="{42EE35CF-A833-6EA7-BD2B-A70D8D647CA1}"/>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 name="Text Placeholder 2">
            <a:extLst>
              <a:ext uri="{FF2B5EF4-FFF2-40B4-BE49-F238E27FC236}">
                <a16:creationId xmlns:a16="http://schemas.microsoft.com/office/drawing/2014/main" id="{8F10D34B-4FC9-3A4C-7C53-B744D18D309A}"/>
              </a:ext>
            </a:extLst>
          </p:cNvPr>
          <p:cNvSpPr>
            <a:spLocks noGrp="1"/>
          </p:cNvSpPr>
          <p:nvPr>
            <p:ph type="body" sz="quarter" idx="11"/>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7" name="Text Placeholder 6">
            <a:extLst>
              <a:ext uri="{FF2B5EF4-FFF2-40B4-BE49-F238E27FC236}">
                <a16:creationId xmlns:a16="http://schemas.microsoft.com/office/drawing/2014/main" id="{EB740477-CEAC-7278-6C7A-C928CD5751B0}"/>
              </a:ext>
            </a:extLst>
          </p:cNvPr>
          <p:cNvSpPr>
            <a:spLocks noGrp="1"/>
          </p:cNvSpPr>
          <p:nvPr>
            <p:ph type="body" sz="quarter" idx="12"/>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8" name="Text Placeholder 6">
            <a:extLst>
              <a:ext uri="{FF2B5EF4-FFF2-40B4-BE49-F238E27FC236}">
                <a16:creationId xmlns:a16="http://schemas.microsoft.com/office/drawing/2014/main" id="{7694351F-665B-2B9E-5790-BD935F8977B3}"/>
              </a:ext>
            </a:extLst>
          </p:cNvPr>
          <p:cNvSpPr>
            <a:spLocks noGrp="1"/>
          </p:cNvSpPr>
          <p:nvPr>
            <p:ph type="body" sz="quarter" idx="13"/>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9058602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Three bubbles with text</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phic 1">
            <a:extLst>
              <a:ext uri="{FF2B5EF4-FFF2-40B4-BE49-F238E27FC236}">
                <a16:creationId xmlns:a16="http://schemas.microsoft.com/office/drawing/2014/main" id="{D120A9AB-F528-583F-2869-3DECD461D4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
        <p:nvSpPr>
          <p:cNvPr id="4" name="Google Shape;174;p24">
            <a:extLst>
              <a:ext uri="{FF2B5EF4-FFF2-40B4-BE49-F238E27FC236}">
                <a16:creationId xmlns:a16="http://schemas.microsoft.com/office/drawing/2014/main" id="{BB602477-D896-7327-F497-F9BEE1271FD4}"/>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5" name="Text Placeholder 2">
            <a:extLst>
              <a:ext uri="{FF2B5EF4-FFF2-40B4-BE49-F238E27FC236}">
                <a16:creationId xmlns:a16="http://schemas.microsoft.com/office/drawing/2014/main" id="{6072F24A-9315-EFFA-1AE7-BBA84B4E08AD}"/>
              </a:ext>
            </a:extLst>
          </p:cNvPr>
          <p:cNvSpPr>
            <a:spLocks noGrp="1"/>
          </p:cNvSpPr>
          <p:nvPr>
            <p:ph type="body" sz="quarter" idx="11"/>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7" name="Text Placeholder 4">
            <a:extLst>
              <a:ext uri="{FF2B5EF4-FFF2-40B4-BE49-F238E27FC236}">
                <a16:creationId xmlns:a16="http://schemas.microsoft.com/office/drawing/2014/main" id="{9E64AFBC-EFF7-DAD9-2ABA-C487230005BA}"/>
              </a:ext>
            </a:extLst>
          </p:cNvPr>
          <p:cNvSpPr>
            <a:spLocks noGrp="1"/>
          </p:cNvSpPr>
          <p:nvPr>
            <p:ph type="body" sz="quarter" idx="12"/>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8" name="Text Placeholder 6">
            <a:extLst>
              <a:ext uri="{FF2B5EF4-FFF2-40B4-BE49-F238E27FC236}">
                <a16:creationId xmlns:a16="http://schemas.microsoft.com/office/drawing/2014/main" id="{2B1B1202-28A9-BF81-F15E-524644CB71F2}"/>
              </a:ext>
            </a:extLst>
          </p:cNvPr>
          <p:cNvSpPr>
            <a:spLocks noGrp="1"/>
          </p:cNvSpPr>
          <p:nvPr>
            <p:ph type="body" sz="quarter" idx="13"/>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9" name="Text Placeholder 6">
            <a:extLst>
              <a:ext uri="{FF2B5EF4-FFF2-40B4-BE49-F238E27FC236}">
                <a16:creationId xmlns:a16="http://schemas.microsoft.com/office/drawing/2014/main" id="{A0A0D202-B844-84D3-5255-69877C66256E}"/>
              </a:ext>
            </a:extLst>
          </p:cNvPr>
          <p:cNvSpPr>
            <a:spLocks noGrp="1"/>
          </p:cNvSpPr>
          <p:nvPr>
            <p:ph type="body" sz="quarter" idx="14"/>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0" name="Text Placeholder 6">
            <a:extLst>
              <a:ext uri="{FF2B5EF4-FFF2-40B4-BE49-F238E27FC236}">
                <a16:creationId xmlns:a16="http://schemas.microsoft.com/office/drawing/2014/main" id="{1D4101C8-EACC-1A3A-354A-A9AAC83DD91B}"/>
              </a:ext>
            </a:extLst>
          </p:cNvPr>
          <p:cNvSpPr>
            <a:spLocks noGrp="1"/>
          </p:cNvSpPr>
          <p:nvPr>
            <p:ph type="body" sz="quarter" idx="15"/>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39674969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Four bubbles with text</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id="{F034777F-1AD8-B6DC-0BA9-8FF43D444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
        <p:nvSpPr>
          <p:cNvPr id="21" name="Google Shape;174;p24">
            <a:extLst>
              <a:ext uri="{FF2B5EF4-FFF2-40B4-BE49-F238E27FC236}">
                <a16:creationId xmlns:a16="http://schemas.microsoft.com/office/drawing/2014/main" id="{00925841-2837-668B-D7C8-167619AF8132}"/>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25" name="Text Placeholder 24">
            <a:extLst>
              <a:ext uri="{FF2B5EF4-FFF2-40B4-BE49-F238E27FC236}">
                <a16:creationId xmlns:a16="http://schemas.microsoft.com/office/drawing/2014/main" id="{0B42D348-1781-B176-1470-27D0FE96B1EE}"/>
              </a:ext>
            </a:extLst>
          </p:cNvPr>
          <p:cNvSpPr>
            <a:spLocks noGrp="1"/>
          </p:cNvSpPr>
          <p:nvPr>
            <p:ph type="body" sz="quarter" idx="11"/>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6">
            <a:extLst>
              <a:ext uri="{FF2B5EF4-FFF2-40B4-BE49-F238E27FC236}">
                <a16:creationId xmlns:a16="http://schemas.microsoft.com/office/drawing/2014/main" id="{94986DFE-2B73-BE78-5C30-6AB568852802}"/>
              </a:ext>
            </a:extLst>
          </p:cNvPr>
          <p:cNvSpPr>
            <a:spLocks noGrp="1"/>
          </p:cNvSpPr>
          <p:nvPr>
            <p:ph type="body" sz="quarter" idx="12"/>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8">
            <a:extLst>
              <a:ext uri="{FF2B5EF4-FFF2-40B4-BE49-F238E27FC236}">
                <a16:creationId xmlns:a16="http://schemas.microsoft.com/office/drawing/2014/main" id="{405AAE70-EAD5-7D22-ADEB-BB6FAF6190DD}"/>
              </a:ext>
            </a:extLst>
          </p:cNvPr>
          <p:cNvSpPr>
            <a:spLocks noGrp="1"/>
          </p:cNvSpPr>
          <p:nvPr>
            <p:ph type="body" sz="quarter" idx="13"/>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6">
            <a:extLst>
              <a:ext uri="{FF2B5EF4-FFF2-40B4-BE49-F238E27FC236}">
                <a16:creationId xmlns:a16="http://schemas.microsoft.com/office/drawing/2014/main" id="{3D0AEC81-F6EA-B878-376F-853E8095A4F6}"/>
              </a:ext>
            </a:extLst>
          </p:cNvPr>
          <p:cNvSpPr>
            <a:spLocks noGrp="1"/>
          </p:cNvSpPr>
          <p:nvPr>
            <p:ph type="body" sz="quarter" idx="14"/>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29" name="Text Placeholder 6">
            <a:extLst>
              <a:ext uri="{FF2B5EF4-FFF2-40B4-BE49-F238E27FC236}">
                <a16:creationId xmlns:a16="http://schemas.microsoft.com/office/drawing/2014/main" id="{3FD70A09-B65D-6BE6-7349-8F1A50C9EA7E}"/>
              </a:ext>
            </a:extLst>
          </p:cNvPr>
          <p:cNvSpPr>
            <a:spLocks noGrp="1"/>
          </p:cNvSpPr>
          <p:nvPr>
            <p:ph type="body" sz="quarter" idx="15"/>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0" name="Text Placeholder 6">
            <a:extLst>
              <a:ext uri="{FF2B5EF4-FFF2-40B4-BE49-F238E27FC236}">
                <a16:creationId xmlns:a16="http://schemas.microsoft.com/office/drawing/2014/main" id="{5874D7E3-BF4F-0BEB-3A28-53B94A4AF259}"/>
              </a:ext>
            </a:extLst>
          </p:cNvPr>
          <p:cNvSpPr>
            <a:spLocks noGrp="1"/>
          </p:cNvSpPr>
          <p:nvPr>
            <p:ph type="body" sz="quarter" idx="16"/>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1" name="Text Placeholder 6">
            <a:extLst>
              <a:ext uri="{FF2B5EF4-FFF2-40B4-BE49-F238E27FC236}">
                <a16:creationId xmlns:a16="http://schemas.microsoft.com/office/drawing/2014/main" id="{55BF8B86-EBA2-7285-554C-49AEDF7ADEA6}"/>
              </a:ext>
            </a:extLst>
          </p:cNvPr>
          <p:cNvSpPr>
            <a:spLocks noGrp="1"/>
          </p:cNvSpPr>
          <p:nvPr>
            <p:ph type="body" sz="quarter" idx="17"/>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23752181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one</a:t>
            </a:r>
            <a:r>
              <a:rPr lang="es-ES"/>
              <a:t> </a:t>
            </a:r>
            <a:r>
              <a:rPr lang="es-ES" err="1"/>
              <a:t>column</a:t>
            </a:r>
            <a:r>
              <a:rPr lang="es-ES"/>
              <a:t> </a:t>
            </a:r>
            <a:r>
              <a:rPr lang="es-ES" err="1"/>
              <a:t>text</a:t>
            </a:r>
            <a:endParaRPr lang="en-GB"/>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id="{9D30A8FF-8812-F884-D245-C36022CC99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517860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column</a:t>
            </a:r>
            <a:r>
              <a:rPr lang="es-ES"/>
              <a:t> </a:t>
            </a:r>
            <a:r>
              <a:rPr lang="es-ES" err="1"/>
              <a:t>text</a:t>
            </a:r>
            <a:endParaRPr lang="en-GB"/>
          </a:p>
        </p:txBody>
      </p:sp>
      <p:pic>
        <p:nvPicPr>
          <p:cNvPr id="2" name="Graphic 1">
            <a:extLst>
              <a:ext uri="{FF2B5EF4-FFF2-40B4-BE49-F238E27FC236}">
                <a16:creationId xmlns:a16="http://schemas.microsoft.com/office/drawing/2014/main" id="{85A12E68-569C-9DD0-BDB1-287D5E41AA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0444438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titled</a:t>
            </a:r>
            <a:r>
              <a:rPr lang="es-ES"/>
              <a:t> </a:t>
            </a:r>
            <a:r>
              <a:rPr lang="es-ES" err="1"/>
              <a:t>columns</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pic>
        <p:nvPicPr>
          <p:cNvPr id="2" name="Graphic 1">
            <a:extLst>
              <a:ext uri="{FF2B5EF4-FFF2-40B4-BE49-F238E27FC236}">
                <a16:creationId xmlns:a16="http://schemas.microsoft.com/office/drawing/2014/main" id="{3C4FA30C-F1DD-77DA-3B8E-BF3BD02CC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19530476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list</a:t>
            </a:r>
            <a:r>
              <a:rPr lang="es-ES"/>
              <a:t> and </a:t>
            </a:r>
            <a:r>
              <a:rPr lang="es-ES" err="1"/>
              <a:t>large</a:t>
            </a:r>
            <a:r>
              <a:rPr lang="es-ES"/>
              <a:t> </a:t>
            </a:r>
            <a:r>
              <a:rPr lang="es-ES" err="1"/>
              <a:t>text</a:t>
            </a:r>
            <a:r>
              <a:rPr lang="es-ES"/>
              <a:t> box</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pic>
        <p:nvPicPr>
          <p:cNvPr id="2" name="Graphic 1">
            <a:extLst>
              <a:ext uri="{FF2B5EF4-FFF2-40B4-BE49-F238E27FC236}">
                <a16:creationId xmlns:a16="http://schemas.microsoft.com/office/drawing/2014/main" id="{A9E81223-D8FC-EE1E-6810-7B2FD0073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7224040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C93DD896-2621-BEC0-D4F9-05FD03EE5E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1601931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id="{2FDBE5E2-FAF6-F558-D9C3-33C08C92B2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41713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Two bubbles with text</a:t>
            </a:r>
            <a:endParaRPr/>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1592621"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3;p24">
            <a:extLst>
              <a:ext uri="{FF2B5EF4-FFF2-40B4-BE49-F238E27FC236}">
                <a16:creationId xmlns:a16="http://schemas.microsoft.com/office/drawing/2014/main" id="{C4D5B58E-BCBD-152A-9E2A-0773CC8EB429}"/>
              </a:ext>
            </a:extLst>
          </p:cNvPr>
          <p:cNvSpPr txBox="1">
            <a:spLocks/>
          </p:cNvSpPr>
          <p:nvPr userDrawn="1"/>
        </p:nvSpPr>
        <p:spPr>
          <a:xfrm>
            <a:off x="5376081" y="2359934"/>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solidFill>
                  <a:schemeClr val="tx2"/>
                </a:solidFill>
              </a:rPr>
              <a:t>Two</a:t>
            </a:r>
          </a:p>
        </p:txBody>
      </p:sp>
      <p:sp>
        <p:nvSpPr>
          <p:cNvPr id="88" name="Google Shape;174;p24">
            <a:extLst>
              <a:ext uri="{FF2B5EF4-FFF2-40B4-BE49-F238E27FC236}">
                <a16:creationId xmlns:a16="http://schemas.microsoft.com/office/drawing/2014/main" id="{C3C89444-C268-3D76-25AC-5989476F71E6}"/>
              </a:ext>
            </a:extLst>
          </p:cNvPr>
          <p:cNvSpPr txBox="1">
            <a:spLocks/>
          </p:cNvSpPr>
          <p:nvPr userDrawn="1"/>
        </p:nvSpPr>
        <p:spPr>
          <a:xfrm>
            <a:off x="4964314" y="2800891"/>
            <a:ext cx="2998834"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913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id="{1069FA9F-90A4-79A1-B887-E90E7AAC21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8344259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a:t>—Someone Famous</a:t>
            </a:r>
            <a:endParaRPr/>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a:t>“This is a quote, words full of wisdom that someone important said and can make the reader get inspired.”</a:t>
            </a:r>
            <a:endParaRPr/>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id="{914411D8-923E-2E67-CA3B-B52D12F9A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2838751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pic>
        <p:nvPicPr>
          <p:cNvPr id="2" name="Graphic 1">
            <a:extLst>
              <a:ext uri="{FF2B5EF4-FFF2-40B4-BE49-F238E27FC236}">
                <a16:creationId xmlns:a16="http://schemas.microsoft.com/office/drawing/2014/main" id="{7736334B-291E-239B-B2A6-730450E2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18090666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err="1"/>
              <a:t>hree</a:t>
            </a:r>
            <a:r>
              <a:rPr lang="en-GB" noProof="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pic>
        <p:nvPicPr>
          <p:cNvPr id="2" name="Graphic 1">
            <a:extLst>
              <a:ext uri="{FF2B5EF4-FFF2-40B4-BE49-F238E27FC236}">
                <a16:creationId xmlns:a16="http://schemas.microsoft.com/office/drawing/2014/main" id="{F78B02DE-2219-1DDD-D8EB-C1732E2714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74050741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Four</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pic>
        <p:nvPicPr>
          <p:cNvPr id="2" name="Graphic 1">
            <a:extLst>
              <a:ext uri="{FF2B5EF4-FFF2-40B4-BE49-F238E27FC236}">
                <a16:creationId xmlns:a16="http://schemas.microsoft.com/office/drawing/2014/main" id="{2C671081-C13A-E689-3397-08CF35D7FA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65694537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Five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a:t>Five</a:t>
            </a:r>
            <a:endParaRPr lang="en-GB"/>
          </a:p>
        </p:txBody>
      </p:sp>
      <p:pic>
        <p:nvPicPr>
          <p:cNvPr id="9" name="Graphic 8">
            <a:extLst>
              <a:ext uri="{FF2B5EF4-FFF2-40B4-BE49-F238E27FC236}">
                <a16:creationId xmlns:a16="http://schemas.microsoft.com/office/drawing/2014/main" id="{5E7C92AE-9CA9-5C49-60DF-BA0692828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36226429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Six</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id="{B9E0221E-1C1E-EC28-A247-BC90B714F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84247378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Seven</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id="{6C3DFBF8-CB3F-81ED-2E7C-54E943168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239184017"/>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Eight</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id="{42271A9D-9A8F-F606-9CF2-2BB035786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1996566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48" r:id="rId2"/>
    <p:sldLayoutId id="2147483666" r:id="rId3"/>
    <p:sldLayoutId id="2147483684" r:id="rId4"/>
    <p:sldLayoutId id="2147483724" r:id="rId5"/>
    <p:sldLayoutId id="2147483725" r:id="rId6"/>
    <p:sldLayoutId id="2147483694" r:id="rId7"/>
    <p:sldLayoutId id="2147483695" r:id="rId8"/>
    <p:sldLayoutId id="2147483680" r:id="rId9"/>
    <p:sldLayoutId id="2147483701" r:id="rId10"/>
    <p:sldLayoutId id="2147483702" r:id="rId11"/>
    <p:sldLayoutId id="2147483700" r:id="rId12"/>
    <p:sldLayoutId id="2147483681" r:id="rId13"/>
    <p:sldLayoutId id="2147483692" r:id="rId14"/>
    <p:sldLayoutId id="2147483693" r:id="rId15"/>
    <p:sldLayoutId id="2147483691" r:id="rId16"/>
    <p:sldLayoutId id="2147483696" r:id="rId17"/>
    <p:sldLayoutId id="2147483698" r:id="rId18"/>
    <p:sldLayoutId id="2147483699" r:id="rId19"/>
    <p:sldLayoutId id="2147483697" r:id="rId20"/>
    <p:sldLayoutId id="2147483723" r:id="rId21"/>
    <p:sldLayoutId id="2147483685" r:id="rId22"/>
    <p:sldLayoutId id="2147483688" r:id="rId23"/>
    <p:sldLayoutId id="2147483686" r:id="rId24"/>
    <p:sldLayoutId id="2147483690" r:id="rId25"/>
    <p:sldLayoutId id="2147483687" r:id="rId26"/>
    <p:sldLayoutId id="2147483689"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6" r:id="rId47"/>
    <p:sldLayoutId id="2147483777" r:id="rId48"/>
    <p:sldLayoutId id="2147483778"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47085548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 id="2147483760" r:id="rId33"/>
    <p:sldLayoutId id="2147483761" r:id="rId34"/>
    <p:sldLayoutId id="2147483762" r:id="rId35"/>
    <p:sldLayoutId id="2147483763" r:id="rId36"/>
    <p:sldLayoutId id="2147483764" r:id="rId37"/>
    <p:sldLayoutId id="2147483765" r:id="rId38"/>
    <p:sldLayoutId id="2147483766" r:id="rId39"/>
    <p:sldLayoutId id="2147483767" r:id="rId40"/>
    <p:sldLayoutId id="2147483768" r:id="rId41"/>
    <p:sldLayoutId id="2147483769" r:id="rId42"/>
    <p:sldLayoutId id="2147483770" r:id="rId43"/>
    <p:sldLayoutId id="2147483771" r:id="rId44"/>
    <p:sldLayoutId id="2147483772" r:id="rId45"/>
    <p:sldLayoutId id="2147483773" r:id="rId46"/>
    <p:sldLayoutId id="2147483774" r:id="rId47"/>
    <p:sldLayoutId id="2147483775" r:id="rId48"/>
    <p:sldLayoutId id="2147483776"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hyperlink" Target="https://svgsilh.com/607d8b/image/297373.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https://www.justice.gov.uk/courts/procedure-rules/civil/rules/part-57a-business-and-property-courts/practice-direction-57ac-trial-witness-statements-in-the-business-and-property-courts#6" TargetMode="Externa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1.xml"/><Relationship Id="rId5" Type="http://schemas.openxmlformats.org/officeDocument/2006/relationships/image" Target="../media/image18.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hyperlink" Target="https://hukukingilizcesi.wordpress.com/2019/09/03/belge-ve-belge-sunumlarina-ait-ingilizce-kaliplar-english-phrases-about-documents/" TargetMode="External"/><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D8FF74-A0D5-F5C3-766B-69BB97C2CD01}"/>
              </a:ext>
            </a:extLst>
          </p:cNvPr>
          <p:cNvSpPr>
            <a:spLocks noGrp="1"/>
          </p:cNvSpPr>
          <p:nvPr>
            <p:ph type="body" sz="quarter" idx="10"/>
          </p:nvPr>
        </p:nvSpPr>
        <p:spPr>
          <a:xfrm>
            <a:off x="1526054" y="1576816"/>
            <a:ext cx="6090771" cy="1654960"/>
          </a:xfrm>
        </p:spPr>
        <p:txBody>
          <a:bodyPr/>
          <a:lstStyle/>
          <a:p>
            <a:r>
              <a:rPr lang="en-GB" dirty="0"/>
              <a:t>Evidence</a:t>
            </a:r>
          </a:p>
        </p:txBody>
      </p:sp>
      <p:sp>
        <p:nvSpPr>
          <p:cNvPr id="6" name="Text Placeholder 5">
            <a:extLst>
              <a:ext uri="{FF2B5EF4-FFF2-40B4-BE49-F238E27FC236}">
                <a16:creationId xmlns:a16="http://schemas.microsoft.com/office/drawing/2014/main" id="{5E581971-7969-86BB-8CAF-12AF09DA4FDD}"/>
              </a:ext>
            </a:extLst>
          </p:cNvPr>
          <p:cNvSpPr>
            <a:spLocks noGrp="1"/>
          </p:cNvSpPr>
          <p:nvPr>
            <p:ph type="body" sz="quarter" idx="11"/>
          </p:nvPr>
        </p:nvSpPr>
        <p:spPr/>
        <p:txBody>
          <a:bodyPr/>
          <a:lstStyle/>
          <a:p>
            <a:r>
              <a:rPr lang="en-GB" dirty="0"/>
              <a:t>Sarah Salmon, Alistair Cantor and Dr Alex Williams</a:t>
            </a:r>
          </a:p>
        </p:txBody>
      </p:sp>
      <p:sp>
        <p:nvSpPr>
          <p:cNvPr id="7" name="Text Placeholder 6">
            <a:extLst>
              <a:ext uri="{FF2B5EF4-FFF2-40B4-BE49-F238E27FC236}">
                <a16:creationId xmlns:a16="http://schemas.microsoft.com/office/drawing/2014/main" id="{6E02506A-1B01-6457-6BD6-89DEF4D44F27}"/>
              </a:ext>
            </a:extLst>
          </p:cNvPr>
          <p:cNvSpPr>
            <a:spLocks noGrp="1"/>
          </p:cNvSpPr>
          <p:nvPr>
            <p:ph type="body" sz="quarter" idx="12"/>
          </p:nvPr>
        </p:nvSpPr>
        <p:spPr/>
        <p:txBody>
          <a:bodyPr/>
          <a:lstStyle/>
          <a:p>
            <a:r>
              <a:rPr lang="en-GB" dirty="0"/>
              <a:t>Housing Day October 2023</a:t>
            </a:r>
          </a:p>
        </p:txBody>
      </p:sp>
    </p:spTree>
    <p:extLst>
      <p:ext uri="{BB962C8B-B14F-4D97-AF65-F5344CB8AC3E}">
        <p14:creationId xmlns:p14="http://schemas.microsoft.com/office/powerpoint/2010/main" val="111983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44514C-DDA6-4344-BA63-3B5005CC5404}"/>
              </a:ext>
            </a:extLst>
          </p:cNvPr>
          <p:cNvSpPr>
            <a:spLocks noGrp="1"/>
          </p:cNvSpPr>
          <p:nvPr>
            <p:ph type="body" sz="quarter" idx="12"/>
          </p:nvPr>
        </p:nvSpPr>
        <p:spPr/>
        <p:txBody>
          <a:bodyPr/>
          <a:lstStyle/>
          <a:p>
            <a:r>
              <a:rPr lang="en-GB" dirty="0"/>
              <a:t>Strong evidence</a:t>
            </a:r>
          </a:p>
          <a:p>
            <a:endParaRPr lang="en-GB" dirty="0"/>
          </a:p>
        </p:txBody>
      </p:sp>
      <p:sp>
        <p:nvSpPr>
          <p:cNvPr id="6" name="Text Placeholder 5">
            <a:extLst>
              <a:ext uri="{FF2B5EF4-FFF2-40B4-BE49-F238E27FC236}">
                <a16:creationId xmlns:a16="http://schemas.microsoft.com/office/drawing/2014/main" id="{9B6EC9E6-EFCF-D7C7-B352-907BFAA30A4D}"/>
              </a:ext>
            </a:extLst>
          </p:cNvPr>
          <p:cNvSpPr>
            <a:spLocks noGrp="1"/>
          </p:cNvSpPr>
          <p:nvPr>
            <p:ph type="body" sz="quarter" idx="13"/>
          </p:nvPr>
        </p:nvSpPr>
        <p:spPr/>
        <p:txBody>
          <a:bodyPr/>
          <a:lstStyle/>
          <a:p>
            <a:r>
              <a:rPr lang="en-GB" dirty="0"/>
              <a:t>Direct</a:t>
            </a:r>
          </a:p>
        </p:txBody>
      </p:sp>
      <p:sp>
        <p:nvSpPr>
          <p:cNvPr id="7" name="Text Placeholder 6">
            <a:extLst>
              <a:ext uri="{FF2B5EF4-FFF2-40B4-BE49-F238E27FC236}">
                <a16:creationId xmlns:a16="http://schemas.microsoft.com/office/drawing/2014/main" id="{8220E221-0A36-8D88-E621-82FC16007FBA}"/>
              </a:ext>
            </a:extLst>
          </p:cNvPr>
          <p:cNvSpPr>
            <a:spLocks noGrp="1"/>
          </p:cNvSpPr>
          <p:nvPr>
            <p:ph type="body" sz="quarter" idx="14"/>
          </p:nvPr>
        </p:nvSpPr>
        <p:spPr/>
        <p:txBody>
          <a:bodyPr/>
          <a:lstStyle/>
          <a:p>
            <a:r>
              <a:rPr lang="en-GB" dirty="0"/>
              <a:t>Records</a:t>
            </a:r>
          </a:p>
        </p:txBody>
      </p:sp>
      <p:sp>
        <p:nvSpPr>
          <p:cNvPr id="8" name="Text Placeholder 7">
            <a:extLst>
              <a:ext uri="{FF2B5EF4-FFF2-40B4-BE49-F238E27FC236}">
                <a16:creationId xmlns:a16="http://schemas.microsoft.com/office/drawing/2014/main" id="{A1222386-DA35-C98E-A5BF-95D41A08E24E}"/>
              </a:ext>
            </a:extLst>
          </p:cNvPr>
          <p:cNvSpPr>
            <a:spLocks noGrp="1"/>
          </p:cNvSpPr>
          <p:nvPr>
            <p:ph type="body" sz="quarter" idx="15"/>
          </p:nvPr>
        </p:nvSpPr>
        <p:spPr/>
        <p:txBody>
          <a:bodyPr/>
          <a:lstStyle/>
          <a:p>
            <a:r>
              <a:rPr lang="en-GB" sz="1800" dirty="0"/>
              <a:t>Witness will attend court</a:t>
            </a:r>
          </a:p>
        </p:txBody>
      </p:sp>
      <p:sp>
        <p:nvSpPr>
          <p:cNvPr id="9" name="Text Placeholder 8">
            <a:extLst>
              <a:ext uri="{FF2B5EF4-FFF2-40B4-BE49-F238E27FC236}">
                <a16:creationId xmlns:a16="http://schemas.microsoft.com/office/drawing/2014/main" id="{2127F102-F25B-DA06-7DCE-40B3503F064C}"/>
              </a:ext>
            </a:extLst>
          </p:cNvPr>
          <p:cNvSpPr>
            <a:spLocks noGrp="1"/>
          </p:cNvSpPr>
          <p:nvPr>
            <p:ph type="body" sz="quarter" idx="20"/>
          </p:nvPr>
        </p:nvSpPr>
        <p:spPr/>
        <p:txBody>
          <a:bodyPr/>
          <a:lstStyle/>
          <a:p>
            <a:r>
              <a:rPr lang="en-GB" sz="1500" dirty="0"/>
              <a:t>Independent</a:t>
            </a:r>
          </a:p>
        </p:txBody>
      </p:sp>
      <p:sp>
        <p:nvSpPr>
          <p:cNvPr id="10" name="Text Placeholder 9">
            <a:extLst>
              <a:ext uri="{FF2B5EF4-FFF2-40B4-BE49-F238E27FC236}">
                <a16:creationId xmlns:a16="http://schemas.microsoft.com/office/drawing/2014/main" id="{635A3394-E62F-EA6B-CFFC-7620F3531C96}"/>
              </a:ext>
            </a:extLst>
          </p:cNvPr>
          <p:cNvSpPr>
            <a:spLocks noGrp="1"/>
          </p:cNvSpPr>
          <p:nvPr>
            <p:ph type="body" sz="quarter" idx="21"/>
          </p:nvPr>
        </p:nvSpPr>
        <p:spPr/>
        <p:txBody>
          <a:bodyPr/>
          <a:lstStyle/>
          <a:p>
            <a:r>
              <a:rPr lang="en-GB" sz="1600" dirty="0"/>
              <a:t>Clear information</a:t>
            </a:r>
          </a:p>
        </p:txBody>
      </p:sp>
      <p:sp>
        <p:nvSpPr>
          <p:cNvPr id="11" name="Text Placeholder 10">
            <a:extLst>
              <a:ext uri="{FF2B5EF4-FFF2-40B4-BE49-F238E27FC236}">
                <a16:creationId xmlns:a16="http://schemas.microsoft.com/office/drawing/2014/main" id="{13C755E8-6899-8CBF-AFE9-C8DA72EBE122}"/>
              </a:ext>
            </a:extLst>
          </p:cNvPr>
          <p:cNvSpPr>
            <a:spLocks noGrp="1"/>
          </p:cNvSpPr>
          <p:nvPr>
            <p:ph type="body" sz="quarter" idx="22"/>
          </p:nvPr>
        </p:nvSpPr>
        <p:spPr/>
        <p:txBody>
          <a:bodyPr/>
          <a:lstStyle/>
          <a:p>
            <a:r>
              <a:rPr lang="en-GB" sz="1600" dirty="0"/>
              <a:t>“a clear ‘audit trail’”</a:t>
            </a:r>
          </a:p>
          <a:p>
            <a:endParaRPr lang="en-GB" dirty="0"/>
          </a:p>
        </p:txBody>
      </p:sp>
    </p:spTree>
    <p:extLst>
      <p:ext uri="{BB962C8B-B14F-4D97-AF65-F5344CB8AC3E}">
        <p14:creationId xmlns:p14="http://schemas.microsoft.com/office/powerpoint/2010/main" val="384726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09E6D8-50D1-6590-1C82-FC5F69C9F030}"/>
              </a:ext>
            </a:extLst>
          </p:cNvPr>
          <p:cNvSpPr>
            <a:spLocks noGrp="1"/>
          </p:cNvSpPr>
          <p:nvPr>
            <p:ph type="body" sz="quarter" idx="12"/>
          </p:nvPr>
        </p:nvSpPr>
        <p:spPr/>
        <p:txBody>
          <a:bodyPr/>
          <a:lstStyle/>
          <a:p>
            <a:r>
              <a:rPr lang="en-GB" dirty="0"/>
              <a:t>Weaker evidence</a:t>
            </a:r>
          </a:p>
        </p:txBody>
      </p:sp>
      <p:sp>
        <p:nvSpPr>
          <p:cNvPr id="6" name="Text Placeholder 5">
            <a:extLst>
              <a:ext uri="{FF2B5EF4-FFF2-40B4-BE49-F238E27FC236}">
                <a16:creationId xmlns:a16="http://schemas.microsoft.com/office/drawing/2014/main" id="{2906DEA9-507C-D914-AC8D-AC62B47E11DD}"/>
              </a:ext>
            </a:extLst>
          </p:cNvPr>
          <p:cNvSpPr>
            <a:spLocks noGrp="1"/>
          </p:cNvSpPr>
          <p:nvPr>
            <p:ph type="body" sz="quarter" idx="13"/>
          </p:nvPr>
        </p:nvSpPr>
        <p:spPr>
          <a:xfrm>
            <a:off x="1319972" y="1564833"/>
            <a:ext cx="2347164" cy="1118166"/>
          </a:xfrm>
        </p:spPr>
        <p:txBody>
          <a:bodyPr/>
          <a:lstStyle/>
          <a:p>
            <a:r>
              <a:rPr lang="en-GB" sz="1600" dirty="0"/>
              <a:t>No </a:t>
            </a:r>
            <a:r>
              <a:rPr lang="en-GB" sz="1600" dirty="0">
                <a:solidFill>
                  <a:srgbClr val="F05AA0"/>
                </a:solidFill>
              </a:rPr>
              <a:t>Contemporaneous</a:t>
            </a:r>
            <a:r>
              <a:rPr lang="en-GB" sz="1600" dirty="0"/>
              <a:t> records</a:t>
            </a:r>
          </a:p>
        </p:txBody>
      </p:sp>
      <p:sp>
        <p:nvSpPr>
          <p:cNvPr id="7" name="Text Placeholder 6">
            <a:extLst>
              <a:ext uri="{FF2B5EF4-FFF2-40B4-BE49-F238E27FC236}">
                <a16:creationId xmlns:a16="http://schemas.microsoft.com/office/drawing/2014/main" id="{A2159B93-884F-2C53-E89E-30D2DCC62A64}"/>
              </a:ext>
            </a:extLst>
          </p:cNvPr>
          <p:cNvSpPr>
            <a:spLocks noGrp="1"/>
          </p:cNvSpPr>
          <p:nvPr>
            <p:ph type="body" sz="quarter" idx="15"/>
          </p:nvPr>
        </p:nvSpPr>
        <p:spPr/>
        <p:txBody>
          <a:bodyPr/>
          <a:lstStyle/>
          <a:p>
            <a:r>
              <a:rPr lang="en-GB" dirty="0"/>
              <a:t>Who is telling you what has happened?</a:t>
            </a:r>
          </a:p>
        </p:txBody>
      </p:sp>
      <p:sp>
        <p:nvSpPr>
          <p:cNvPr id="8" name="Text Placeholder 7">
            <a:extLst>
              <a:ext uri="{FF2B5EF4-FFF2-40B4-BE49-F238E27FC236}">
                <a16:creationId xmlns:a16="http://schemas.microsoft.com/office/drawing/2014/main" id="{59338ACD-4FE9-DDAE-89B2-10412C0D5A8B}"/>
              </a:ext>
            </a:extLst>
          </p:cNvPr>
          <p:cNvSpPr>
            <a:spLocks noGrp="1"/>
          </p:cNvSpPr>
          <p:nvPr>
            <p:ph type="body" sz="quarter" idx="16"/>
          </p:nvPr>
        </p:nvSpPr>
        <p:spPr>
          <a:xfrm>
            <a:off x="1803848" y="3305925"/>
            <a:ext cx="1379412" cy="1118166"/>
          </a:xfrm>
        </p:spPr>
        <p:txBody>
          <a:bodyPr/>
          <a:lstStyle/>
          <a:p>
            <a:r>
              <a:rPr lang="en-GB" sz="1600" dirty="0"/>
              <a:t>Conflicting accounts</a:t>
            </a:r>
          </a:p>
        </p:txBody>
      </p:sp>
      <p:sp>
        <p:nvSpPr>
          <p:cNvPr id="9" name="Text Placeholder 8">
            <a:extLst>
              <a:ext uri="{FF2B5EF4-FFF2-40B4-BE49-F238E27FC236}">
                <a16:creationId xmlns:a16="http://schemas.microsoft.com/office/drawing/2014/main" id="{8D1194F8-C475-B69E-593E-C9340BC3D2FF}"/>
              </a:ext>
            </a:extLst>
          </p:cNvPr>
          <p:cNvSpPr>
            <a:spLocks noGrp="1"/>
          </p:cNvSpPr>
          <p:nvPr>
            <p:ph type="body" sz="quarter" idx="17"/>
          </p:nvPr>
        </p:nvSpPr>
        <p:spPr>
          <a:xfrm>
            <a:off x="5808462" y="1564833"/>
            <a:ext cx="1651618" cy="1118166"/>
          </a:xfrm>
        </p:spPr>
        <p:txBody>
          <a:bodyPr/>
          <a:lstStyle/>
          <a:p>
            <a:r>
              <a:rPr lang="en-GB" sz="1600" dirty="0"/>
              <a:t>No </a:t>
            </a:r>
            <a:r>
              <a:rPr lang="en-GB" sz="1600" dirty="0">
                <a:solidFill>
                  <a:srgbClr val="F05AA0"/>
                </a:solidFill>
              </a:rPr>
              <a:t>corroborative </a:t>
            </a:r>
            <a:r>
              <a:rPr lang="en-GB" sz="1600" dirty="0"/>
              <a:t>evidence</a:t>
            </a:r>
          </a:p>
        </p:txBody>
      </p:sp>
      <p:sp>
        <p:nvSpPr>
          <p:cNvPr id="10" name="Text Placeholder 9">
            <a:extLst>
              <a:ext uri="{FF2B5EF4-FFF2-40B4-BE49-F238E27FC236}">
                <a16:creationId xmlns:a16="http://schemas.microsoft.com/office/drawing/2014/main" id="{CB1A4E9E-D77E-B97E-FFE3-53B7F577F6C1}"/>
              </a:ext>
            </a:extLst>
          </p:cNvPr>
          <p:cNvSpPr>
            <a:spLocks noGrp="1"/>
          </p:cNvSpPr>
          <p:nvPr>
            <p:ph type="body" sz="quarter" idx="18"/>
          </p:nvPr>
        </p:nvSpPr>
        <p:spPr/>
        <p:txBody>
          <a:bodyPr/>
          <a:lstStyle/>
          <a:p>
            <a:r>
              <a:rPr lang="en-GB" dirty="0"/>
              <a:t>Tit for tat</a:t>
            </a:r>
          </a:p>
        </p:txBody>
      </p:sp>
    </p:spTree>
    <p:extLst>
      <p:ext uri="{BB962C8B-B14F-4D97-AF65-F5344CB8AC3E}">
        <p14:creationId xmlns:p14="http://schemas.microsoft.com/office/powerpoint/2010/main" val="128847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66420B-56D0-D620-5FD0-118BCB96F107}"/>
              </a:ext>
            </a:extLst>
          </p:cNvPr>
          <p:cNvSpPr>
            <a:spLocks noGrp="1"/>
          </p:cNvSpPr>
          <p:nvPr>
            <p:ph type="body" sz="quarter" idx="10"/>
          </p:nvPr>
        </p:nvSpPr>
        <p:spPr>
          <a:xfrm>
            <a:off x="719850" y="725184"/>
            <a:ext cx="7718550" cy="3905320"/>
          </a:xfrm>
        </p:spPr>
        <p:txBody>
          <a:bodyPr/>
          <a:lstStyle/>
          <a:p>
            <a:endParaRPr lang="en-GB" sz="1600" dirty="0"/>
          </a:p>
          <a:p>
            <a:endParaRPr lang="en-GB" sz="1600" dirty="0"/>
          </a:p>
          <a:p>
            <a:pPr marL="285750" indent="-285750">
              <a:buFont typeface="Arial" panose="020B0604020202020204" pitchFamily="34" charset="0"/>
              <a:buChar char="•"/>
            </a:pPr>
            <a:r>
              <a:rPr lang="en-GB" sz="1600" dirty="0"/>
              <a:t>The case will be decided on the basis it is pleaded.</a:t>
            </a:r>
          </a:p>
          <a:p>
            <a:endParaRPr lang="en-GB" sz="1600" dirty="0"/>
          </a:p>
          <a:p>
            <a:pPr marL="285750" indent="-285750">
              <a:buFont typeface="Arial" panose="020B0604020202020204" pitchFamily="34" charset="0"/>
              <a:buChar char="•"/>
            </a:pPr>
            <a:r>
              <a:rPr lang="en-GB" sz="1600" dirty="0"/>
              <a:t>The contents of a statement of case are not evidence in a trial, even though verified by a statement of truth </a:t>
            </a:r>
            <a:r>
              <a:rPr lang="en-GB" sz="1600" b="1" dirty="0">
                <a:solidFill>
                  <a:srgbClr val="F05AA0"/>
                </a:solidFill>
              </a:rPr>
              <a:t>BUT</a:t>
            </a:r>
          </a:p>
          <a:p>
            <a:pPr marL="285750" indent="-285750">
              <a:buFont typeface="Arial" panose="020B0604020202020204" pitchFamily="34" charset="0"/>
              <a:buChar char="•"/>
            </a:pPr>
            <a:endParaRPr lang="en-GB" sz="1600" b="1" dirty="0">
              <a:solidFill>
                <a:srgbClr val="F05AA0"/>
              </a:solidFill>
            </a:endParaRPr>
          </a:p>
          <a:p>
            <a:pPr marL="366713" lvl="3" indent="0">
              <a:buNone/>
            </a:pPr>
            <a:r>
              <a:rPr lang="en-GB" sz="1600" dirty="0">
                <a:solidFill>
                  <a:srgbClr val="374646"/>
                </a:solidFill>
              </a:rPr>
              <a:t>(1) Subject to paragraph (2), the general rule is that evidence at hearings other than the trial is to be by witness statement unless the court, a practice direction or any other enactment requires otherwise.</a:t>
            </a:r>
          </a:p>
          <a:p>
            <a:pPr marL="366713" lvl="3" indent="0">
              <a:buNone/>
            </a:pPr>
            <a:r>
              <a:rPr lang="en-GB" sz="1600" dirty="0">
                <a:solidFill>
                  <a:srgbClr val="F05AA0"/>
                </a:solidFill>
              </a:rPr>
              <a:t>(2) At hearings other than the trial, a party may, rely on the matters set out in –</a:t>
            </a:r>
          </a:p>
          <a:p>
            <a:pPr marL="635000" lvl="4" indent="0">
              <a:buNone/>
            </a:pPr>
            <a:r>
              <a:rPr lang="en-GB" sz="1600" dirty="0">
                <a:solidFill>
                  <a:srgbClr val="F05AA0"/>
                </a:solidFill>
              </a:rPr>
              <a:t>(a) his statement of case; or</a:t>
            </a:r>
          </a:p>
          <a:p>
            <a:pPr marL="635000" lvl="4" indent="0">
              <a:buNone/>
            </a:pPr>
            <a:r>
              <a:rPr lang="en-GB" sz="1600" dirty="0">
                <a:solidFill>
                  <a:srgbClr val="F05AA0"/>
                </a:solidFill>
              </a:rPr>
              <a:t>(b) his application notice, if the statement of case or application notice is verified by a statement of truth.</a:t>
            </a:r>
          </a:p>
          <a:p>
            <a:pPr marL="635000" lvl="4" indent="0" algn="r">
              <a:buNone/>
            </a:pPr>
            <a:r>
              <a:rPr lang="en-GB" sz="1600" dirty="0">
                <a:solidFill>
                  <a:srgbClr val="374646"/>
                </a:solidFill>
              </a:rPr>
              <a:t>Civil Procedure Rules, r. 32.6</a:t>
            </a:r>
          </a:p>
          <a:p>
            <a:pPr marL="635000" lvl="4" indent="0">
              <a:buNone/>
            </a:pPr>
            <a:endParaRPr lang="en-GB" sz="1600" dirty="0">
              <a:solidFill>
                <a:srgbClr val="374646"/>
              </a:solidFill>
            </a:endParaRPr>
          </a:p>
        </p:txBody>
      </p:sp>
      <p:sp>
        <p:nvSpPr>
          <p:cNvPr id="3" name="Text Placeholder 2">
            <a:extLst>
              <a:ext uri="{FF2B5EF4-FFF2-40B4-BE49-F238E27FC236}">
                <a16:creationId xmlns:a16="http://schemas.microsoft.com/office/drawing/2014/main" id="{96512BE2-BFDA-349E-BBEE-69D62B19F252}"/>
              </a:ext>
            </a:extLst>
          </p:cNvPr>
          <p:cNvSpPr>
            <a:spLocks noGrp="1"/>
          </p:cNvSpPr>
          <p:nvPr>
            <p:ph type="body" sz="quarter" idx="13"/>
          </p:nvPr>
        </p:nvSpPr>
        <p:spPr>
          <a:xfrm>
            <a:off x="537528" y="613265"/>
            <a:ext cx="7570787" cy="566311"/>
          </a:xfrm>
        </p:spPr>
        <p:txBody>
          <a:bodyPr/>
          <a:lstStyle/>
          <a:p>
            <a:r>
              <a:rPr lang="en-GB" sz="2800" dirty="0">
                <a:solidFill>
                  <a:srgbClr val="374646"/>
                </a:solidFill>
              </a:rPr>
              <a:t>The importance of pleadings</a:t>
            </a:r>
          </a:p>
        </p:txBody>
      </p:sp>
      <p:sp>
        <p:nvSpPr>
          <p:cNvPr id="8" name="Text Placeholder 7">
            <a:extLst>
              <a:ext uri="{FF2B5EF4-FFF2-40B4-BE49-F238E27FC236}">
                <a16:creationId xmlns:a16="http://schemas.microsoft.com/office/drawing/2014/main" id="{4B1A7A93-B4B4-E77E-BD00-21398E45B317}"/>
              </a:ext>
            </a:extLst>
          </p:cNvPr>
          <p:cNvSpPr>
            <a:spLocks noGrp="1"/>
          </p:cNvSpPr>
          <p:nvPr>
            <p:ph type="body" sz="quarter" idx="12"/>
          </p:nvPr>
        </p:nvSpPr>
        <p:spPr>
          <a:xfrm flipV="1">
            <a:off x="9505149" y="3055134"/>
            <a:ext cx="3190955" cy="1078876"/>
          </a:xfrm>
        </p:spPr>
        <p:txBody>
          <a:bodyPr/>
          <a:lstStyle/>
          <a:p>
            <a:endParaRPr lang="en-GB"/>
          </a:p>
        </p:txBody>
      </p:sp>
    </p:spTree>
    <p:extLst>
      <p:ext uri="{BB962C8B-B14F-4D97-AF65-F5344CB8AC3E}">
        <p14:creationId xmlns:p14="http://schemas.microsoft.com/office/powerpoint/2010/main" val="212026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a:xfrm>
            <a:off x="765175" y="1892794"/>
            <a:ext cx="3806113" cy="2633811"/>
          </a:xfrm>
        </p:spPr>
        <p:txBody>
          <a:bodyPr/>
          <a:lstStyle/>
          <a:p>
            <a:pPr marL="171450" indent="-171450">
              <a:buFont typeface="Arial" panose="020B0604020202020204" pitchFamily="34" charset="0"/>
              <a:buChar char="•"/>
            </a:pPr>
            <a:r>
              <a:rPr lang="en-GB" sz="1200" dirty="0"/>
              <a:t>Assess what needs to go into your pleading</a:t>
            </a:r>
          </a:p>
          <a:p>
            <a:pPr marL="171450" indent="-171450">
              <a:buFont typeface="Arial" panose="020B0604020202020204" pitchFamily="34" charset="0"/>
              <a:buChar char="•"/>
            </a:pPr>
            <a:r>
              <a:rPr lang="en-GB" sz="1200" dirty="0"/>
              <a:t>Plead your best case</a:t>
            </a:r>
          </a:p>
          <a:p>
            <a:pPr marL="171450" indent="-171450">
              <a:buFont typeface="Arial" panose="020B0604020202020204" pitchFamily="34" charset="0"/>
              <a:buChar char="•"/>
            </a:pPr>
            <a:r>
              <a:rPr lang="en-GB" sz="1200" dirty="0"/>
              <a:t>Set out a concise statement of the nature of the claim</a:t>
            </a:r>
          </a:p>
          <a:p>
            <a:pPr marL="171450" indent="-171450">
              <a:buFont typeface="Arial" panose="020B0604020202020204" pitchFamily="34" charset="0"/>
              <a:buChar char="•"/>
            </a:pPr>
            <a:r>
              <a:rPr lang="en-GB" sz="1200" dirty="0"/>
              <a:t>For possession, ensure you have the text for any grounds for possession</a:t>
            </a:r>
          </a:p>
          <a:p>
            <a:pPr marL="171450" indent="-171450">
              <a:buFont typeface="Arial" panose="020B0604020202020204" pitchFamily="34" charset="0"/>
              <a:buChar char="•"/>
            </a:pPr>
            <a:r>
              <a:rPr lang="en-GB" sz="1200" dirty="0"/>
              <a:t>Set out a concise statement of the facts</a:t>
            </a:r>
          </a:p>
          <a:p>
            <a:pPr marL="171450" indent="-171450">
              <a:buFont typeface="Arial" panose="020B0604020202020204" pitchFamily="34" charset="0"/>
              <a:buChar char="•"/>
            </a:pPr>
            <a:r>
              <a:rPr lang="en-GB" sz="1200" dirty="0"/>
              <a:t>Make sure you have contained everything required by the relevant Practice Direction</a:t>
            </a:r>
          </a:p>
          <a:p>
            <a:pPr marL="171450" indent="-171450">
              <a:buFont typeface="Arial" panose="020B0604020202020204" pitchFamily="34" charset="0"/>
              <a:buChar char="•"/>
            </a:pPr>
            <a:r>
              <a:rPr lang="en-GB" sz="1200" dirty="0"/>
              <a:t>Specify all the remedies you seek</a:t>
            </a:r>
          </a:p>
          <a:p>
            <a:pPr marL="171450" indent="-171450">
              <a:buFont typeface="Arial" panose="020B0604020202020204" pitchFamily="34" charset="0"/>
              <a:buChar char="•"/>
            </a:pPr>
            <a:r>
              <a:rPr lang="en-GB" sz="1200" dirty="0"/>
              <a:t>Use paragraph numbers</a:t>
            </a:r>
          </a:p>
          <a:p>
            <a:pPr marL="171450" indent="-171450">
              <a:buFont typeface="Arial" panose="020B0604020202020204" pitchFamily="34" charset="0"/>
              <a:buChar char="•"/>
            </a:pPr>
            <a:r>
              <a:rPr lang="en-GB" sz="1200" dirty="0"/>
              <a:t>Ensure the correct person has signed the statement of truth</a:t>
            </a:r>
          </a:p>
          <a:p>
            <a:pPr marL="171450" indent="-171450">
              <a:buFont typeface="Arial" panose="020B0604020202020204" pitchFamily="34" charset="0"/>
              <a:buChar char="•"/>
            </a:pPr>
            <a:r>
              <a:rPr lang="en-GB" sz="1200" dirty="0"/>
              <a:t>CHECK IT (especially dates)</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r>
              <a:rPr lang="en-GB" dirty="0"/>
              <a:t>Getting pleadings right</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a:xfrm>
            <a:off x="765175" y="1448294"/>
            <a:ext cx="3806825" cy="444500"/>
          </a:xfrm>
        </p:spPr>
        <p:txBody>
          <a:bodyPr/>
          <a:lstStyle/>
          <a:p>
            <a:r>
              <a:rPr lang="en-GB" dirty="0"/>
              <a:t>Dos</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a:xfrm>
            <a:off x="4632287" y="1891535"/>
            <a:ext cx="3806113" cy="2633811"/>
          </a:xfrm>
        </p:spPr>
        <p:txBody>
          <a:bodyPr/>
          <a:lstStyle/>
          <a:p>
            <a:pPr marL="171450" indent="-171450">
              <a:buFont typeface="Arial" panose="020B0604020202020204" pitchFamily="34" charset="0"/>
              <a:buChar char="•"/>
            </a:pPr>
            <a:r>
              <a:rPr lang="en-GB" sz="1200" dirty="0"/>
              <a:t>Do not use templates from previous cases </a:t>
            </a:r>
            <a:r>
              <a:rPr lang="en-GB" sz="1200" u="sng" dirty="0"/>
              <a:t>without </a:t>
            </a:r>
            <a:r>
              <a:rPr lang="en-GB" sz="1200" dirty="0"/>
              <a:t>checking (and double checking) the information.</a:t>
            </a:r>
          </a:p>
          <a:p>
            <a:pPr marL="171450" indent="-171450">
              <a:buFont typeface="Arial" panose="020B0604020202020204" pitchFamily="34" charset="0"/>
              <a:buChar char="•"/>
            </a:pPr>
            <a:r>
              <a:rPr lang="en-GB" sz="1200" dirty="0"/>
              <a:t>Try and avoid generic statements (tailor the case to build the right narrative).</a:t>
            </a:r>
          </a:p>
          <a:p>
            <a:pPr marL="171450" indent="-171450">
              <a:buFont typeface="Arial" panose="020B0604020202020204" pitchFamily="34" charset="0"/>
              <a:buChar char="•"/>
            </a:pPr>
            <a:r>
              <a:rPr lang="en-GB" sz="1200" dirty="0"/>
              <a:t>Do not copy and paste from file notes.</a:t>
            </a:r>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a:xfrm>
            <a:off x="4631575" y="1448294"/>
            <a:ext cx="3806825" cy="444500"/>
          </a:xfrm>
        </p:spPr>
        <p:txBody>
          <a:bodyPr/>
          <a:lstStyle/>
          <a:p>
            <a:r>
              <a:rPr lang="en-GB" dirty="0"/>
              <a:t>Don’ts</a:t>
            </a:r>
          </a:p>
        </p:txBody>
      </p:sp>
      <p:pic>
        <p:nvPicPr>
          <p:cNvPr id="10" name="Graphic 9">
            <a:extLst>
              <a:ext uri="{FF2B5EF4-FFF2-40B4-BE49-F238E27FC236}">
                <a16:creationId xmlns:a16="http://schemas.microsoft.com/office/drawing/2014/main" id="{4269576C-F869-3BA0-E306-87D61956AA66}"/>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flipH="1">
            <a:off x="7407666" y="3679220"/>
            <a:ext cx="739096" cy="739096"/>
          </a:xfrm>
          <a:prstGeom prst="rect">
            <a:avLst/>
          </a:prstGeom>
        </p:spPr>
      </p:pic>
    </p:spTree>
    <p:extLst>
      <p:ext uri="{BB962C8B-B14F-4D97-AF65-F5344CB8AC3E}">
        <p14:creationId xmlns:p14="http://schemas.microsoft.com/office/powerpoint/2010/main" val="260538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671446-BBA5-5DD1-5991-FA2109FD5874}"/>
              </a:ext>
            </a:extLst>
          </p:cNvPr>
          <p:cNvSpPr>
            <a:spLocks noGrp="1"/>
          </p:cNvSpPr>
          <p:nvPr>
            <p:ph type="title"/>
          </p:nvPr>
        </p:nvSpPr>
        <p:spPr/>
        <p:txBody>
          <a:bodyPr/>
          <a:lstStyle/>
          <a:p>
            <a:r>
              <a:rPr lang="en-GB" dirty="0"/>
              <a:t>Witness statements</a:t>
            </a:r>
          </a:p>
        </p:txBody>
      </p:sp>
      <p:sp>
        <p:nvSpPr>
          <p:cNvPr id="6" name="Subtitle 5">
            <a:extLst>
              <a:ext uri="{FF2B5EF4-FFF2-40B4-BE49-F238E27FC236}">
                <a16:creationId xmlns:a16="http://schemas.microsoft.com/office/drawing/2014/main" id="{F5F0EB84-EAEE-5C7B-2CBD-163731616712}"/>
              </a:ext>
            </a:extLst>
          </p:cNvPr>
          <p:cNvSpPr>
            <a:spLocks noGrp="1"/>
          </p:cNvSpPr>
          <p:nvPr>
            <p:ph type="subTitle" idx="1"/>
          </p:nvPr>
        </p:nvSpPr>
        <p:spPr>
          <a:xfrm>
            <a:off x="705475" y="3983037"/>
            <a:ext cx="6161700" cy="375000"/>
          </a:xfrm>
        </p:spPr>
        <p:txBody>
          <a:bodyPr/>
          <a:lstStyle/>
          <a:p>
            <a:r>
              <a:rPr lang="en-GB"/>
              <a:t>Alistair Cantor</a:t>
            </a:r>
          </a:p>
        </p:txBody>
      </p:sp>
      <p:sp>
        <p:nvSpPr>
          <p:cNvPr id="7" name="Text Placeholder 6">
            <a:extLst>
              <a:ext uri="{FF2B5EF4-FFF2-40B4-BE49-F238E27FC236}">
                <a16:creationId xmlns:a16="http://schemas.microsoft.com/office/drawing/2014/main" id="{85AE96C5-1923-EC51-528B-426E0D53DBE0}"/>
              </a:ext>
            </a:extLst>
          </p:cNvPr>
          <p:cNvSpPr>
            <a:spLocks noGrp="1"/>
          </p:cNvSpPr>
          <p:nvPr>
            <p:ph type="body" sz="quarter" idx="10"/>
          </p:nvPr>
        </p:nvSpPr>
        <p:spPr/>
        <p:txBody>
          <a:bodyPr/>
          <a:lstStyle/>
          <a:p>
            <a:r>
              <a:rPr lang="en-GB"/>
              <a:t>02</a:t>
            </a:r>
          </a:p>
        </p:txBody>
      </p:sp>
    </p:spTree>
    <p:extLst>
      <p:ext uri="{BB962C8B-B14F-4D97-AF65-F5344CB8AC3E}">
        <p14:creationId xmlns:p14="http://schemas.microsoft.com/office/powerpoint/2010/main" val="139642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815DB93-C5EC-0B43-622A-98F577DB072B}"/>
              </a:ext>
            </a:extLst>
          </p:cNvPr>
          <p:cNvSpPr>
            <a:spLocks noGrp="1"/>
          </p:cNvSpPr>
          <p:nvPr>
            <p:ph type="title"/>
          </p:nvPr>
        </p:nvSpPr>
        <p:spPr/>
        <p:txBody>
          <a:bodyPr/>
          <a:lstStyle/>
          <a:p>
            <a:pPr algn="ctr"/>
            <a:r>
              <a:rPr lang="en-US" dirty="0"/>
              <a:t>What I will cover </a:t>
            </a:r>
            <a:endParaRPr lang="en-GB" dirty="0"/>
          </a:p>
        </p:txBody>
      </p:sp>
      <p:sp>
        <p:nvSpPr>
          <p:cNvPr id="17" name="Text Placeholder 16">
            <a:extLst>
              <a:ext uri="{FF2B5EF4-FFF2-40B4-BE49-F238E27FC236}">
                <a16:creationId xmlns:a16="http://schemas.microsoft.com/office/drawing/2014/main" id="{697CCA8D-22A8-D42D-A64B-5BB79840C0E2}"/>
              </a:ext>
            </a:extLst>
          </p:cNvPr>
          <p:cNvSpPr>
            <a:spLocks noGrp="1"/>
          </p:cNvSpPr>
          <p:nvPr>
            <p:ph type="body" sz="quarter" idx="12"/>
          </p:nvPr>
        </p:nvSpPr>
        <p:spPr/>
        <p:txBody>
          <a:bodyPr/>
          <a:lstStyle/>
          <a:p>
            <a:r>
              <a:rPr lang="en-GB" sz="1600" dirty="0">
                <a:solidFill>
                  <a:srgbClr val="F05AA0"/>
                </a:solidFill>
                <a:latin typeface="Arial" panose="020B0604020202020204" pitchFamily="34" charset="0"/>
                <a:ea typeface="Calibri" panose="020F0502020204030204" pitchFamily="34" charset="0"/>
                <a:cs typeface="Times New Roman" panose="02020603050405020304" pitchFamily="18" charset="0"/>
              </a:rPr>
              <a:t>Purpose of witness statements</a:t>
            </a:r>
            <a:endParaRPr lang="en-GB" sz="1600" dirty="0">
              <a:solidFill>
                <a:srgbClr val="F05A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8" name="Text Placeholder 17">
            <a:extLst>
              <a:ext uri="{FF2B5EF4-FFF2-40B4-BE49-F238E27FC236}">
                <a16:creationId xmlns:a16="http://schemas.microsoft.com/office/drawing/2014/main" id="{44DC9513-8443-261F-0805-BD0BEEEE93FA}"/>
              </a:ext>
            </a:extLst>
          </p:cNvPr>
          <p:cNvSpPr>
            <a:spLocks noGrp="1"/>
          </p:cNvSpPr>
          <p:nvPr>
            <p:ph type="body" sz="quarter" idx="13"/>
          </p:nvPr>
        </p:nvSpPr>
        <p:spPr/>
        <p:txBody>
          <a:bodyPr/>
          <a:lstStyle/>
          <a:p>
            <a:pPr>
              <a:lnSpc>
                <a:spcPct val="107000"/>
              </a:lnSpc>
              <a:spcAft>
                <a:spcPts val="800"/>
              </a:spcAft>
            </a:pPr>
            <a:r>
              <a:rPr lang="en-GB" sz="1600" dirty="0">
                <a:solidFill>
                  <a:srgbClr val="F05AA0"/>
                </a:solidFill>
                <a:effectLst/>
                <a:latin typeface="Arial" panose="020B0604020202020204" pitchFamily="34" charset="0"/>
                <a:ea typeface="Calibri" panose="020F0502020204030204" pitchFamily="34" charset="0"/>
                <a:cs typeface="Times New Roman" panose="02020603050405020304" pitchFamily="18" charset="0"/>
              </a:rPr>
              <a:t>Taking the statement</a:t>
            </a:r>
            <a:endParaRPr lang="en-GB" sz="1600" dirty="0">
              <a:solidFill>
                <a:srgbClr val="F05A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19" name="Text Placeholder 18">
            <a:extLst>
              <a:ext uri="{FF2B5EF4-FFF2-40B4-BE49-F238E27FC236}">
                <a16:creationId xmlns:a16="http://schemas.microsoft.com/office/drawing/2014/main" id="{CA59CBAD-63E4-4008-986B-D06F825A0AC6}"/>
              </a:ext>
            </a:extLst>
          </p:cNvPr>
          <p:cNvSpPr>
            <a:spLocks noGrp="1"/>
          </p:cNvSpPr>
          <p:nvPr>
            <p:ph type="body" sz="quarter" idx="14"/>
          </p:nvPr>
        </p:nvSpPr>
        <p:spPr/>
        <p:txBody>
          <a:bodyPr/>
          <a:lstStyle/>
          <a:p>
            <a:r>
              <a:rPr lang="en-US" sz="1600" dirty="0">
                <a:solidFill>
                  <a:srgbClr val="F05AA0"/>
                </a:solidFill>
                <a:latin typeface="Arial" panose="020B0604020202020204" pitchFamily="34" charset="0"/>
              </a:rPr>
              <a:t>Drafting the statement</a:t>
            </a:r>
            <a:endParaRPr lang="en-GB" sz="1600" dirty="0">
              <a:solidFill>
                <a:srgbClr val="F05AA0"/>
              </a:solidFill>
            </a:endParaRPr>
          </a:p>
        </p:txBody>
      </p:sp>
    </p:spTree>
    <p:extLst>
      <p:ext uri="{BB962C8B-B14F-4D97-AF65-F5344CB8AC3E}">
        <p14:creationId xmlns:p14="http://schemas.microsoft.com/office/powerpoint/2010/main" val="112507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0F3B02-D719-282C-7056-DC6623037F40}"/>
              </a:ext>
            </a:extLst>
          </p:cNvPr>
          <p:cNvSpPr>
            <a:spLocks noGrp="1"/>
          </p:cNvSpPr>
          <p:nvPr>
            <p:ph type="title"/>
          </p:nvPr>
        </p:nvSpPr>
        <p:spPr/>
        <p:txBody>
          <a:bodyPr/>
          <a:lstStyle/>
          <a:p>
            <a:r>
              <a:rPr lang="en-GB" dirty="0"/>
              <a:t>The importance of knowing your stuff on witness statements</a:t>
            </a:r>
          </a:p>
        </p:txBody>
      </p:sp>
      <p:sp>
        <p:nvSpPr>
          <p:cNvPr id="10" name="Subtitle 9">
            <a:extLst>
              <a:ext uri="{FF2B5EF4-FFF2-40B4-BE49-F238E27FC236}">
                <a16:creationId xmlns:a16="http://schemas.microsoft.com/office/drawing/2014/main" id="{5986D929-7078-31B0-2786-24E4E0A4BEA8}"/>
              </a:ext>
            </a:extLst>
          </p:cNvPr>
          <p:cNvSpPr>
            <a:spLocks noGrp="1"/>
          </p:cNvSpPr>
          <p:nvPr>
            <p:ph type="subTitle" idx="1"/>
          </p:nvPr>
        </p:nvSpPr>
        <p:spPr>
          <a:xfrm>
            <a:off x="726368" y="2817477"/>
            <a:ext cx="1810857" cy="1246200"/>
          </a:xfrm>
        </p:spPr>
        <p:txBody>
          <a:bodyPr/>
          <a:lstStyle/>
          <a:p>
            <a:pPr algn="just"/>
            <a:r>
              <a:rPr lang="en-GB" dirty="0"/>
              <a:t>Without good evidence to support your case your risk of losing increases.</a:t>
            </a:r>
          </a:p>
        </p:txBody>
      </p:sp>
      <p:sp>
        <p:nvSpPr>
          <p:cNvPr id="11" name="Text Placeholder 10">
            <a:extLst>
              <a:ext uri="{FF2B5EF4-FFF2-40B4-BE49-F238E27FC236}">
                <a16:creationId xmlns:a16="http://schemas.microsoft.com/office/drawing/2014/main" id="{5ACA3A45-303B-DF96-90C9-481DC8A51841}"/>
              </a:ext>
            </a:extLst>
          </p:cNvPr>
          <p:cNvSpPr>
            <a:spLocks noGrp="1"/>
          </p:cNvSpPr>
          <p:nvPr>
            <p:ph type="body" sz="quarter" idx="10"/>
          </p:nvPr>
        </p:nvSpPr>
        <p:spPr>
          <a:xfrm>
            <a:off x="2691226" y="2887663"/>
            <a:ext cx="1811338" cy="1246187"/>
          </a:xfrm>
        </p:spPr>
        <p:txBody>
          <a:bodyPr/>
          <a:lstStyle/>
          <a:p>
            <a:pPr algn="just"/>
            <a:r>
              <a:rPr lang="en-GB" dirty="0"/>
              <a:t>Recognising the other side’s errors gives you an opportunity to pounce on them! </a:t>
            </a:r>
          </a:p>
        </p:txBody>
      </p:sp>
      <p:sp>
        <p:nvSpPr>
          <p:cNvPr id="12" name="Text Placeholder 11">
            <a:extLst>
              <a:ext uri="{FF2B5EF4-FFF2-40B4-BE49-F238E27FC236}">
                <a16:creationId xmlns:a16="http://schemas.microsoft.com/office/drawing/2014/main" id="{B1DDB550-C151-0D51-6927-14A97933C7E4}"/>
              </a:ext>
            </a:extLst>
          </p:cNvPr>
          <p:cNvSpPr>
            <a:spLocks noGrp="1"/>
          </p:cNvSpPr>
          <p:nvPr>
            <p:ph type="body" sz="quarter" idx="11"/>
          </p:nvPr>
        </p:nvSpPr>
        <p:spPr>
          <a:xfrm>
            <a:off x="4656565" y="2887662"/>
            <a:ext cx="1811338" cy="1246187"/>
          </a:xfrm>
        </p:spPr>
        <p:txBody>
          <a:bodyPr/>
          <a:lstStyle/>
          <a:p>
            <a:pPr algn="just"/>
            <a:r>
              <a:rPr lang="en-GB" dirty="0"/>
              <a:t>Court can refuse to admit witness evidence that doesn’t comply with court rules, or disallow costs of preparing (</a:t>
            </a:r>
            <a:r>
              <a:rPr lang="en-GB" u="sng" dirty="0"/>
              <a:t>CPR 32 PD para. 25.1</a:t>
            </a:r>
            <a:r>
              <a:rPr lang="en-GB" dirty="0"/>
              <a:t>).</a:t>
            </a:r>
          </a:p>
        </p:txBody>
      </p:sp>
      <p:sp>
        <p:nvSpPr>
          <p:cNvPr id="13" name="Text Placeholder 12">
            <a:extLst>
              <a:ext uri="{FF2B5EF4-FFF2-40B4-BE49-F238E27FC236}">
                <a16:creationId xmlns:a16="http://schemas.microsoft.com/office/drawing/2014/main" id="{A5B41899-F348-1B5A-91C0-5D5B05A7D5CA}"/>
              </a:ext>
            </a:extLst>
          </p:cNvPr>
          <p:cNvSpPr>
            <a:spLocks noGrp="1"/>
          </p:cNvSpPr>
          <p:nvPr>
            <p:ph type="body" sz="quarter" idx="12"/>
          </p:nvPr>
        </p:nvSpPr>
        <p:spPr>
          <a:xfrm>
            <a:off x="6626950" y="2887662"/>
            <a:ext cx="1797050" cy="1246187"/>
          </a:xfrm>
        </p:spPr>
        <p:txBody>
          <a:bodyPr/>
          <a:lstStyle/>
          <a:p>
            <a:pPr algn="just"/>
            <a:r>
              <a:rPr lang="en-GB" dirty="0"/>
              <a:t>Makers of false statements liable to contempt of court proceedings – with the lawyer’s role under the microscope.</a:t>
            </a:r>
          </a:p>
        </p:txBody>
      </p:sp>
      <p:sp>
        <p:nvSpPr>
          <p:cNvPr id="14" name="Text Placeholder 13">
            <a:extLst>
              <a:ext uri="{FF2B5EF4-FFF2-40B4-BE49-F238E27FC236}">
                <a16:creationId xmlns:a16="http://schemas.microsoft.com/office/drawing/2014/main" id="{221FAE9D-E663-427F-91DD-CE5A2EE89F67}"/>
              </a:ext>
            </a:extLst>
          </p:cNvPr>
          <p:cNvSpPr>
            <a:spLocks noGrp="1"/>
          </p:cNvSpPr>
          <p:nvPr>
            <p:ph type="body" sz="quarter" idx="13"/>
          </p:nvPr>
        </p:nvSpPr>
        <p:spPr/>
        <p:txBody>
          <a:bodyPr/>
          <a:lstStyle/>
          <a:p>
            <a:r>
              <a:rPr lang="en-GB" dirty="0"/>
              <a:t>Proving your case</a:t>
            </a:r>
          </a:p>
        </p:txBody>
      </p:sp>
      <p:sp>
        <p:nvSpPr>
          <p:cNvPr id="15" name="Text Placeholder 14">
            <a:extLst>
              <a:ext uri="{FF2B5EF4-FFF2-40B4-BE49-F238E27FC236}">
                <a16:creationId xmlns:a16="http://schemas.microsoft.com/office/drawing/2014/main" id="{355944DF-B163-52AF-407E-17DB0FCF4AB3}"/>
              </a:ext>
            </a:extLst>
          </p:cNvPr>
          <p:cNvSpPr>
            <a:spLocks noGrp="1"/>
          </p:cNvSpPr>
          <p:nvPr>
            <p:ph type="body" sz="quarter" idx="14"/>
          </p:nvPr>
        </p:nvSpPr>
        <p:spPr/>
        <p:txBody>
          <a:bodyPr/>
          <a:lstStyle/>
          <a:p>
            <a:r>
              <a:rPr lang="en-GB" dirty="0"/>
              <a:t>Capitalising on mistakes</a:t>
            </a:r>
          </a:p>
        </p:txBody>
      </p:sp>
      <p:sp>
        <p:nvSpPr>
          <p:cNvPr id="16" name="Text Placeholder 15">
            <a:extLst>
              <a:ext uri="{FF2B5EF4-FFF2-40B4-BE49-F238E27FC236}">
                <a16:creationId xmlns:a16="http://schemas.microsoft.com/office/drawing/2014/main" id="{61B17DB6-B71F-D5CE-DABE-C76D39199BDC}"/>
              </a:ext>
            </a:extLst>
          </p:cNvPr>
          <p:cNvSpPr>
            <a:spLocks noGrp="1"/>
          </p:cNvSpPr>
          <p:nvPr>
            <p:ph type="body" sz="quarter" idx="15"/>
          </p:nvPr>
        </p:nvSpPr>
        <p:spPr/>
        <p:txBody>
          <a:bodyPr/>
          <a:lstStyle/>
          <a:p>
            <a:r>
              <a:rPr lang="en-GB" dirty="0"/>
              <a:t>Exclusion of evidence</a:t>
            </a:r>
          </a:p>
        </p:txBody>
      </p:sp>
      <p:sp>
        <p:nvSpPr>
          <p:cNvPr id="17" name="Text Placeholder 16">
            <a:extLst>
              <a:ext uri="{FF2B5EF4-FFF2-40B4-BE49-F238E27FC236}">
                <a16:creationId xmlns:a16="http://schemas.microsoft.com/office/drawing/2014/main" id="{EE21BA2C-88EB-9A9F-80C9-C46732FB8FDB}"/>
              </a:ext>
            </a:extLst>
          </p:cNvPr>
          <p:cNvSpPr>
            <a:spLocks noGrp="1"/>
          </p:cNvSpPr>
          <p:nvPr>
            <p:ph type="body" sz="quarter" idx="16"/>
          </p:nvPr>
        </p:nvSpPr>
        <p:spPr/>
        <p:txBody>
          <a:bodyPr/>
          <a:lstStyle/>
          <a:p>
            <a:r>
              <a:rPr lang="en-GB" dirty="0"/>
              <a:t>Contempt</a:t>
            </a:r>
          </a:p>
        </p:txBody>
      </p:sp>
    </p:spTree>
    <p:extLst>
      <p:ext uri="{BB962C8B-B14F-4D97-AF65-F5344CB8AC3E}">
        <p14:creationId xmlns:p14="http://schemas.microsoft.com/office/powerpoint/2010/main" val="290031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marL="285750" indent="-285750">
              <a:lnSpc>
                <a:spcPct val="200000"/>
              </a:lnSpc>
              <a:buFont typeface="Arial" panose="020B0604020202020204" pitchFamily="34" charset="0"/>
              <a:buChar char="•"/>
            </a:pPr>
            <a:r>
              <a:rPr lang="en-GB" sz="1800" dirty="0"/>
              <a:t>Without thorough case analysis you won’t know:</a:t>
            </a:r>
          </a:p>
          <a:p>
            <a:pPr marL="644525" lvl="2" indent="-285750">
              <a:lnSpc>
                <a:spcPct val="200000"/>
              </a:lnSpc>
              <a:buFont typeface="Courier New" panose="02070309020205020404" pitchFamily="49" charset="0"/>
              <a:buChar char="o"/>
            </a:pPr>
            <a:r>
              <a:rPr lang="en-GB" sz="1800" dirty="0">
                <a:solidFill>
                  <a:schemeClr val="accent2"/>
                </a:solidFill>
              </a:rPr>
              <a:t>who</a:t>
            </a:r>
            <a:r>
              <a:rPr lang="en-GB" sz="1800" dirty="0"/>
              <a:t> the best witnesses are; or</a:t>
            </a:r>
          </a:p>
          <a:p>
            <a:pPr marL="644525" lvl="2" indent="-285750">
              <a:lnSpc>
                <a:spcPct val="200000"/>
              </a:lnSpc>
              <a:buFont typeface="Courier New" panose="02070309020205020404" pitchFamily="49" charset="0"/>
              <a:buChar char="o"/>
            </a:pPr>
            <a:r>
              <a:rPr lang="en-GB" sz="1800" dirty="0">
                <a:solidFill>
                  <a:schemeClr val="accent2"/>
                </a:solidFill>
              </a:rPr>
              <a:t>what</a:t>
            </a:r>
            <a:r>
              <a:rPr lang="en-GB" sz="1800" dirty="0"/>
              <a:t> their evidence needs to say. </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The importance of case analysis</a:t>
            </a:r>
          </a:p>
        </p:txBody>
      </p:sp>
    </p:spTree>
    <p:extLst>
      <p:ext uri="{BB962C8B-B14F-4D97-AF65-F5344CB8AC3E}">
        <p14:creationId xmlns:p14="http://schemas.microsoft.com/office/powerpoint/2010/main" val="264213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pPr marL="285750" indent="-285750">
              <a:buFont typeface="Arial" panose="020B0604020202020204" pitchFamily="34" charset="0"/>
              <a:buChar char="•"/>
            </a:pPr>
            <a:r>
              <a:rPr lang="en-GB" sz="1600" kern="100" dirty="0">
                <a:effectLst/>
                <a:ea typeface="Calibri" panose="020F0502020204030204" pitchFamily="34" charset="0"/>
              </a:rPr>
              <a:t>Proving </a:t>
            </a:r>
            <a:r>
              <a:rPr lang="en-GB" sz="1600" b="1" kern="100" dirty="0">
                <a:solidFill>
                  <a:schemeClr val="accent2"/>
                </a:solidFill>
                <a:effectLst/>
                <a:ea typeface="Calibri" panose="020F0502020204030204" pitchFamily="34" charset="0"/>
              </a:rPr>
              <a:t>facts</a:t>
            </a:r>
            <a:r>
              <a:rPr lang="en-GB" sz="1600" kern="100" dirty="0">
                <a:effectLst/>
                <a:ea typeface="Calibri" panose="020F0502020204030204" pitchFamily="34" charset="0"/>
              </a:rPr>
              <a:t> in issue</a:t>
            </a:r>
          </a:p>
          <a:p>
            <a:endParaRPr lang="en-GB" dirty="0"/>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r>
              <a:rPr lang="en-GB" dirty="0"/>
              <a:t>Understanding the rules of evidence</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normAutofit fontScale="92500"/>
          </a:bodyPr>
          <a:lstStyle/>
          <a:p>
            <a:r>
              <a:rPr lang="en-GB" dirty="0"/>
              <a:t>What is a witness statement of fact for?</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285750" indent="-285750" algn="just">
              <a:buFont typeface="Arial" panose="020B0604020202020204" pitchFamily="34" charset="0"/>
              <a:buChar char="•"/>
            </a:pPr>
            <a:r>
              <a:rPr lang="en-GB" sz="1600" kern="100" dirty="0"/>
              <a:t>Argument</a:t>
            </a:r>
          </a:p>
          <a:p>
            <a:pPr marL="285750" indent="-285750" algn="just">
              <a:buFont typeface="Arial" panose="020B0604020202020204" pitchFamily="34" charset="0"/>
              <a:buChar char="•"/>
            </a:pPr>
            <a:endParaRPr lang="en-GB" sz="1600" kern="100" dirty="0"/>
          </a:p>
          <a:p>
            <a:pPr marL="285750" indent="-285750" algn="just">
              <a:buFont typeface="Arial" panose="020B0604020202020204" pitchFamily="34" charset="0"/>
              <a:buChar char="•"/>
            </a:pPr>
            <a:r>
              <a:rPr lang="en-GB" sz="1600" kern="100" dirty="0"/>
              <a:t>Opinions</a:t>
            </a:r>
          </a:p>
          <a:p>
            <a:pPr marL="285750" indent="-285750" algn="just">
              <a:buFont typeface="Arial" panose="020B0604020202020204" pitchFamily="34" charset="0"/>
              <a:buChar char="•"/>
            </a:pPr>
            <a:endParaRPr lang="en-GB" sz="1600" kern="100" dirty="0"/>
          </a:p>
          <a:p>
            <a:pPr marL="285750" indent="-285750" algn="just">
              <a:buFont typeface="Arial" panose="020B0604020202020204" pitchFamily="34" charset="0"/>
              <a:buChar char="•"/>
            </a:pPr>
            <a:r>
              <a:rPr lang="en-GB" sz="1600" kern="100" dirty="0"/>
              <a:t>Lengthy recitations regarding documents/suggested interpretations of them </a:t>
            </a:r>
          </a:p>
          <a:p>
            <a:pPr marL="285750" indent="-285750" algn="just">
              <a:buFont typeface="Arial" panose="020B0604020202020204" pitchFamily="34" charset="0"/>
              <a:buChar char="•"/>
            </a:pPr>
            <a:endParaRPr lang="en-GB" sz="1600" kern="100" dirty="0"/>
          </a:p>
          <a:p>
            <a:pPr marL="285750" indent="-285750" algn="just">
              <a:buFont typeface="Arial" panose="020B0604020202020204" pitchFamily="34" charset="0"/>
              <a:buChar char="•"/>
            </a:pPr>
            <a:r>
              <a:rPr lang="en-GB" sz="1600" kern="100" dirty="0"/>
              <a:t>Irrelevancies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normAutofit/>
          </a:bodyPr>
          <a:lstStyle/>
          <a:p>
            <a:r>
              <a:rPr lang="en-GB" sz="1300" dirty="0"/>
              <a:t>What is it not for?</a:t>
            </a:r>
          </a:p>
        </p:txBody>
      </p:sp>
    </p:spTree>
    <p:extLst>
      <p:ext uri="{BB962C8B-B14F-4D97-AF65-F5344CB8AC3E}">
        <p14:creationId xmlns:p14="http://schemas.microsoft.com/office/powerpoint/2010/main" val="425048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0465A-EFC5-9609-F6EC-64F1A05C77C1}"/>
              </a:ext>
            </a:extLst>
          </p:cNvPr>
          <p:cNvSpPr>
            <a:spLocks noGrp="1"/>
          </p:cNvSpPr>
          <p:nvPr>
            <p:ph type="title"/>
          </p:nvPr>
        </p:nvSpPr>
        <p:spPr>
          <a:xfrm>
            <a:off x="3023531" y="3396606"/>
            <a:ext cx="4590000" cy="787505"/>
          </a:xfrm>
        </p:spPr>
        <p:txBody>
          <a:bodyPr/>
          <a:lstStyle/>
          <a:p>
            <a:r>
              <a:rPr lang="en-GB" sz="1200" i="1" dirty="0"/>
              <a:t>Appendix to CPR 57ACPD, ‘Statement of Best Practice in relation to Trial Witness Statements’</a:t>
            </a:r>
            <a:br>
              <a:rPr lang="en-GB" sz="1200" b="0" dirty="0"/>
            </a:br>
            <a:endParaRPr lang="en-GB" sz="1200" b="0" dirty="0"/>
          </a:p>
        </p:txBody>
      </p:sp>
      <p:sp>
        <p:nvSpPr>
          <p:cNvPr id="6" name="Subtitle 5">
            <a:extLst>
              <a:ext uri="{FF2B5EF4-FFF2-40B4-BE49-F238E27FC236}">
                <a16:creationId xmlns:a16="http://schemas.microsoft.com/office/drawing/2014/main" id="{AA1461C1-6609-B03D-7349-5A015F5D1FB9}"/>
              </a:ext>
            </a:extLst>
          </p:cNvPr>
          <p:cNvSpPr>
            <a:spLocks noGrp="1"/>
          </p:cNvSpPr>
          <p:nvPr>
            <p:ph type="subTitle" idx="1"/>
          </p:nvPr>
        </p:nvSpPr>
        <p:spPr>
          <a:xfrm>
            <a:off x="1264187" y="2048544"/>
            <a:ext cx="6392160" cy="333771"/>
          </a:xfrm>
        </p:spPr>
        <p:txBody>
          <a:bodyPr/>
          <a:lstStyle/>
          <a:p>
            <a:pPr marR="0" algn="just" rtl="0"/>
            <a:r>
              <a:rPr lang="en-GB" sz="1100" b="0" i="1" u="none" strike="noStrike" kern="100" baseline="0" dirty="0"/>
              <a:t>Factual witnesses give evidence at trials to provide the court with testimony as to matters of which they have personal knowledge, including their recollection of matters they witnessed personally, where such testimony is relevant to issues of fact to be determined at trial, and:</a:t>
            </a:r>
          </a:p>
          <a:p>
            <a:pPr marR="0" algn="just" rtl="0"/>
            <a:endParaRPr lang="en-GB" sz="1100" b="0" i="1" u="none" strike="noStrike" kern="100" baseline="0" dirty="0"/>
          </a:p>
          <a:p>
            <a:pPr marR="0" algn="just" rtl="0"/>
            <a:r>
              <a:rPr lang="en-GB" sz="1100" b="0" i="1" u="none" strike="noStrike" kern="100" baseline="0" dirty="0"/>
              <a:t>(1) a matter will have been witnessed personally by a witness only if it was experienced by one of their primary senses (sight, hearing, smell, touch or taste), or if it was a matter internal to their mind (for example, what they thought about something at some time in the past or why they took some past decision or action),</a:t>
            </a:r>
          </a:p>
          <a:p>
            <a:pPr marR="0" algn="just" rtl="0"/>
            <a:endParaRPr lang="en-GB" sz="1100" b="0" i="1" u="none" strike="noStrike" kern="100" baseline="0" dirty="0"/>
          </a:p>
          <a:p>
            <a:pPr marR="0" algn="just" rtl="0"/>
            <a:r>
              <a:rPr lang="en-GB" sz="1100" b="0" i="1" u="none" strike="noStrike" kern="100" baseline="0" dirty="0"/>
              <a:t>(2) for the avoidance of doubt, factual witness testimony may include evidence of things said to a witness, since the witness can testify to the statement made to them, if (a) the fact that the statement was made to the witness is itself relevant to an issue to be determined at trial or (b) the truth of what was said to the witness is relevant to such an issue and the statement made to the witness is to be relied on as hearsay evidence.</a:t>
            </a:r>
          </a:p>
        </p:txBody>
      </p:sp>
    </p:spTree>
    <p:extLst>
      <p:ext uri="{BB962C8B-B14F-4D97-AF65-F5344CB8AC3E}">
        <p14:creationId xmlns:p14="http://schemas.microsoft.com/office/powerpoint/2010/main" val="124542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8BAA66-F770-EAA7-19AA-A3301A82C00E}"/>
              </a:ext>
            </a:extLst>
          </p:cNvPr>
          <p:cNvSpPr>
            <a:spLocks noGrp="1"/>
          </p:cNvSpPr>
          <p:nvPr>
            <p:ph type="body" sz="quarter" idx="10"/>
          </p:nvPr>
        </p:nvSpPr>
        <p:spPr>
          <a:xfrm>
            <a:off x="572498" y="1160266"/>
            <a:ext cx="7406923" cy="2143540"/>
          </a:xfrm>
        </p:spPr>
        <p:txBody>
          <a:bodyPr/>
          <a:lstStyle/>
          <a:p>
            <a:r>
              <a:rPr lang="en-GB" dirty="0"/>
              <a:t>Evidence:</a:t>
            </a:r>
          </a:p>
          <a:p>
            <a:r>
              <a:rPr lang="en-GB" sz="3600" dirty="0"/>
              <a:t>Tips and tactics for presenting your case at its best</a:t>
            </a:r>
          </a:p>
        </p:txBody>
      </p:sp>
      <p:sp>
        <p:nvSpPr>
          <p:cNvPr id="3" name="Text Placeholder 2">
            <a:extLst>
              <a:ext uri="{FF2B5EF4-FFF2-40B4-BE49-F238E27FC236}">
                <a16:creationId xmlns:a16="http://schemas.microsoft.com/office/drawing/2014/main" id="{758E6318-DB98-07D1-B0A8-92C1BB7E716E}"/>
              </a:ext>
            </a:extLst>
          </p:cNvPr>
          <p:cNvSpPr>
            <a:spLocks noGrp="1"/>
          </p:cNvSpPr>
          <p:nvPr>
            <p:ph type="body" sz="quarter" idx="11"/>
          </p:nvPr>
        </p:nvSpPr>
        <p:spPr/>
        <p:txBody>
          <a:bodyPr/>
          <a:lstStyle/>
          <a:p>
            <a:r>
              <a:rPr lang="en-GB" dirty="0"/>
              <a:t>Sarah Salmon, Alistair Cantor and Dr Alex Williams</a:t>
            </a:r>
          </a:p>
        </p:txBody>
      </p:sp>
      <p:sp>
        <p:nvSpPr>
          <p:cNvPr id="4" name="Text Placeholder 3">
            <a:extLst>
              <a:ext uri="{FF2B5EF4-FFF2-40B4-BE49-F238E27FC236}">
                <a16:creationId xmlns:a16="http://schemas.microsoft.com/office/drawing/2014/main" id="{14DBA231-BC5B-D52B-5238-97AD3F9984D9}"/>
              </a:ext>
            </a:extLst>
          </p:cNvPr>
          <p:cNvSpPr>
            <a:spLocks noGrp="1"/>
          </p:cNvSpPr>
          <p:nvPr>
            <p:ph type="body" sz="quarter" idx="12"/>
          </p:nvPr>
        </p:nvSpPr>
        <p:spPr/>
        <p:txBody>
          <a:bodyPr/>
          <a:lstStyle/>
          <a:p>
            <a:r>
              <a:rPr lang="en-GB" dirty="0"/>
              <a:t>9 October 2023, Cornerstone Barristers Housing Day </a:t>
            </a:r>
          </a:p>
        </p:txBody>
      </p:sp>
    </p:spTree>
    <p:extLst>
      <p:ext uri="{BB962C8B-B14F-4D97-AF65-F5344CB8AC3E}">
        <p14:creationId xmlns:p14="http://schemas.microsoft.com/office/powerpoint/2010/main" val="23945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pPr marL="285750" indent="-285750">
              <a:buFont typeface="Arial" panose="020B0604020202020204" pitchFamily="34" charset="0"/>
              <a:buChar char="•"/>
            </a:pPr>
            <a:r>
              <a:rPr lang="en-GB" sz="1400" kern="100" dirty="0">
                <a:effectLst/>
                <a:ea typeface="Calibri" panose="020F0502020204030204" pitchFamily="34" charset="0"/>
              </a:rPr>
              <a:t>Witness will usually be required to give oral evidence</a:t>
            </a:r>
          </a:p>
          <a:p>
            <a:pPr marL="285750" indent="-285750">
              <a:buFont typeface="Arial" panose="020B0604020202020204" pitchFamily="34" charset="0"/>
              <a:buChar char="•"/>
            </a:pPr>
            <a:endParaRPr lang="en-GB" sz="1400" kern="100" dirty="0">
              <a:effectLst/>
              <a:ea typeface="Calibri" panose="020F0502020204030204" pitchFamily="34" charset="0"/>
            </a:endParaRPr>
          </a:p>
          <a:p>
            <a:pPr marL="285750" indent="-285750">
              <a:buFont typeface="Arial" panose="020B0604020202020204" pitchFamily="34" charset="0"/>
              <a:buChar char="•"/>
            </a:pPr>
            <a:r>
              <a:rPr lang="en-GB" sz="1400" kern="100" dirty="0">
                <a:effectLst/>
                <a:ea typeface="Calibri" panose="020F0502020204030204" pitchFamily="34" charset="0"/>
              </a:rPr>
              <a:t>Strictly confined to evidence of fact</a:t>
            </a:r>
          </a:p>
          <a:p>
            <a:pPr marL="285750" indent="-285750">
              <a:buFont typeface="Arial" panose="020B0604020202020204" pitchFamily="34" charset="0"/>
              <a:buChar char="•"/>
            </a:pPr>
            <a:endParaRPr lang="en-GB" sz="1600" kern="100" dirty="0">
              <a:effectLst/>
              <a:ea typeface="Calibri" panose="020F0502020204030204" pitchFamily="34" charset="0"/>
            </a:endParaRPr>
          </a:p>
          <a:p>
            <a:endParaRPr lang="en-GB" dirty="0"/>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r>
              <a:rPr lang="en-GB" dirty="0"/>
              <a:t>What is the witness statement for?</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normAutofit/>
          </a:bodyPr>
          <a:lstStyle/>
          <a:p>
            <a:r>
              <a:rPr lang="en-GB" dirty="0"/>
              <a:t>Trial</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285750" indent="-285750" algn="just">
              <a:buFont typeface="Arial" panose="020B0604020202020204" pitchFamily="34" charset="0"/>
              <a:buChar char="•"/>
            </a:pPr>
            <a:r>
              <a:rPr lang="en-GB" sz="1400" kern="100" dirty="0"/>
              <a:t>Written evidence only, unless cross-examination of the witness ordered</a:t>
            </a:r>
          </a:p>
          <a:p>
            <a:pPr marL="285750" indent="-285750" algn="just">
              <a:buFont typeface="Arial" panose="020B0604020202020204" pitchFamily="34" charset="0"/>
              <a:buChar char="•"/>
            </a:pPr>
            <a:endParaRPr lang="en-GB" sz="1400" kern="100" dirty="0"/>
          </a:p>
          <a:p>
            <a:pPr marL="285750" indent="-285750" algn="just">
              <a:buFont typeface="Arial" panose="020B0604020202020204" pitchFamily="34" charset="0"/>
              <a:buChar char="•"/>
            </a:pPr>
            <a:r>
              <a:rPr lang="en-GB" sz="1400" kern="100" dirty="0"/>
              <a:t>More scope for ‘procedural’ type witness statement:</a:t>
            </a:r>
          </a:p>
          <a:p>
            <a:pPr marL="285750" indent="-285750" algn="just">
              <a:buFont typeface="Arial" panose="020B0604020202020204" pitchFamily="34" charset="0"/>
              <a:buChar char="•"/>
            </a:pPr>
            <a:endParaRPr lang="en-GB" sz="1400" kern="100" dirty="0"/>
          </a:p>
          <a:p>
            <a:pPr marL="457200" lvl="1" indent="-285750" algn="just">
              <a:buFont typeface="Courier New" panose="02070309020205020404" pitchFamily="49" charset="0"/>
              <a:buChar char="o"/>
            </a:pPr>
            <a:r>
              <a:rPr lang="en-GB" sz="1400" kern="100" dirty="0"/>
              <a:t>Sets out the full basis of why order is sought</a:t>
            </a:r>
          </a:p>
          <a:p>
            <a:pPr marL="457200" lvl="1" indent="-285750" algn="just">
              <a:buFont typeface="Courier New" panose="02070309020205020404" pitchFamily="49" charset="0"/>
              <a:buChar char="o"/>
            </a:pPr>
            <a:endParaRPr lang="en-GB" sz="1400" kern="100" dirty="0"/>
          </a:p>
          <a:p>
            <a:pPr marL="457200" lvl="1" indent="-285750" algn="just">
              <a:buFont typeface="Courier New" panose="02070309020205020404" pitchFamily="49" charset="0"/>
              <a:buChar char="o"/>
            </a:pPr>
            <a:r>
              <a:rPr lang="en-GB" sz="1400" kern="100" dirty="0"/>
              <a:t>Might include second-hand evidence e.g. from a party’s lawyer</a:t>
            </a:r>
          </a:p>
          <a:p>
            <a:endParaRPr lang="en-GB" dirty="0"/>
          </a:p>
          <a:p>
            <a:pPr marL="171450" indent="-171450">
              <a:buFont typeface="Arial" panose="020B0604020202020204" pitchFamily="34" charset="0"/>
              <a:buChar char="•"/>
            </a:pPr>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Interim application</a:t>
            </a:r>
          </a:p>
        </p:txBody>
      </p:sp>
    </p:spTree>
    <p:extLst>
      <p:ext uri="{BB962C8B-B14F-4D97-AF65-F5344CB8AC3E}">
        <p14:creationId xmlns:p14="http://schemas.microsoft.com/office/powerpoint/2010/main" val="128714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marL="171450" indent="-171450">
              <a:lnSpc>
                <a:spcPct val="200000"/>
              </a:lnSpc>
              <a:buFont typeface="Arial" panose="020B0604020202020204" pitchFamily="34" charset="0"/>
              <a:buChar char="•"/>
            </a:pPr>
            <a:r>
              <a:rPr lang="en-GB" sz="1800" dirty="0"/>
              <a:t>Risks of obtaining evidence in a suggestive manner:</a:t>
            </a:r>
          </a:p>
          <a:p>
            <a:pPr marL="823913" lvl="3" indent="-285750">
              <a:lnSpc>
                <a:spcPct val="200000"/>
              </a:lnSpc>
              <a:buFont typeface="Courier New" panose="02070309020205020404" pitchFamily="49" charset="0"/>
              <a:buChar char="o"/>
            </a:pPr>
            <a:r>
              <a:rPr lang="en-GB" sz="1800" dirty="0">
                <a:solidFill>
                  <a:schemeClr val="accent2"/>
                </a:solidFill>
              </a:rPr>
              <a:t>Pollution</a:t>
            </a:r>
            <a:r>
              <a:rPr lang="en-GB" sz="1800" dirty="0"/>
              <a:t> of witness’ evidence</a:t>
            </a:r>
          </a:p>
          <a:p>
            <a:pPr marL="823913" lvl="3" indent="-285750">
              <a:lnSpc>
                <a:spcPct val="200000"/>
              </a:lnSpc>
              <a:buFont typeface="Courier New" panose="02070309020205020404" pitchFamily="49" charset="0"/>
              <a:buChar char="o"/>
            </a:pPr>
            <a:r>
              <a:rPr lang="en-GB" sz="1800" dirty="0">
                <a:solidFill>
                  <a:schemeClr val="accent2"/>
                </a:solidFill>
              </a:rPr>
              <a:t>Obscure evidence </a:t>
            </a:r>
            <a:r>
              <a:rPr lang="en-GB" sz="1800" dirty="0"/>
              <a:t>that undermines your case or supports the other side’s case</a:t>
            </a:r>
          </a:p>
          <a:p>
            <a:pPr marL="285750" indent="-285750">
              <a:lnSpc>
                <a:spcPct val="200000"/>
              </a:lnSpc>
              <a:buFont typeface="Arial" panose="020B0604020202020204" pitchFamily="34" charset="0"/>
              <a:buChar char="•"/>
            </a:pPr>
            <a:r>
              <a:rPr lang="en-GB" sz="1800" dirty="0"/>
              <a:t>N.B. the statement will have to confirm how it has been prepared!</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Taking the statement</a:t>
            </a:r>
          </a:p>
        </p:txBody>
      </p:sp>
    </p:spTree>
    <p:extLst>
      <p:ext uri="{BB962C8B-B14F-4D97-AF65-F5344CB8AC3E}">
        <p14:creationId xmlns:p14="http://schemas.microsoft.com/office/powerpoint/2010/main" val="498751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pPr marL="171450" indent="-171450" algn="just">
              <a:lnSpc>
                <a:spcPct val="200000"/>
              </a:lnSpc>
              <a:buFont typeface="Arial" panose="020B0604020202020204" pitchFamily="34" charset="0"/>
              <a:buChar char="•"/>
            </a:pPr>
            <a:r>
              <a:rPr lang="en-GB" sz="1400" dirty="0"/>
              <a:t>Be aware of ‘confirmation </a:t>
            </a:r>
            <a:r>
              <a:rPr lang="en-GB" sz="1400" dirty="0" err="1"/>
              <a:t>bias’</a:t>
            </a:r>
            <a:endParaRPr lang="en-GB" sz="1400" dirty="0"/>
          </a:p>
          <a:p>
            <a:pPr marL="171450" indent="-171450" algn="just">
              <a:lnSpc>
                <a:spcPct val="200000"/>
              </a:lnSpc>
              <a:buFont typeface="Arial" panose="020B0604020202020204" pitchFamily="34" charset="0"/>
              <a:buChar char="•"/>
            </a:pPr>
            <a:r>
              <a:rPr lang="en-GB" sz="1400" dirty="0"/>
              <a:t>Ask open questions</a:t>
            </a:r>
          </a:p>
          <a:p>
            <a:pPr marL="171450" indent="-171450" algn="just">
              <a:lnSpc>
                <a:spcPct val="200000"/>
              </a:lnSpc>
              <a:buFont typeface="Arial" panose="020B0604020202020204" pitchFamily="34" charset="0"/>
              <a:buChar char="•"/>
            </a:pPr>
            <a:r>
              <a:rPr lang="en-GB" sz="1400" dirty="0"/>
              <a:t>Guard against risk of contaminating evidence (e.g. by showing the witness documents they have not seen before)</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r>
              <a:rPr lang="en-GB" dirty="0"/>
              <a:t>Taking the statement: dos and don’ts</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Do</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171450" indent="-171450">
              <a:lnSpc>
                <a:spcPct val="200000"/>
              </a:lnSpc>
              <a:buFont typeface="Arial" panose="020B0604020202020204" pitchFamily="34" charset="0"/>
              <a:buChar char="•"/>
            </a:pPr>
            <a:r>
              <a:rPr lang="en-GB" sz="1400" dirty="0"/>
              <a:t>Ask leading questions</a:t>
            </a:r>
          </a:p>
          <a:p>
            <a:pPr marL="171450" indent="-171450">
              <a:lnSpc>
                <a:spcPct val="200000"/>
              </a:lnSpc>
              <a:buFont typeface="Arial" panose="020B0604020202020204" pitchFamily="34" charset="0"/>
              <a:buChar char="•"/>
            </a:pPr>
            <a:r>
              <a:rPr lang="en-GB" sz="1400" dirty="0"/>
              <a:t>Stick rigidly to a present agenda/checklist </a:t>
            </a:r>
          </a:p>
          <a:p>
            <a:pPr marL="171450" indent="-171450">
              <a:lnSpc>
                <a:spcPct val="200000"/>
              </a:lnSpc>
              <a:buFont typeface="Arial" panose="020B0604020202020204" pitchFamily="34" charset="0"/>
              <a:buChar char="•"/>
            </a:pPr>
            <a:r>
              <a:rPr lang="en-GB" sz="1400" dirty="0"/>
              <a:t>Show the witness documents they had not seen while contemporaneous events were still fresh in their mind.</a:t>
            </a:r>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Don’t</a:t>
            </a:r>
          </a:p>
        </p:txBody>
      </p:sp>
    </p:spTree>
    <p:extLst>
      <p:ext uri="{BB962C8B-B14F-4D97-AF65-F5344CB8AC3E}">
        <p14:creationId xmlns:p14="http://schemas.microsoft.com/office/powerpoint/2010/main" val="3788845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815DB93-C5EC-0B43-622A-98F577DB072B}"/>
              </a:ext>
            </a:extLst>
          </p:cNvPr>
          <p:cNvSpPr>
            <a:spLocks noGrp="1"/>
          </p:cNvSpPr>
          <p:nvPr>
            <p:ph type="title"/>
          </p:nvPr>
        </p:nvSpPr>
        <p:spPr/>
        <p:txBody>
          <a:bodyPr/>
          <a:lstStyle/>
          <a:p>
            <a:r>
              <a:rPr lang="en-GB" dirty="0"/>
              <a:t>Drafting the statement</a:t>
            </a:r>
          </a:p>
        </p:txBody>
      </p:sp>
      <p:sp>
        <p:nvSpPr>
          <p:cNvPr id="14" name="Subtitle 13">
            <a:extLst>
              <a:ext uri="{FF2B5EF4-FFF2-40B4-BE49-F238E27FC236}">
                <a16:creationId xmlns:a16="http://schemas.microsoft.com/office/drawing/2014/main" id="{6FBBB6F1-24C6-C947-ABAC-FBE949016776}"/>
              </a:ext>
            </a:extLst>
          </p:cNvPr>
          <p:cNvSpPr>
            <a:spLocks noGrp="1"/>
          </p:cNvSpPr>
          <p:nvPr>
            <p:ph type="subTitle" idx="1"/>
          </p:nvPr>
        </p:nvSpPr>
        <p:spPr/>
        <p:txBody>
          <a:bodyPr/>
          <a:lstStyle/>
          <a:p>
            <a:pPr marL="171450" indent="-171450" algn="just">
              <a:buFont typeface="Arial" panose="020B0604020202020204" pitchFamily="34" charset="0"/>
              <a:buChar char="•"/>
            </a:pPr>
            <a:r>
              <a:rPr lang="en-GB" dirty="0"/>
              <a:t>CPR 32 and its Practice Direction</a:t>
            </a:r>
          </a:p>
          <a:p>
            <a:pPr algn="just"/>
            <a:endParaRPr lang="en-GB" dirty="0"/>
          </a:p>
          <a:p>
            <a:pPr marL="171450" indent="-171450" algn="just">
              <a:buFont typeface="Arial" panose="020B0604020202020204" pitchFamily="34" charset="0"/>
              <a:buChar char="•"/>
            </a:pPr>
            <a:r>
              <a:rPr lang="en-GB" dirty="0"/>
              <a:t>Any other applicable rules?</a:t>
            </a:r>
          </a:p>
        </p:txBody>
      </p:sp>
      <p:sp>
        <p:nvSpPr>
          <p:cNvPr id="15" name="Text Placeholder 14">
            <a:extLst>
              <a:ext uri="{FF2B5EF4-FFF2-40B4-BE49-F238E27FC236}">
                <a16:creationId xmlns:a16="http://schemas.microsoft.com/office/drawing/2014/main" id="{4BDED0AE-67B1-F82D-B17D-EDB44FD5CF7A}"/>
              </a:ext>
            </a:extLst>
          </p:cNvPr>
          <p:cNvSpPr>
            <a:spLocks noGrp="1"/>
          </p:cNvSpPr>
          <p:nvPr>
            <p:ph type="body" sz="quarter" idx="10"/>
          </p:nvPr>
        </p:nvSpPr>
        <p:spPr/>
        <p:txBody>
          <a:bodyPr/>
          <a:lstStyle/>
          <a:p>
            <a:pPr marL="171450" indent="-171450">
              <a:buFont typeface="Arial" panose="020B0604020202020204" pitchFamily="34" charset="0"/>
              <a:buChar char="•"/>
            </a:pPr>
            <a:r>
              <a:rPr lang="en-GB" dirty="0"/>
              <a:t>Is the statement’s structure likely to </a:t>
            </a:r>
            <a:r>
              <a:rPr lang="en-GB" dirty="0">
                <a:solidFill>
                  <a:schemeClr val="accent2"/>
                </a:solidFill>
              </a:rPr>
              <a:t>assist</a:t>
            </a:r>
            <a:r>
              <a:rPr lang="en-GB" dirty="0"/>
              <a:t> the court?</a:t>
            </a:r>
          </a:p>
          <a:p>
            <a:endParaRPr lang="en-GB" dirty="0"/>
          </a:p>
          <a:p>
            <a:pPr marL="171450" indent="-171450">
              <a:buFont typeface="Arial" panose="020B0604020202020204" pitchFamily="34" charset="0"/>
              <a:buChar char="•"/>
            </a:pPr>
            <a:r>
              <a:rPr lang="en-GB" dirty="0"/>
              <a:t>Put yourself in the judge’s shoes</a:t>
            </a:r>
          </a:p>
        </p:txBody>
      </p:sp>
      <p:sp>
        <p:nvSpPr>
          <p:cNvPr id="16" name="Text Placeholder 15">
            <a:extLst>
              <a:ext uri="{FF2B5EF4-FFF2-40B4-BE49-F238E27FC236}">
                <a16:creationId xmlns:a16="http://schemas.microsoft.com/office/drawing/2014/main" id="{15A66D71-FDE4-8018-F7A0-5C241945DC59}"/>
              </a:ext>
            </a:extLst>
          </p:cNvPr>
          <p:cNvSpPr>
            <a:spLocks noGrp="1"/>
          </p:cNvSpPr>
          <p:nvPr>
            <p:ph type="body" sz="quarter" idx="11"/>
          </p:nvPr>
        </p:nvSpPr>
        <p:spPr/>
        <p:txBody>
          <a:bodyPr/>
          <a:lstStyle/>
          <a:p>
            <a:pPr marL="171450" indent="-171450" algn="just">
              <a:buFont typeface="Arial" panose="020B0604020202020204" pitchFamily="34" charset="0"/>
              <a:buChar char="•"/>
            </a:pPr>
            <a:r>
              <a:rPr lang="en-GB" dirty="0"/>
              <a:t>Substantive accuracy</a:t>
            </a:r>
          </a:p>
          <a:p>
            <a:pPr algn="just"/>
            <a:endParaRPr lang="en-GB" dirty="0"/>
          </a:p>
          <a:p>
            <a:pPr marL="171450" indent="-171450" algn="just">
              <a:buFont typeface="Arial" panose="020B0604020202020204" pitchFamily="34" charset="0"/>
              <a:buChar char="•"/>
            </a:pPr>
            <a:r>
              <a:rPr lang="en-GB" dirty="0"/>
              <a:t>Spelling and grammar</a:t>
            </a:r>
          </a:p>
        </p:txBody>
      </p:sp>
      <p:sp>
        <p:nvSpPr>
          <p:cNvPr id="17" name="Text Placeholder 16">
            <a:extLst>
              <a:ext uri="{FF2B5EF4-FFF2-40B4-BE49-F238E27FC236}">
                <a16:creationId xmlns:a16="http://schemas.microsoft.com/office/drawing/2014/main" id="{697CCA8D-22A8-D42D-A64B-5BB79840C0E2}"/>
              </a:ext>
            </a:extLst>
          </p:cNvPr>
          <p:cNvSpPr>
            <a:spLocks noGrp="1"/>
          </p:cNvSpPr>
          <p:nvPr>
            <p:ph type="body" sz="quarter" idx="12"/>
          </p:nvPr>
        </p:nvSpPr>
        <p:spPr/>
        <p:txBody>
          <a:bodyPr/>
          <a:lstStyle/>
          <a:p>
            <a:r>
              <a:rPr lang="en-GB" dirty="0"/>
              <a:t>Formalities</a:t>
            </a:r>
          </a:p>
        </p:txBody>
      </p:sp>
      <p:sp>
        <p:nvSpPr>
          <p:cNvPr id="18" name="Text Placeholder 17">
            <a:extLst>
              <a:ext uri="{FF2B5EF4-FFF2-40B4-BE49-F238E27FC236}">
                <a16:creationId xmlns:a16="http://schemas.microsoft.com/office/drawing/2014/main" id="{44DC9513-8443-261F-0805-BD0BEEEE93FA}"/>
              </a:ext>
            </a:extLst>
          </p:cNvPr>
          <p:cNvSpPr>
            <a:spLocks noGrp="1"/>
          </p:cNvSpPr>
          <p:nvPr>
            <p:ph type="body" sz="quarter" idx="13"/>
          </p:nvPr>
        </p:nvSpPr>
        <p:spPr/>
        <p:txBody>
          <a:bodyPr/>
          <a:lstStyle/>
          <a:p>
            <a:r>
              <a:rPr lang="en-GB" dirty="0"/>
              <a:t>Structure</a:t>
            </a:r>
          </a:p>
        </p:txBody>
      </p:sp>
      <p:sp>
        <p:nvSpPr>
          <p:cNvPr id="19" name="Text Placeholder 18">
            <a:extLst>
              <a:ext uri="{FF2B5EF4-FFF2-40B4-BE49-F238E27FC236}">
                <a16:creationId xmlns:a16="http://schemas.microsoft.com/office/drawing/2014/main" id="{CA59CBAD-63E4-4008-986B-D06F825A0AC6}"/>
              </a:ext>
            </a:extLst>
          </p:cNvPr>
          <p:cNvSpPr>
            <a:spLocks noGrp="1"/>
          </p:cNvSpPr>
          <p:nvPr>
            <p:ph type="body" sz="quarter" idx="14"/>
          </p:nvPr>
        </p:nvSpPr>
        <p:spPr/>
        <p:txBody>
          <a:bodyPr/>
          <a:lstStyle/>
          <a:p>
            <a:r>
              <a:rPr lang="en-GB" dirty="0"/>
              <a:t>Accuracy</a:t>
            </a:r>
          </a:p>
        </p:txBody>
      </p:sp>
    </p:spTree>
    <p:extLst>
      <p:ext uri="{BB962C8B-B14F-4D97-AF65-F5344CB8AC3E}">
        <p14:creationId xmlns:p14="http://schemas.microsoft.com/office/powerpoint/2010/main" val="6439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pPr marL="171450" indent="-171450" algn="just">
              <a:buFont typeface="Arial" panose="020B0604020202020204" pitchFamily="34" charset="0"/>
              <a:buChar char="•"/>
            </a:pPr>
            <a:r>
              <a:rPr lang="en-GB" dirty="0">
                <a:solidFill>
                  <a:schemeClr val="accent2"/>
                </a:solidFill>
              </a:rPr>
              <a:t>Fairness</a:t>
            </a:r>
            <a:r>
              <a:rPr lang="en-GB" dirty="0"/>
              <a:t>: opposing party may wish to challenge the accuracy of the information concerned at the hearing of the application or trial.</a:t>
            </a:r>
          </a:p>
          <a:p>
            <a:pPr marL="171450" indent="-171450" algn="just">
              <a:buFont typeface="Arial" panose="020B0604020202020204" pitchFamily="34" charset="0"/>
              <a:buChar char="•"/>
            </a:pPr>
            <a:endParaRPr lang="en-GB" dirty="0"/>
          </a:p>
          <a:p>
            <a:pPr marL="171450" indent="-171450" algn="just">
              <a:buFont typeface="Arial" panose="020B0604020202020204" pitchFamily="34" charset="0"/>
              <a:buChar char="•"/>
            </a:pPr>
            <a:r>
              <a:rPr lang="en-GB" dirty="0">
                <a:solidFill>
                  <a:schemeClr val="accent2"/>
                </a:solidFill>
              </a:rPr>
              <a:t>Reliability</a:t>
            </a:r>
            <a:r>
              <a:rPr lang="en-GB" dirty="0"/>
              <a:t>: undermines credibility if witness is giving evidence on matters clearly has no first-hand knowledge of if fails to identify the source.</a:t>
            </a:r>
          </a:p>
          <a:p>
            <a:endParaRPr lang="en-GB" dirty="0"/>
          </a:p>
          <a:p>
            <a:endParaRPr lang="en-GB" dirty="0"/>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r>
              <a:rPr lang="en-GB" dirty="0"/>
              <a:t>Sources of information or belief</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Why is it important?	</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171450" indent="-171450" algn="just">
              <a:buFont typeface="Arial" panose="020B0604020202020204" pitchFamily="34" charset="0"/>
              <a:buChar char="•"/>
            </a:pPr>
            <a:r>
              <a:rPr lang="en-GB" dirty="0">
                <a:solidFill>
                  <a:schemeClr val="accent2"/>
                </a:solidFill>
              </a:rPr>
              <a:t>Identify</a:t>
            </a:r>
            <a:r>
              <a:rPr lang="en-GB" dirty="0"/>
              <a:t> the source in all instances where required to do so.</a:t>
            </a:r>
          </a:p>
          <a:p>
            <a:pPr marL="171450" indent="-171450" algn="just">
              <a:buFont typeface="Arial" panose="020B0604020202020204" pitchFamily="34" charset="0"/>
              <a:buChar char="•"/>
            </a:pPr>
            <a:endParaRPr lang="en-GB" dirty="0"/>
          </a:p>
          <a:p>
            <a:pPr marL="171450" indent="-171450" algn="just">
              <a:buFont typeface="Arial" panose="020B0604020202020204" pitchFamily="34" charset="0"/>
              <a:buChar char="•"/>
            </a:pPr>
            <a:r>
              <a:rPr lang="en-GB" dirty="0"/>
              <a:t>If the source is a person, or persons, they must be identified and named (</a:t>
            </a:r>
            <a:r>
              <a:rPr lang="en-GB" i="1" u="sng" dirty="0"/>
              <a:t>Punjab National Bank (International) Ltd v </a:t>
            </a:r>
            <a:r>
              <a:rPr lang="en-GB" i="1" u="sng" dirty="0" err="1"/>
              <a:t>Techtrek</a:t>
            </a:r>
            <a:r>
              <a:rPr lang="en-GB" i="1" u="sng" dirty="0"/>
              <a:t> India Ltd &amp; </a:t>
            </a:r>
            <a:r>
              <a:rPr lang="en-GB" i="1" u="sng" dirty="0" err="1"/>
              <a:t>Ors</a:t>
            </a:r>
            <a:r>
              <a:rPr lang="en-GB" u="sng" dirty="0"/>
              <a:t> [2020] EWHC 539 (Ch)</a:t>
            </a:r>
            <a:r>
              <a:rPr lang="en-GB" dirty="0"/>
              <a:t>).</a:t>
            </a:r>
          </a:p>
          <a:p>
            <a:pPr marL="171450" indent="-171450" algn="just">
              <a:buFont typeface="Arial" panose="020B0604020202020204" pitchFamily="34" charset="0"/>
              <a:buChar char="•"/>
            </a:pPr>
            <a:endParaRPr lang="en-GB" dirty="0"/>
          </a:p>
          <a:p>
            <a:pPr marL="171450" indent="-171450" algn="just">
              <a:buFont typeface="Arial" panose="020B0604020202020204" pitchFamily="34" charset="0"/>
              <a:buChar char="•"/>
            </a:pPr>
            <a:r>
              <a:rPr lang="en-GB" dirty="0"/>
              <a:t>A corporate entity cannot experience events and can only operate through the medium of real persons. It follows that the source of evidence must be a named person or persons (</a:t>
            </a:r>
            <a:r>
              <a:rPr lang="en-GB" i="1" u="sng" dirty="0"/>
              <a:t>Punjab National Bank (International) Ltd</a:t>
            </a:r>
            <a:r>
              <a:rPr lang="en-GB" dirty="0"/>
              <a:t>).  Not enough to say </a:t>
            </a:r>
            <a:r>
              <a:rPr lang="en-GB" i="1" dirty="0"/>
              <a:t>“officers of the company”</a:t>
            </a:r>
            <a:r>
              <a:rPr lang="en-GB" dirty="0"/>
              <a:t>.</a:t>
            </a:r>
          </a:p>
          <a:p>
            <a:endParaRPr lang="en-GB" dirty="0"/>
          </a:p>
          <a:p>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What needs to be done?</a:t>
            </a:r>
          </a:p>
        </p:txBody>
      </p:sp>
    </p:spTree>
    <p:extLst>
      <p:ext uri="{BB962C8B-B14F-4D97-AF65-F5344CB8AC3E}">
        <p14:creationId xmlns:p14="http://schemas.microsoft.com/office/powerpoint/2010/main" val="1390791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marL="171450" indent="-171450">
              <a:lnSpc>
                <a:spcPct val="200000"/>
              </a:lnSpc>
              <a:buFont typeface="Arial" panose="020B0604020202020204" pitchFamily="34" charset="0"/>
              <a:buChar char="•"/>
            </a:pPr>
            <a:r>
              <a:rPr lang="en-GB" sz="1600" dirty="0"/>
              <a:t>Witness statements </a:t>
            </a:r>
            <a:r>
              <a:rPr lang="en-GB" sz="1600" dirty="0">
                <a:solidFill>
                  <a:schemeClr val="accent2"/>
                </a:solidFill>
              </a:rPr>
              <a:t>must</a:t>
            </a:r>
            <a:r>
              <a:rPr lang="en-GB" sz="1600" dirty="0"/>
              <a:t> be in the </a:t>
            </a:r>
            <a:r>
              <a:rPr lang="en-GB" sz="1600" dirty="0">
                <a:solidFill>
                  <a:schemeClr val="accent2"/>
                </a:solidFill>
              </a:rPr>
              <a:t>witness’ own words</a:t>
            </a:r>
          </a:p>
          <a:p>
            <a:pPr marL="171450" indent="-171450">
              <a:lnSpc>
                <a:spcPct val="200000"/>
              </a:lnSpc>
              <a:buFont typeface="Arial" panose="020B0604020202020204" pitchFamily="34" charset="0"/>
              <a:buChar char="•"/>
            </a:pPr>
            <a:r>
              <a:rPr lang="en-GB" sz="1600" dirty="0"/>
              <a:t>Risks of obtaining evidence in a suggestive manner:</a:t>
            </a:r>
          </a:p>
          <a:p>
            <a:pPr marL="823913" lvl="3" indent="-285750">
              <a:lnSpc>
                <a:spcPct val="200000"/>
              </a:lnSpc>
              <a:buFont typeface="Courier New" panose="02070309020205020404" pitchFamily="49" charset="0"/>
              <a:buChar char="o"/>
            </a:pPr>
            <a:r>
              <a:rPr lang="en-GB" sz="1600" dirty="0">
                <a:solidFill>
                  <a:schemeClr val="accent2"/>
                </a:solidFill>
              </a:rPr>
              <a:t>Pollution</a:t>
            </a:r>
            <a:r>
              <a:rPr lang="en-GB" sz="1600" dirty="0"/>
              <a:t> of witness’ evidence</a:t>
            </a:r>
          </a:p>
          <a:p>
            <a:pPr marL="823913" lvl="3" indent="-285750">
              <a:lnSpc>
                <a:spcPct val="200000"/>
              </a:lnSpc>
              <a:buFont typeface="Courier New" panose="02070309020205020404" pitchFamily="49" charset="0"/>
              <a:buChar char="o"/>
            </a:pPr>
            <a:r>
              <a:rPr lang="en-GB" sz="1600" dirty="0">
                <a:solidFill>
                  <a:schemeClr val="accent2"/>
                </a:solidFill>
              </a:rPr>
              <a:t>Obscure evidence </a:t>
            </a:r>
            <a:r>
              <a:rPr lang="en-GB" sz="1600" dirty="0"/>
              <a:t>that undermines your case or supports the other side’s case</a:t>
            </a:r>
          </a:p>
          <a:p>
            <a:pPr marL="285750" indent="-285750">
              <a:lnSpc>
                <a:spcPct val="200000"/>
              </a:lnSpc>
              <a:buFont typeface="Arial" panose="020B0604020202020204" pitchFamily="34" charset="0"/>
              <a:buChar char="•"/>
            </a:pPr>
            <a:r>
              <a:rPr lang="en-GB" sz="1600" dirty="0"/>
              <a:t>N.B. the statement will have to confirm how it has been prepared!</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Whose evidence: the lawyer or the witness?</a:t>
            </a:r>
          </a:p>
        </p:txBody>
      </p:sp>
    </p:spTree>
    <p:extLst>
      <p:ext uri="{BB962C8B-B14F-4D97-AF65-F5344CB8AC3E}">
        <p14:creationId xmlns:p14="http://schemas.microsoft.com/office/powerpoint/2010/main" val="172898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ign on a fence&#10;&#10;Description automatically generated">
            <a:extLst>
              <a:ext uri="{FF2B5EF4-FFF2-40B4-BE49-F238E27FC236}">
                <a16:creationId xmlns:a16="http://schemas.microsoft.com/office/drawing/2014/main" id="{3ACAB3A1-60B3-7FE2-D8E0-7550B99C25D2}"/>
              </a:ext>
            </a:extLst>
          </p:cNvPr>
          <p:cNvPicPr>
            <a:picLocks noGrp="1" noChangeAspect="1"/>
          </p:cNvPicPr>
          <p:nvPr>
            <p:ph type="pic" sz="quarter" idx="13"/>
          </p:nvPr>
        </p:nvPicPr>
        <p:blipFill>
          <a:blip r:embed="rId2"/>
          <a:srcRect l="2540" r="2540"/>
          <a:stretch>
            <a:fillRect/>
          </a:stretch>
        </p:blipFill>
        <p:spPr/>
      </p:pic>
      <p:sp>
        <p:nvSpPr>
          <p:cNvPr id="2" name="Text Placeholder 1">
            <a:extLst>
              <a:ext uri="{FF2B5EF4-FFF2-40B4-BE49-F238E27FC236}">
                <a16:creationId xmlns:a16="http://schemas.microsoft.com/office/drawing/2014/main" id="{3ED2F8FB-1D16-9D76-002E-D7A0B4777FC5}"/>
              </a:ext>
            </a:extLst>
          </p:cNvPr>
          <p:cNvSpPr>
            <a:spLocks noGrp="1"/>
          </p:cNvSpPr>
          <p:nvPr>
            <p:ph type="body" sz="quarter" idx="10"/>
          </p:nvPr>
        </p:nvSpPr>
        <p:spPr>
          <a:xfrm>
            <a:off x="719850" y="1747737"/>
            <a:ext cx="3806113" cy="3008370"/>
          </a:xfrm>
        </p:spPr>
        <p:txBody>
          <a:bodyPr/>
          <a:lstStyle/>
          <a:p>
            <a:pPr marL="171450" indent="-171450">
              <a:lnSpc>
                <a:spcPct val="200000"/>
              </a:lnSpc>
              <a:buFont typeface="Arial" panose="020B0604020202020204" pitchFamily="34" charset="0"/>
              <a:buChar char="•"/>
            </a:pPr>
            <a:r>
              <a:rPr lang="en-GB" sz="1400" dirty="0"/>
              <a:t>Witness statements </a:t>
            </a:r>
            <a:r>
              <a:rPr lang="en-GB" sz="1400" dirty="0">
                <a:solidFill>
                  <a:schemeClr val="accent2"/>
                </a:solidFill>
              </a:rPr>
              <a:t>must</a:t>
            </a:r>
            <a:r>
              <a:rPr lang="en-GB" sz="1400" dirty="0"/>
              <a:t> be in the </a:t>
            </a:r>
            <a:r>
              <a:rPr lang="en-GB" sz="1400" dirty="0">
                <a:solidFill>
                  <a:schemeClr val="accent2"/>
                </a:solidFill>
              </a:rPr>
              <a:t>witness’ own words</a:t>
            </a:r>
          </a:p>
          <a:p>
            <a:pPr marL="171450" indent="-171450">
              <a:lnSpc>
                <a:spcPct val="200000"/>
              </a:lnSpc>
              <a:buFont typeface="Arial" panose="020B0604020202020204" pitchFamily="34" charset="0"/>
              <a:buChar char="•"/>
            </a:pPr>
            <a:r>
              <a:rPr lang="en-GB" sz="1400" dirty="0"/>
              <a:t>Preparation of statements by lawyers is both:</a:t>
            </a:r>
          </a:p>
          <a:p>
            <a:pPr marL="823913" lvl="3" indent="-285750">
              <a:lnSpc>
                <a:spcPct val="200000"/>
              </a:lnSpc>
              <a:buFont typeface="Courier New" panose="02070309020205020404" pitchFamily="49" charset="0"/>
              <a:buChar char="o"/>
            </a:pPr>
            <a:r>
              <a:rPr lang="en-GB" sz="1400" dirty="0">
                <a:solidFill>
                  <a:schemeClr val="accent2"/>
                </a:solidFill>
              </a:rPr>
              <a:t>routine</a:t>
            </a:r>
            <a:r>
              <a:rPr lang="en-GB" sz="1400" dirty="0"/>
              <a:t>; and</a:t>
            </a:r>
          </a:p>
          <a:p>
            <a:pPr marL="823913" lvl="3" indent="-285750">
              <a:lnSpc>
                <a:spcPct val="200000"/>
              </a:lnSpc>
              <a:buFont typeface="Courier New" panose="02070309020205020404" pitchFamily="49" charset="0"/>
              <a:buChar char="o"/>
            </a:pPr>
            <a:r>
              <a:rPr lang="en-GB" sz="1400" dirty="0">
                <a:solidFill>
                  <a:schemeClr val="accent2"/>
                </a:solidFill>
              </a:rPr>
              <a:t>a minefield! </a:t>
            </a:r>
            <a:endParaRPr lang="en-GB" sz="1400" dirty="0"/>
          </a:p>
        </p:txBody>
      </p:sp>
      <p:sp>
        <p:nvSpPr>
          <p:cNvPr id="3" name="Text Placeholder 2">
            <a:extLst>
              <a:ext uri="{FF2B5EF4-FFF2-40B4-BE49-F238E27FC236}">
                <a16:creationId xmlns:a16="http://schemas.microsoft.com/office/drawing/2014/main" id="{F996D342-200A-FF95-49E4-E2C6553B00CA}"/>
              </a:ext>
            </a:extLst>
          </p:cNvPr>
          <p:cNvSpPr>
            <a:spLocks noGrp="1"/>
          </p:cNvSpPr>
          <p:nvPr>
            <p:ph type="body" sz="quarter" idx="12"/>
          </p:nvPr>
        </p:nvSpPr>
        <p:spPr/>
        <p:txBody>
          <a:bodyPr/>
          <a:lstStyle/>
          <a:p>
            <a:r>
              <a:rPr lang="en-GB" sz="2400" dirty="0"/>
              <a:t>Whose evidence: the lawyer or the witness?</a:t>
            </a:r>
          </a:p>
        </p:txBody>
      </p:sp>
    </p:spTree>
    <p:extLst>
      <p:ext uri="{BB962C8B-B14F-4D97-AF65-F5344CB8AC3E}">
        <p14:creationId xmlns:p14="http://schemas.microsoft.com/office/powerpoint/2010/main" val="139163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marL="285750" indent="-285750">
              <a:lnSpc>
                <a:spcPct val="200000"/>
              </a:lnSpc>
              <a:buFont typeface="Arial" panose="020B0604020202020204" pitchFamily="34" charset="0"/>
              <a:buChar char="•"/>
            </a:pPr>
            <a:r>
              <a:rPr lang="en-GB" sz="1800" dirty="0"/>
              <a:t>Typical result of an ‘over-lawyered’ witness statement is that the reliability of the evidence is undermined</a:t>
            </a:r>
          </a:p>
          <a:p>
            <a:pPr>
              <a:lnSpc>
                <a:spcPct val="200000"/>
              </a:lnSpc>
            </a:pPr>
            <a:endParaRPr lang="en-GB" sz="1800" dirty="0"/>
          </a:p>
          <a:p>
            <a:pPr marL="285750" indent="-285750">
              <a:lnSpc>
                <a:spcPct val="200000"/>
              </a:lnSpc>
              <a:buFont typeface="Arial" panose="020B0604020202020204" pitchFamily="34" charset="0"/>
              <a:buChar char="•"/>
            </a:pPr>
            <a:r>
              <a:rPr lang="en-GB" sz="1800" dirty="0"/>
              <a:t>But can be even worse! See </a:t>
            </a:r>
            <a:r>
              <a:rPr lang="en-GB" sz="1800" i="1" u="sng" dirty="0"/>
              <a:t>Alex Lawrie Factors Ltd v Morgan</a:t>
            </a:r>
            <a:r>
              <a:rPr lang="en-GB" sz="1800" u="sng" dirty="0"/>
              <a:t> The Times 18 August 1999</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Whose evidence: the lawyer or the witness? (cont.)</a:t>
            </a:r>
          </a:p>
        </p:txBody>
      </p:sp>
    </p:spTree>
    <p:extLst>
      <p:ext uri="{BB962C8B-B14F-4D97-AF65-F5344CB8AC3E}">
        <p14:creationId xmlns:p14="http://schemas.microsoft.com/office/powerpoint/2010/main" val="2483129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03EFE21-7544-3310-E953-0AF86B9ACED2}"/>
              </a:ext>
            </a:extLst>
          </p:cNvPr>
          <p:cNvSpPr>
            <a:spLocks noGrp="1"/>
          </p:cNvSpPr>
          <p:nvPr>
            <p:ph type="body" sz="quarter" idx="12"/>
          </p:nvPr>
        </p:nvSpPr>
        <p:spPr/>
        <p:txBody>
          <a:bodyPr/>
          <a:lstStyle/>
          <a:p>
            <a:r>
              <a:rPr lang="en-GB" dirty="0"/>
              <a:t>A useful guide to best practice</a:t>
            </a:r>
          </a:p>
        </p:txBody>
      </p:sp>
      <p:sp>
        <p:nvSpPr>
          <p:cNvPr id="13" name="Text Placeholder 12">
            <a:extLst>
              <a:ext uri="{FF2B5EF4-FFF2-40B4-BE49-F238E27FC236}">
                <a16:creationId xmlns:a16="http://schemas.microsoft.com/office/drawing/2014/main" id="{BA46F5E3-9499-798E-6687-9750DAB8BF5E}"/>
              </a:ext>
            </a:extLst>
          </p:cNvPr>
          <p:cNvSpPr>
            <a:spLocks noGrp="1"/>
          </p:cNvSpPr>
          <p:nvPr>
            <p:ph type="body" sz="quarter" idx="13"/>
          </p:nvPr>
        </p:nvSpPr>
        <p:spPr/>
        <p:txBody>
          <a:bodyPr/>
          <a:lstStyle/>
          <a:p>
            <a:r>
              <a:rPr lang="en-GB" dirty="0"/>
              <a:t>Appendix to CPR 57ACPD, ‘Statement of Best Practice in relation to Trial Witness Statements’</a:t>
            </a:r>
          </a:p>
          <a:p>
            <a:pPr marL="0" indent="0">
              <a:buNone/>
            </a:pPr>
            <a:endParaRPr lang="en-GB" dirty="0"/>
          </a:p>
          <a:p>
            <a:r>
              <a:rPr lang="en-GB" dirty="0"/>
              <a:t>Available at: </a:t>
            </a:r>
            <a:r>
              <a:rPr lang="en-GB" dirty="0">
                <a:hlinkClick r:id="rId2"/>
              </a:rPr>
              <a:t>https://www.justice.gov.uk/courts/procedure-rules/civil/rules/part-57a-business-and-property-courts/practice-direction-57ac-trial-witness-statements-in-the-business-and-property-courts#6</a:t>
            </a:r>
            <a:r>
              <a:rPr lang="en-GB" dirty="0"/>
              <a:t> </a:t>
            </a:r>
          </a:p>
        </p:txBody>
      </p:sp>
    </p:spTree>
    <p:extLst>
      <p:ext uri="{BB962C8B-B14F-4D97-AF65-F5344CB8AC3E}">
        <p14:creationId xmlns:p14="http://schemas.microsoft.com/office/powerpoint/2010/main" val="1756504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p:txBody>
          <a:bodyPr/>
          <a:lstStyle/>
          <a:p>
            <a:r>
              <a:rPr lang="en-GB" dirty="0"/>
              <a:t>In court: live evidence</a:t>
            </a:r>
          </a:p>
        </p:txBody>
      </p:sp>
      <p:sp>
        <p:nvSpPr>
          <p:cNvPr id="7" name="Subtitle 6">
            <a:extLst>
              <a:ext uri="{FF2B5EF4-FFF2-40B4-BE49-F238E27FC236}">
                <a16:creationId xmlns:a16="http://schemas.microsoft.com/office/drawing/2014/main" id="{B0F45BDB-CD86-2F30-D6AC-E951ACB08DF4}"/>
              </a:ext>
            </a:extLst>
          </p:cNvPr>
          <p:cNvSpPr>
            <a:spLocks noGrp="1"/>
          </p:cNvSpPr>
          <p:nvPr>
            <p:ph type="subTitle" idx="1"/>
          </p:nvPr>
        </p:nvSpPr>
        <p:spPr/>
        <p:txBody>
          <a:bodyPr/>
          <a:lstStyle/>
          <a:p>
            <a:r>
              <a:rPr lang="en-GB" dirty="0"/>
              <a:t>Dr Alex Williams</a:t>
            </a:r>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a:t>03</a:t>
            </a:r>
          </a:p>
        </p:txBody>
      </p:sp>
    </p:spTree>
    <p:extLst>
      <p:ext uri="{BB962C8B-B14F-4D97-AF65-F5344CB8AC3E}">
        <p14:creationId xmlns:p14="http://schemas.microsoft.com/office/powerpoint/2010/main" val="371541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826DD-E5A7-40EF-7FF4-324128EDD5B4}"/>
              </a:ext>
            </a:extLst>
          </p:cNvPr>
          <p:cNvSpPr>
            <a:spLocks noGrp="1"/>
          </p:cNvSpPr>
          <p:nvPr>
            <p:ph type="body" sz="quarter" idx="10"/>
          </p:nvPr>
        </p:nvSpPr>
        <p:spPr>
          <a:xfrm>
            <a:off x="1219574" y="3029498"/>
            <a:ext cx="6965950" cy="1390102"/>
          </a:xfrm>
        </p:spPr>
        <p:txBody>
          <a:bodyPr/>
          <a:lstStyle/>
          <a:p>
            <a:r>
              <a:rPr lang="en-GB" dirty="0"/>
              <a:t>What are we covering?</a:t>
            </a:r>
          </a:p>
          <a:p>
            <a:pPr marL="342900" indent="-342900">
              <a:buClr>
                <a:srgbClr val="F05AA0"/>
              </a:buClr>
              <a:buAutoNum type="arabicPeriod"/>
            </a:pPr>
            <a:r>
              <a:rPr lang="en-GB" dirty="0"/>
              <a:t>Case preparation and pleadings</a:t>
            </a:r>
          </a:p>
          <a:p>
            <a:pPr marL="342900" indent="-342900">
              <a:buClr>
                <a:srgbClr val="F05AA0"/>
              </a:buClr>
              <a:buAutoNum type="arabicPeriod"/>
            </a:pPr>
            <a:r>
              <a:rPr lang="en-GB" dirty="0"/>
              <a:t>Witness statements</a:t>
            </a:r>
          </a:p>
          <a:p>
            <a:pPr marL="342900" indent="-342900">
              <a:buClr>
                <a:srgbClr val="F05AA0"/>
              </a:buClr>
              <a:buAutoNum type="arabicPeriod"/>
            </a:pPr>
            <a:r>
              <a:rPr lang="en-GB" dirty="0"/>
              <a:t>In court: live evidence</a:t>
            </a:r>
          </a:p>
        </p:txBody>
      </p:sp>
    </p:spTree>
    <p:extLst>
      <p:ext uri="{BB962C8B-B14F-4D97-AF65-F5344CB8AC3E}">
        <p14:creationId xmlns:p14="http://schemas.microsoft.com/office/powerpoint/2010/main" val="1083510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815DB93-C5EC-0B43-622A-98F577DB072B}"/>
              </a:ext>
            </a:extLst>
          </p:cNvPr>
          <p:cNvSpPr>
            <a:spLocks noGrp="1"/>
          </p:cNvSpPr>
          <p:nvPr>
            <p:ph type="title"/>
          </p:nvPr>
        </p:nvSpPr>
        <p:spPr/>
        <p:txBody>
          <a:bodyPr/>
          <a:lstStyle/>
          <a:p>
            <a:pPr algn="ctr"/>
            <a:r>
              <a:rPr lang="en-US"/>
              <a:t>What I will cover </a:t>
            </a:r>
            <a:endParaRPr lang="en-GB"/>
          </a:p>
        </p:txBody>
      </p:sp>
      <p:sp>
        <p:nvSpPr>
          <p:cNvPr id="17" name="Text Placeholder 16">
            <a:extLst>
              <a:ext uri="{FF2B5EF4-FFF2-40B4-BE49-F238E27FC236}">
                <a16:creationId xmlns:a16="http://schemas.microsoft.com/office/drawing/2014/main" id="{697CCA8D-22A8-D42D-A64B-5BB79840C0E2}"/>
              </a:ext>
            </a:extLst>
          </p:cNvPr>
          <p:cNvSpPr>
            <a:spLocks noGrp="1"/>
          </p:cNvSpPr>
          <p:nvPr>
            <p:ph type="body" sz="quarter" idx="12"/>
          </p:nvPr>
        </p:nvSpPr>
        <p:spPr/>
        <p:txBody>
          <a:bodyPr/>
          <a:lstStyle/>
          <a:p>
            <a:r>
              <a:rPr lang="en-GB" sz="1600" dirty="0">
                <a:solidFill>
                  <a:srgbClr val="F05AA0"/>
                </a:solidFill>
                <a:latin typeface="Arial" panose="020B0604020202020204" pitchFamily="34" charset="0"/>
                <a:ea typeface="Calibri" panose="020F0502020204030204" pitchFamily="34" charset="0"/>
                <a:cs typeface="Times New Roman" panose="02020603050405020304" pitchFamily="18" charset="0"/>
              </a:rPr>
              <a:t>Overview</a:t>
            </a:r>
            <a:endParaRPr lang="en-GB" sz="1600" dirty="0">
              <a:solidFill>
                <a:srgbClr val="F05A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8" name="Text Placeholder 17">
            <a:extLst>
              <a:ext uri="{FF2B5EF4-FFF2-40B4-BE49-F238E27FC236}">
                <a16:creationId xmlns:a16="http://schemas.microsoft.com/office/drawing/2014/main" id="{44DC9513-8443-261F-0805-BD0BEEEE93FA}"/>
              </a:ext>
            </a:extLst>
          </p:cNvPr>
          <p:cNvSpPr>
            <a:spLocks noGrp="1"/>
          </p:cNvSpPr>
          <p:nvPr>
            <p:ph type="body" sz="quarter" idx="13"/>
          </p:nvPr>
        </p:nvSpPr>
        <p:spPr/>
        <p:txBody>
          <a:bodyPr/>
          <a:lstStyle/>
          <a:p>
            <a:pPr>
              <a:lnSpc>
                <a:spcPct val="107000"/>
              </a:lnSpc>
              <a:spcAft>
                <a:spcPts val="800"/>
              </a:spcAft>
            </a:pPr>
            <a:r>
              <a:rPr lang="en-GB" sz="1600" dirty="0">
                <a:solidFill>
                  <a:srgbClr val="F05AA0"/>
                </a:solidFill>
                <a:effectLst/>
                <a:latin typeface="Arial" panose="020B0604020202020204" pitchFamily="34" charset="0"/>
                <a:ea typeface="Calibri" panose="020F0502020204030204" pitchFamily="34" charset="0"/>
                <a:cs typeface="Times New Roman" panose="02020603050405020304" pitchFamily="18" charset="0"/>
              </a:rPr>
              <a:t>Preparing for court</a:t>
            </a:r>
            <a:endParaRPr lang="en-GB" sz="1600" dirty="0">
              <a:solidFill>
                <a:srgbClr val="F05A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19" name="Text Placeholder 18">
            <a:extLst>
              <a:ext uri="{FF2B5EF4-FFF2-40B4-BE49-F238E27FC236}">
                <a16:creationId xmlns:a16="http://schemas.microsoft.com/office/drawing/2014/main" id="{CA59CBAD-63E4-4008-986B-D06F825A0AC6}"/>
              </a:ext>
            </a:extLst>
          </p:cNvPr>
          <p:cNvSpPr>
            <a:spLocks noGrp="1"/>
          </p:cNvSpPr>
          <p:nvPr>
            <p:ph type="body" sz="quarter" idx="14"/>
          </p:nvPr>
        </p:nvSpPr>
        <p:spPr/>
        <p:txBody>
          <a:bodyPr/>
          <a:lstStyle/>
          <a:p>
            <a:r>
              <a:rPr lang="en-US" sz="1600" dirty="0">
                <a:solidFill>
                  <a:srgbClr val="F05AA0"/>
                </a:solidFill>
                <a:latin typeface="Arial" panose="020B0604020202020204" pitchFamily="34" charset="0"/>
              </a:rPr>
              <a:t>On the stand</a:t>
            </a:r>
            <a:endParaRPr lang="en-GB" sz="1600" dirty="0">
              <a:solidFill>
                <a:srgbClr val="F05AA0"/>
              </a:solidFill>
            </a:endParaRPr>
          </a:p>
        </p:txBody>
      </p:sp>
    </p:spTree>
    <p:extLst>
      <p:ext uri="{BB962C8B-B14F-4D97-AF65-F5344CB8AC3E}">
        <p14:creationId xmlns:p14="http://schemas.microsoft.com/office/powerpoint/2010/main" val="151072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546E25-B095-4825-0139-F2DE762A5A7B}"/>
              </a:ext>
            </a:extLst>
          </p:cNvPr>
          <p:cNvSpPr>
            <a:spLocks noGrp="1"/>
          </p:cNvSpPr>
          <p:nvPr>
            <p:ph type="body" sz="quarter" idx="10"/>
          </p:nvPr>
        </p:nvSpPr>
        <p:spPr>
          <a:xfrm>
            <a:off x="719850" y="1337594"/>
            <a:ext cx="6595350" cy="3295822"/>
          </a:xfrm>
        </p:spPr>
        <p:txBody>
          <a:bodyPr/>
          <a:lstStyle/>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Don’t squander the groundwork!</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Time passes, memories fade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Officers – may lack </a:t>
            </a:r>
            <a:r>
              <a:rPr lang="en-GB" sz="1200" u="sng" dirty="0"/>
              <a:t>trial</a:t>
            </a:r>
            <a:r>
              <a:rPr lang="en-GB" sz="1200" dirty="0"/>
              <a:t> experience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Changes in personnel – staff may move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Judges – some are feared!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Personal allegations – sadly quite common</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Procedural twists and turns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endParaRPr lang="en-GB" sz="1200" dirty="0"/>
          </a:p>
          <a:p>
            <a:pPr marL="171450" indent="-171450">
              <a:buFont typeface="Arial" panose="020B0604020202020204" pitchFamily="34" charset="0"/>
              <a:buChar char="•"/>
            </a:pPr>
            <a:endParaRPr lang="en-GB" sz="1200" dirty="0"/>
          </a:p>
          <a:p>
            <a:endParaRPr lang="en-GB" sz="1200" dirty="0"/>
          </a:p>
          <a:p>
            <a:pPr lvl="1" indent="0">
              <a:buNone/>
            </a:pPr>
            <a:endParaRPr lang="en-GB" dirty="0"/>
          </a:p>
        </p:txBody>
      </p:sp>
      <p:sp>
        <p:nvSpPr>
          <p:cNvPr id="4" name="Text Placeholder 3">
            <a:extLst>
              <a:ext uri="{FF2B5EF4-FFF2-40B4-BE49-F238E27FC236}">
                <a16:creationId xmlns:a16="http://schemas.microsoft.com/office/drawing/2014/main" id="{CA043BDE-6BC8-F1D5-710B-B3893E045B06}"/>
              </a:ext>
            </a:extLst>
          </p:cNvPr>
          <p:cNvSpPr>
            <a:spLocks noGrp="1"/>
          </p:cNvSpPr>
          <p:nvPr>
            <p:ph type="body" sz="quarter" idx="12"/>
          </p:nvPr>
        </p:nvSpPr>
        <p:spPr/>
        <p:txBody>
          <a:bodyPr/>
          <a:lstStyle/>
          <a:p>
            <a:r>
              <a:rPr lang="en-GB" sz="2400" dirty="0"/>
              <a:t>Live Evidence – Overview</a:t>
            </a:r>
          </a:p>
        </p:txBody>
      </p:sp>
      <p:pic>
        <p:nvPicPr>
          <p:cNvPr id="5" name="Picture 4" descr="A close-up of a microphones in a room&#10;&#10;Description automatically generated">
            <a:extLst>
              <a:ext uri="{FF2B5EF4-FFF2-40B4-BE49-F238E27FC236}">
                <a16:creationId xmlns:a16="http://schemas.microsoft.com/office/drawing/2014/main" id="{C2DEF036-ED53-90A4-156F-E8890A994473}"/>
              </a:ext>
            </a:extLst>
          </p:cNvPr>
          <p:cNvPicPr>
            <a:picLocks noChangeAspect="1"/>
          </p:cNvPicPr>
          <p:nvPr/>
        </p:nvPicPr>
        <p:blipFill>
          <a:blip r:embed="rId2"/>
          <a:stretch>
            <a:fillRect/>
          </a:stretch>
        </p:blipFill>
        <p:spPr>
          <a:xfrm>
            <a:off x="4944200" y="2359773"/>
            <a:ext cx="3087816" cy="2058544"/>
          </a:xfrm>
          <a:prstGeom prst="rect">
            <a:avLst/>
          </a:prstGeom>
        </p:spPr>
      </p:pic>
    </p:spTree>
    <p:extLst>
      <p:ext uri="{BB962C8B-B14F-4D97-AF65-F5344CB8AC3E}">
        <p14:creationId xmlns:p14="http://schemas.microsoft.com/office/powerpoint/2010/main" val="402106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66420B-56D0-D620-5FD0-118BCB96F107}"/>
              </a:ext>
            </a:extLst>
          </p:cNvPr>
          <p:cNvSpPr>
            <a:spLocks noGrp="1"/>
          </p:cNvSpPr>
          <p:nvPr>
            <p:ph type="body" sz="quarter" idx="10"/>
          </p:nvPr>
        </p:nvSpPr>
        <p:spPr>
          <a:xfrm>
            <a:off x="719850" y="725184"/>
            <a:ext cx="7718550" cy="3905320"/>
          </a:xfrm>
        </p:spPr>
        <p:txBody>
          <a:bodyPr/>
          <a:lstStyle/>
          <a:p>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Witnesses (except experts) are witnesses of </a:t>
            </a:r>
            <a:r>
              <a:rPr lang="en-GB" sz="1600" u="sng" dirty="0"/>
              <a:t>fact</a:t>
            </a:r>
            <a:r>
              <a:rPr lang="en-GB" sz="1600" dirty="0"/>
              <a:t>, not opinion (CPR 32.2)</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Live evidence usually only at trial (CPR 32.6)</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Normally no evidence without a witness statement (CPR 32.10)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Statement usually stands as evidence in chief (CPR 32.5) – so brief introduction and then straight into XX</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Court’s permission needed to amplify/add to the statement (CPR 32.5)</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Statement is fundamental!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rgbClr val="374646"/>
              </a:solidFill>
            </a:endParaRPr>
          </a:p>
          <a:p>
            <a:pPr marL="635000" lvl="4" indent="0">
              <a:buNone/>
            </a:pPr>
            <a:endParaRPr lang="en-GB" sz="1600" dirty="0">
              <a:solidFill>
                <a:srgbClr val="374646"/>
              </a:solidFill>
            </a:endParaRPr>
          </a:p>
        </p:txBody>
      </p:sp>
      <p:sp>
        <p:nvSpPr>
          <p:cNvPr id="3" name="Text Placeholder 2">
            <a:extLst>
              <a:ext uri="{FF2B5EF4-FFF2-40B4-BE49-F238E27FC236}">
                <a16:creationId xmlns:a16="http://schemas.microsoft.com/office/drawing/2014/main" id="{96512BE2-BFDA-349E-BBEE-69D62B19F252}"/>
              </a:ext>
            </a:extLst>
          </p:cNvPr>
          <p:cNvSpPr>
            <a:spLocks noGrp="1"/>
          </p:cNvSpPr>
          <p:nvPr>
            <p:ph type="body" sz="quarter" idx="13"/>
          </p:nvPr>
        </p:nvSpPr>
        <p:spPr>
          <a:xfrm>
            <a:off x="537528" y="613265"/>
            <a:ext cx="7570787" cy="566311"/>
          </a:xfrm>
        </p:spPr>
        <p:txBody>
          <a:bodyPr/>
          <a:lstStyle/>
          <a:p>
            <a:r>
              <a:rPr lang="en-GB" sz="1600" dirty="0">
                <a:solidFill>
                  <a:srgbClr val="374646"/>
                </a:solidFill>
              </a:rPr>
              <a:t>Preparing for Court - General</a:t>
            </a:r>
          </a:p>
        </p:txBody>
      </p:sp>
      <p:sp>
        <p:nvSpPr>
          <p:cNvPr id="8" name="Text Placeholder 7">
            <a:extLst>
              <a:ext uri="{FF2B5EF4-FFF2-40B4-BE49-F238E27FC236}">
                <a16:creationId xmlns:a16="http://schemas.microsoft.com/office/drawing/2014/main" id="{4B1A7A93-B4B4-E77E-BD00-21398E45B317}"/>
              </a:ext>
            </a:extLst>
          </p:cNvPr>
          <p:cNvSpPr>
            <a:spLocks noGrp="1"/>
          </p:cNvSpPr>
          <p:nvPr>
            <p:ph type="body" sz="quarter" idx="12"/>
          </p:nvPr>
        </p:nvSpPr>
        <p:spPr>
          <a:xfrm flipV="1">
            <a:off x="9505149" y="3055134"/>
            <a:ext cx="3190955" cy="1078876"/>
          </a:xfrm>
        </p:spPr>
        <p:txBody>
          <a:bodyPr/>
          <a:lstStyle/>
          <a:p>
            <a:endParaRPr lang="en-GB"/>
          </a:p>
        </p:txBody>
      </p:sp>
    </p:spTree>
    <p:extLst>
      <p:ext uri="{BB962C8B-B14F-4D97-AF65-F5344CB8AC3E}">
        <p14:creationId xmlns:p14="http://schemas.microsoft.com/office/powerpoint/2010/main" val="2220821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66420B-56D0-D620-5FD0-118BCB96F107}"/>
              </a:ext>
            </a:extLst>
          </p:cNvPr>
          <p:cNvSpPr>
            <a:spLocks noGrp="1"/>
          </p:cNvSpPr>
          <p:nvPr>
            <p:ph type="body" sz="quarter" idx="10"/>
          </p:nvPr>
        </p:nvSpPr>
        <p:spPr>
          <a:xfrm>
            <a:off x="719850" y="725184"/>
            <a:ext cx="7718550" cy="3905320"/>
          </a:xfrm>
        </p:spPr>
        <p:txBody>
          <a:bodyPr/>
          <a:lstStyle/>
          <a:p>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Know your statement!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Re-read the statement before court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Get reacquainted with the general facts of the case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Anticipate XX questions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Stick to the material issues in the case – no hobby horses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No to coaching from counsel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rgbClr val="374646"/>
              </a:solidFill>
            </a:endParaRPr>
          </a:p>
          <a:p>
            <a:pPr marL="635000" lvl="4" indent="0">
              <a:buNone/>
            </a:pPr>
            <a:endParaRPr lang="en-GB" sz="1600" dirty="0">
              <a:solidFill>
                <a:srgbClr val="374646"/>
              </a:solidFill>
            </a:endParaRPr>
          </a:p>
        </p:txBody>
      </p:sp>
      <p:sp>
        <p:nvSpPr>
          <p:cNvPr id="3" name="Text Placeholder 2">
            <a:extLst>
              <a:ext uri="{FF2B5EF4-FFF2-40B4-BE49-F238E27FC236}">
                <a16:creationId xmlns:a16="http://schemas.microsoft.com/office/drawing/2014/main" id="{96512BE2-BFDA-349E-BBEE-69D62B19F252}"/>
              </a:ext>
            </a:extLst>
          </p:cNvPr>
          <p:cNvSpPr>
            <a:spLocks noGrp="1"/>
          </p:cNvSpPr>
          <p:nvPr>
            <p:ph type="body" sz="quarter" idx="13"/>
          </p:nvPr>
        </p:nvSpPr>
        <p:spPr>
          <a:xfrm>
            <a:off x="537528" y="613265"/>
            <a:ext cx="7570787" cy="566311"/>
          </a:xfrm>
        </p:spPr>
        <p:txBody>
          <a:bodyPr/>
          <a:lstStyle/>
          <a:p>
            <a:r>
              <a:rPr lang="en-GB" sz="1600" dirty="0">
                <a:solidFill>
                  <a:srgbClr val="374646"/>
                </a:solidFill>
              </a:rPr>
              <a:t>Preparing for Court – Tips</a:t>
            </a:r>
          </a:p>
        </p:txBody>
      </p:sp>
      <p:sp>
        <p:nvSpPr>
          <p:cNvPr id="8" name="Text Placeholder 7">
            <a:extLst>
              <a:ext uri="{FF2B5EF4-FFF2-40B4-BE49-F238E27FC236}">
                <a16:creationId xmlns:a16="http://schemas.microsoft.com/office/drawing/2014/main" id="{4B1A7A93-B4B4-E77E-BD00-21398E45B317}"/>
              </a:ext>
            </a:extLst>
          </p:cNvPr>
          <p:cNvSpPr>
            <a:spLocks noGrp="1"/>
          </p:cNvSpPr>
          <p:nvPr>
            <p:ph type="body" sz="quarter" idx="12"/>
          </p:nvPr>
        </p:nvSpPr>
        <p:spPr>
          <a:xfrm flipV="1">
            <a:off x="9505149" y="3055134"/>
            <a:ext cx="3190955" cy="1078876"/>
          </a:xfrm>
        </p:spPr>
        <p:txBody>
          <a:bodyPr/>
          <a:lstStyle/>
          <a:p>
            <a:endParaRPr lang="en-GB"/>
          </a:p>
        </p:txBody>
      </p:sp>
    </p:spTree>
    <p:extLst>
      <p:ext uri="{BB962C8B-B14F-4D97-AF65-F5344CB8AC3E}">
        <p14:creationId xmlns:p14="http://schemas.microsoft.com/office/powerpoint/2010/main" val="3361366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546E25-B095-4825-0139-F2DE762A5A7B}"/>
              </a:ext>
            </a:extLst>
          </p:cNvPr>
          <p:cNvSpPr>
            <a:spLocks noGrp="1"/>
          </p:cNvSpPr>
          <p:nvPr>
            <p:ph type="body" sz="quarter" idx="10"/>
          </p:nvPr>
        </p:nvSpPr>
        <p:spPr>
          <a:xfrm>
            <a:off x="719850" y="1337594"/>
            <a:ext cx="6595350" cy="3295822"/>
          </a:xfrm>
        </p:spPr>
        <p:txBody>
          <a:bodyPr/>
          <a:lstStyle/>
          <a:p>
            <a:pPr marL="171450" indent="-1714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Don’t rely on notes/the statement in court</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Concise answers – stay calm!</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Ask if you need a break</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Avoid advocating</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It’s fine not to know the answer</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XX – don’t feel afraid to say “yes, but…”</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Don’t rely on your own advocates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XX – rules on speaking to others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endParaRPr lang="en-GB" sz="1200" dirty="0"/>
          </a:p>
          <a:p>
            <a:pPr marL="171450" indent="-171450">
              <a:buFont typeface="Arial" panose="020B0604020202020204" pitchFamily="34" charset="0"/>
              <a:buChar char="•"/>
            </a:pPr>
            <a:endParaRPr lang="en-GB" sz="1200" dirty="0"/>
          </a:p>
          <a:p>
            <a:endParaRPr lang="en-GB" sz="1200" dirty="0"/>
          </a:p>
          <a:p>
            <a:pPr lvl="1" indent="0">
              <a:buNone/>
            </a:pPr>
            <a:endParaRPr lang="en-GB" dirty="0"/>
          </a:p>
        </p:txBody>
      </p:sp>
      <p:sp>
        <p:nvSpPr>
          <p:cNvPr id="4" name="Text Placeholder 3">
            <a:extLst>
              <a:ext uri="{FF2B5EF4-FFF2-40B4-BE49-F238E27FC236}">
                <a16:creationId xmlns:a16="http://schemas.microsoft.com/office/drawing/2014/main" id="{CA043BDE-6BC8-F1D5-710B-B3893E045B06}"/>
              </a:ext>
            </a:extLst>
          </p:cNvPr>
          <p:cNvSpPr>
            <a:spLocks noGrp="1"/>
          </p:cNvSpPr>
          <p:nvPr>
            <p:ph type="body" sz="quarter" idx="12"/>
          </p:nvPr>
        </p:nvSpPr>
        <p:spPr/>
        <p:txBody>
          <a:bodyPr/>
          <a:lstStyle/>
          <a:p>
            <a:r>
              <a:rPr lang="en-GB" sz="2000" dirty="0"/>
              <a:t>On the Stand</a:t>
            </a:r>
          </a:p>
        </p:txBody>
      </p:sp>
      <p:pic>
        <p:nvPicPr>
          <p:cNvPr id="6" name="Picture 5" descr="A gavel on a wooden block&#10;&#10;Description automatically generated">
            <a:extLst>
              <a:ext uri="{FF2B5EF4-FFF2-40B4-BE49-F238E27FC236}">
                <a16:creationId xmlns:a16="http://schemas.microsoft.com/office/drawing/2014/main" id="{356FBDF1-E1D6-70F3-DF14-7E378E8DCE36}"/>
              </a:ext>
            </a:extLst>
          </p:cNvPr>
          <p:cNvPicPr>
            <a:picLocks noChangeAspect="1"/>
          </p:cNvPicPr>
          <p:nvPr/>
        </p:nvPicPr>
        <p:blipFill>
          <a:blip r:embed="rId2"/>
          <a:stretch>
            <a:fillRect/>
          </a:stretch>
        </p:blipFill>
        <p:spPr>
          <a:xfrm>
            <a:off x="5431260" y="2455784"/>
            <a:ext cx="3007890" cy="2013346"/>
          </a:xfrm>
          <a:prstGeom prst="rect">
            <a:avLst/>
          </a:prstGeom>
        </p:spPr>
      </p:pic>
    </p:spTree>
    <p:extLst>
      <p:ext uri="{BB962C8B-B14F-4D97-AF65-F5344CB8AC3E}">
        <p14:creationId xmlns:p14="http://schemas.microsoft.com/office/powerpoint/2010/main" val="3680499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66420B-56D0-D620-5FD0-118BCB96F107}"/>
              </a:ext>
            </a:extLst>
          </p:cNvPr>
          <p:cNvSpPr>
            <a:spLocks noGrp="1"/>
          </p:cNvSpPr>
          <p:nvPr>
            <p:ph type="body" sz="quarter" idx="10"/>
          </p:nvPr>
        </p:nvSpPr>
        <p:spPr>
          <a:xfrm>
            <a:off x="719850" y="725184"/>
            <a:ext cx="7718550" cy="3905320"/>
          </a:xfrm>
        </p:spPr>
        <p:txBody>
          <a:bodyPr/>
          <a:lstStyle/>
          <a:p>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Bench vs district judge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Expect longer evidence in chief</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Beware hearsay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Beware bad character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Anticipate more attacks on investigation (or even on credibility)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Contemporaneous judgment more likely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rgbClr val="374646"/>
              </a:solidFill>
            </a:endParaRPr>
          </a:p>
          <a:p>
            <a:pPr marL="635000" lvl="4" indent="0">
              <a:buNone/>
            </a:pPr>
            <a:endParaRPr lang="en-GB" sz="1600" dirty="0">
              <a:solidFill>
                <a:srgbClr val="374646"/>
              </a:solidFill>
            </a:endParaRPr>
          </a:p>
        </p:txBody>
      </p:sp>
      <p:sp>
        <p:nvSpPr>
          <p:cNvPr id="3" name="Text Placeholder 2">
            <a:extLst>
              <a:ext uri="{FF2B5EF4-FFF2-40B4-BE49-F238E27FC236}">
                <a16:creationId xmlns:a16="http://schemas.microsoft.com/office/drawing/2014/main" id="{96512BE2-BFDA-349E-BBEE-69D62B19F252}"/>
              </a:ext>
            </a:extLst>
          </p:cNvPr>
          <p:cNvSpPr>
            <a:spLocks noGrp="1"/>
          </p:cNvSpPr>
          <p:nvPr>
            <p:ph type="body" sz="quarter" idx="13"/>
          </p:nvPr>
        </p:nvSpPr>
        <p:spPr>
          <a:xfrm>
            <a:off x="537528" y="613265"/>
            <a:ext cx="7570787" cy="566311"/>
          </a:xfrm>
        </p:spPr>
        <p:txBody>
          <a:bodyPr/>
          <a:lstStyle/>
          <a:p>
            <a:r>
              <a:rPr lang="en-GB" sz="1600" dirty="0">
                <a:solidFill>
                  <a:srgbClr val="374646"/>
                </a:solidFill>
              </a:rPr>
              <a:t>Preparing for Court – Criminal Courts</a:t>
            </a:r>
          </a:p>
        </p:txBody>
      </p:sp>
      <p:sp>
        <p:nvSpPr>
          <p:cNvPr id="8" name="Text Placeholder 7">
            <a:extLst>
              <a:ext uri="{FF2B5EF4-FFF2-40B4-BE49-F238E27FC236}">
                <a16:creationId xmlns:a16="http://schemas.microsoft.com/office/drawing/2014/main" id="{4B1A7A93-B4B4-E77E-BD00-21398E45B317}"/>
              </a:ext>
            </a:extLst>
          </p:cNvPr>
          <p:cNvSpPr>
            <a:spLocks noGrp="1"/>
          </p:cNvSpPr>
          <p:nvPr>
            <p:ph type="body" sz="quarter" idx="12"/>
          </p:nvPr>
        </p:nvSpPr>
        <p:spPr>
          <a:xfrm flipV="1">
            <a:off x="9505149" y="3055134"/>
            <a:ext cx="3190955" cy="1078876"/>
          </a:xfrm>
        </p:spPr>
        <p:txBody>
          <a:bodyPr/>
          <a:lstStyle/>
          <a:p>
            <a:endParaRPr lang="en-GB"/>
          </a:p>
        </p:txBody>
      </p:sp>
    </p:spTree>
    <p:extLst>
      <p:ext uri="{BB962C8B-B14F-4D97-AF65-F5344CB8AC3E}">
        <p14:creationId xmlns:p14="http://schemas.microsoft.com/office/powerpoint/2010/main" val="2845678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D8FF74-A0D5-F5C3-766B-69BB97C2CD01}"/>
              </a:ext>
            </a:extLst>
          </p:cNvPr>
          <p:cNvSpPr>
            <a:spLocks noGrp="1"/>
          </p:cNvSpPr>
          <p:nvPr>
            <p:ph type="body" sz="quarter" idx="10"/>
          </p:nvPr>
        </p:nvSpPr>
        <p:spPr>
          <a:xfrm>
            <a:off x="463790" y="1993900"/>
            <a:ext cx="7406923" cy="1155700"/>
          </a:xfrm>
        </p:spPr>
        <p:txBody>
          <a:bodyPr/>
          <a:lstStyle/>
          <a:p>
            <a:pPr algn="ctr"/>
            <a:r>
              <a:rPr lang="en-US"/>
              <a:t>Questions?</a:t>
            </a:r>
            <a:endParaRPr lang="en-GB"/>
          </a:p>
        </p:txBody>
      </p:sp>
    </p:spTree>
    <p:extLst>
      <p:ext uri="{BB962C8B-B14F-4D97-AF65-F5344CB8AC3E}">
        <p14:creationId xmlns:p14="http://schemas.microsoft.com/office/powerpoint/2010/main" val="2230683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3B59491-98A7-B4C4-ECBB-CD782E89C6BA}"/>
              </a:ext>
            </a:extLst>
          </p:cNvPr>
          <p:cNvPicPr>
            <a:picLocks noGrp="1" noChangeAspect="1"/>
          </p:cNvPicPr>
          <p:nvPr>
            <p:ph type="pic" sz="quarter" idx="10"/>
          </p:nvPr>
        </p:nvPicPr>
        <p:blipFill>
          <a:blip r:embed="rId2"/>
          <a:srcRect t="74" b="74"/>
          <a:stretch>
            <a:fillRect/>
          </a:stretch>
        </p:blipFill>
        <p:spPr>
          <a:prstGeom prst="rect">
            <a:avLst/>
          </a:prstGeom>
        </p:spPr>
      </p:pic>
      <p:sp>
        <p:nvSpPr>
          <p:cNvPr id="2" name="Picture Placeholder 5">
            <a:extLst>
              <a:ext uri="{FF2B5EF4-FFF2-40B4-BE49-F238E27FC236}">
                <a16:creationId xmlns:a16="http://schemas.microsoft.com/office/drawing/2014/main" id="{4C4CB87E-4423-D5A2-5B10-0340A14C53BE}"/>
              </a:ext>
            </a:extLst>
          </p:cNvPr>
          <p:cNvSpPr txBox="1">
            <a:spLocks/>
          </p:cNvSpPr>
          <p:nvPr/>
        </p:nvSpPr>
        <p:spPr>
          <a:xfrm>
            <a:off x="152400" y="152400"/>
            <a:ext cx="9144000" cy="5143500"/>
          </a:xfrm>
          <a:prstGeom prst="rect">
            <a:avLst/>
          </a:prstGeom>
        </p:spPr>
        <p:txBody>
          <a:bodyPr/>
          <a:lstStyle/>
          <a:p>
            <a:endParaRPr lang="en-GB"/>
          </a:p>
        </p:txBody>
      </p:sp>
      <p:pic>
        <p:nvPicPr>
          <p:cNvPr id="8" name="Picture 7">
            <a:extLst>
              <a:ext uri="{FF2B5EF4-FFF2-40B4-BE49-F238E27FC236}">
                <a16:creationId xmlns:a16="http://schemas.microsoft.com/office/drawing/2014/main" id="{87B8A1F4-B928-8E19-3C04-AF5DB4D7BF22}"/>
              </a:ext>
            </a:extLst>
          </p:cNvPr>
          <p:cNvPicPr>
            <a:picLocks noChangeAspect="1"/>
          </p:cNvPicPr>
          <p:nvPr/>
        </p:nvPicPr>
        <p:blipFill>
          <a:blip r:embed="rId3"/>
          <a:stretch>
            <a:fillRect/>
          </a:stretch>
        </p:blipFill>
        <p:spPr>
          <a:xfrm>
            <a:off x="614034" y="1007000"/>
            <a:ext cx="2471820" cy="2471820"/>
          </a:xfrm>
          <a:prstGeom prst="rect">
            <a:avLst/>
          </a:prstGeom>
        </p:spPr>
      </p:pic>
      <p:pic>
        <p:nvPicPr>
          <p:cNvPr id="9" name="Picture 8">
            <a:extLst>
              <a:ext uri="{FF2B5EF4-FFF2-40B4-BE49-F238E27FC236}">
                <a16:creationId xmlns:a16="http://schemas.microsoft.com/office/drawing/2014/main" id="{3FB35B0B-E56B-DE5A-4EB6-C3904F752652}"/>
              </a:ext>
            </a:extLst>
          </p:cNvPr>
          <p:cNvPicPr>
            <a:picLocks noChangeAspect="1"/>
          </p:cNvPicPr>
          <p:nvPr/>
        </p:nvPicPr>
        <p:blipFill>
          <a:blip r:embed="rId4"/>
          <a:stretch>
            <a:fillRect/>
          </a:stretch>
        </p:blipFill>
        <p:spPr>
          <a:xfrm>
            <a:off x="3397839" y="1007000"/>
            <a:ext cx="2471820" cy="2471820"/>
          </a:xfrm>
          <a:prstGeom prst="rect">
            <a:avLst/>
          </a:prstGeom>
        </p:spPr>
      </p:pic>
      <p:sp>
        <p:nvSpPr>
          <p:cNvPr id="10" name="TextBox 9">
            <a:extLst>
              <a:ext uri="{FF2B5EF4-FFF2-40B4-BE49-F238E27FC236}">
                <a16:creationId xmlns:a16="http://schemas.microsoft.com/office/drawing/2014/main" id="{71241301-9048-406D-AEED-98A52A3F475D}"/>
              </a:ext>
            </a:extLst>
          </p:cNvPr>
          <p:cNvSpPr txBox="1"/>
          <p:nvPr/>
        </p:nvSpPr>
        <p:spPr>
          <a:xfrm>
            <a:off x="635395" y="4012059"/>
            <a:ext cx="2450459" cy="615553"/>
          </a:xfrm>
          <a:prstGeom prst="rect">
            <a:avLst/>
          </a:prstGeom>
          <a:noFill/>
        </p:spPr>
        <p:txBody>
          <a:bodyPr wrap="square" rtlCol="0">
            <a:spAutoFit/>
          </a:bodyPr>
          <a:lstStyle/>
          <a:p>
            <a:r>
              <a:rPr lang="en-US" sz="1200" b="1" dirty="0">
                <a:solidFill>
                  <a:srgbClr val="F05AA0"/>
                </a:solidFill>
              </a:rPr>
              <a:t>Sarah Salmon</a:t>
            </a:r>
          </a:p>
          <a:p>
            <a:endParaRPr lang="en-US" sz="1200" dirty="0"/>
          </a:p>
          <a:p>
            <a:r>
              <a:rPr lang="en-US" sz="1000" dirty="0" err="1"/>
              <a:t>SSalmon@cornerstonebarristers.com</a:t>
            </a:r>
            <a:endParaRPr lang="en-GB" sz="1000" dirty="0"/>
          </a:p>
        </p:txBody>
      </p:sp>
      <p:sp>
        <p:nvSpPr>
          <p:cNvPr id="12" name="TextBox 11">
            <a:extLst>
              <a:ext uri="{FF2B5EF4-FFF2-40B4-BE49-F238E27FC236}">
                <a16:creationId xmlns:a16="http://schemas.microsoft.com/office/drawing/2014/main" id="{52CA2FA4-3001-2588-77C4-9615B1EAE9C6}"/>
              </a:ext>
            </a:extLst>
          </p:cNvPr>
          <p:cNvSpPr txBox="1"/>
          <p:nvPr/>
        </p:nvSpPr>
        <p:spPr>
          <a:xfrm>
            <a:off x="3275941" y="4032607"/>
            <a:ext cx="2518765" cy="615553"/>
          </a:xfrm>
          <a:prstGeom prst="rect">
            <a:avLst/>
          </a:prstGeom>
          <a:noFill/>
        </p:spPr>
        <p:txBody>
          <a:bodyPr wrap="square" rtlCol="0">
            <a:spAutoFit/>
          </a:bodyPr>
          <a:lstStyle/>
          <a:p>
            <a:r>
              <a:rPr lang="en-US" sz="1200" b="1" dirty="0">
                <a:solidFill>
                  <a:srgbClr val="F05AA0"/>
                </a:solidFill>
              </a:rPr>
              <a:t>Alistair Cantor</a:t>
            </a:r>
          </a:p>
          <a:p>
            <a:endParaRPr lang="en-GB" sz="1200" dirty="0"/>
          </a:p>
          <a:p>
            <a:r>
              <a:rPr lang="en-GB" sz="1000" dirty="0" err="1"/>
              <a:t>acantor@cornerstonebarristers.com</a:t>
            </a:r>
            <a:endParaRPr lang="en-GB" sz="1000" dirty="0"/>
          </a:p>
        </p:txBody>
      </p:sp>
      <p:sp>
        <p:nvSpPr>
          <p:cNvPr id="6" name="TextBox 5">
            <a:extLst>
              <a:ext uri="{FF2B5EF4-FFF2-40B4-BE49-F238E27FC236}">
                <a16:creationId xmlns:a16="http://schemas.microsoft.com/office/drawing/2014/main" id="{1D877ABD-576A-0B8F-48D1-F8D12290AE88}"/>
              </a:ext>
            </a:extLst>
          </p:cNvPr>
          <p:cNvSpPr txBox="1"/>
          <p:nvPr/>
        </p:nvSpPr>
        <p:spPr>
          <a:xfrm>
            <a:off x="6102850" y="4032607"/>
            <a:ext cx="2450458" cy="615553"/>
          </a:xfrm>
          <a:prstGeom prst="rect">
            <a:avLst/>
          </a:prstGeom>
          <a:noFill/>
        </p:spPr>
        <p:txBody>
          <a:bodyPr wrap="square">
            <a:spAutoFit/>
          </a:bodyPr>
          <a:lstStyle/>
          <a:p>
            <a:r>
              <a:rPr lang="en-US" sz="1200" b="1" dirty="0">
                <a:solidFill>
                  <a:srgbClr val="F05AA0"/>
                </a:solidFill>
              </a:rPr>
              <a:t>Dr Alex Williams</a:t>
            </a:r>
          </a:p>
          <a:p>
            <a:endParaRPr lang="en-GB" sz="1200" dirty="0"/>
          </a:p>
          <a:p>
            <a:r>
              <a:rPr lang="en-GB" sz="1000" dirty="0" err="1"/>
              <a:t>awilliams@cornerstonebarristers.com</a:t>
            </a:r>
            <a:endParaRPr lang="en-GB" sz="1000" dirty="0"/>
          </a:p>
        </p:txBody>
      </p:sp>
      <p:pic>
        <p:nvPicPr>
          <p:cNvPr id="11" name="Picture 10" descr="A person in a suit&#10;&#10;Description automatically generated">
            <a:extLst>
              <a:ext uri="{FF2B5EF4-FFF2-40B4-BE49-F238E27FC236}">
                <a16:creationId xmlns:a16="http://schemas.microsoft.com/office/drawing/2014/main" id="{D94CD990-EDB0-A17D-3FF3-6E8919BA13BD}"/>
              </a:ext>
            </a:extLst>
          </p:cNvPr>
          <p:cNvPicPr>
            <a:picLocks noChangeAspect="1"/>
          </p:cNvPicPr>
          <p:nvPr/>
        </p:nvPicPr>
        <p:blipFill rotWithShape="1">
          <a:blip r:embed="rId5"/>
          <a:srcRect l="15931" t="1495" r="18605" b="-1495"/>
          <a:stretch/>
        </p:blipFill>
        <p:spPr>
          <a:xfrm>
            <a:off x="6181644" y="1007000"/>
            <a:ext cx="2546253" cy="2509922"/>
          </a:xfrm>
          <a:prstGeom prst="rect">
            <a:avLst/>
          </a:prstGeom>
        </p:spPr>
      </p:pic>
    </p:spTree>
    <p:extLst>
      <p:ext uri="{BB962C8B-B14F-4D97-AF65-F5344CB8AC3E}">
        <p14:creationId xmlns:p14="http://schemas.microsoft.com/office/powerpoint/2010/main" val="240992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a:xfrm>
            <a:off x="705474" y="3075100"/>
            <a:ext cx="7732925" cy="841800"/>
          </a:xfrm>
        </p:spPr>
        <p:txBody>
          <a:bodyPr/>
          <a:lstStyle/>
          <a:p>
            <a:r>
              <a:rPr lang="en-GB" dirty="0"/>
              <a:t>Let’s start at the very beginning…</a:t>
            </a:r>
          </a:p>
        </p:txBody>
      </p:sp>
      <p:sp>
        <p:nvSpPr>
          <p:cNvPr id="7" name="Subtitle 6">
            <a:extLst>
              <a:ext uri="{FF2B5EF4-FFF2-40B4-BE49-F238E27FC236}">
                <a16:creationId xmlns:a16="http://schemas.microsoft.com/office/drawing/2014/main" id="{B0F45BDB-CD86-2F30-D6AC-E951ACB08DF4}"/>
              </a:ext>
            </a:extLst>
          </p:cNvPr>
          <p:cNvSpPr>
            <a:spLocks noGrp="1"/>
          </p:cNvSpPr>
          <p:nvPr>
            <p:ph type="subTitle" idx="1"/>
          </p:nvPr>
        </p:nvSpPr>
        <p:spPr/>
        <p:txBody>
          <a:bodyPr/>
          <a:lstStyle/>
          <a:p>
            <a:r>
              <a:rPr lang="en-GB"/>
              <a:t>Sarah Salmon</a:t>
            </a:r>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01</a:t>
            </a:r>
          </a:p>
        </p:txBody>
      </p:sp>
    </p:spTree>
    <p:extLst>
      <p:ext uri="{BB962C8B-B14F-4D97-AF65-F5344CB8AC3E}">
        <p14:creationId xmlns:p14="http://schemas.microsoft.com/office/powerpoint/2010/main" val="68824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0465A-EFC5-9609-F6EC-64F1A05C77C1}"/>
              </a:ext>
            </a:extLst>
          </p:cNvPr>
          <p:cNvSpPr>
            <a:spLocks noGrp="1"/>
          </p:cNvSpPr>
          <p:nvPr>
            <p:ph type="title"/>
          </p:nvPr>
        </p:nvSpPr>
        <p:spPr>
          <a:xfrm>
            <a:off x="3561694" y="3201343"/>
            <a:ext cx="4590000" cy="787505"/>
          </a:xfrm>
        </p:spPr>
        <p:txBody>
          <a:bodyPr/>
          <a:lstStyle/>
          <a:p>
            <a:r>
              <a:rPr lang="en-GB" sz="1200" i="1" dirty="0" err="1"/>
              <a:t>Brem</a:t>
            </a:r>
            <a:r>
              <a:rPr lang="en-GB" sz="1200" i="1" dirty="0"/>
              <a:t> v Clark </a:t>
            </a:r>
            <a:r>
              <a:rPr lang="en-GB" sz="1200" dirty="0"/>
              <a:t>[2023] EWHC 1358 (KB)</a:t>
            </a:r>
            <a:r>
              <a:rPr lang="en-GB" sz="1200" b="0" dirty="0"/>
              <a:t>,</a:t>
            </a:r>
            <a:r>
              <a:rPr lang="en-GB" sz="1200" dirty="0"/>
              <a:t> </a:t>
            </a:r>
            <a:r>
              <a:rPr lang="en-GB" sz="1200" b="0" dirty="0"/>
              <a:t>Martin Spencer J at [38].</a:t>
            </a:r>
            <a:br>
              <a:rPr lang="en-GB" sz="1200" b="0" dirty="0"/>
            </a:br>
            <a:endParaRPr lang="en-GB" sz="1200" b="0" dirty="0"/>
          </a:p>
        </p:txBody>
      </p:sp>
      <p:sp>
        <p:nvSpPr>
          <p:cNvPr id="6" name="Subtitle 5">
            <a:extLst>
              <a:ext uri="{FF2B5EF4-FFF2-40B4-BE49-F238E27FC236}">
                <a16:creationId xmlns:a16="http://schemas.microsoft.com/office/drawing/2014/main" id="{AA1461C1-6609-B03D-7349-5A015F5D1FB9}"/>
              </a:ext>
            </a:extLst>
          </p:cNvPr>
          <p:cNvSpPr>
            <a:spLocks noGrp="1"/>
          </p:cNvSpPr>
          <p:nvPr>
            <p:ph type="subTitle" idx="1"/>
          </p:nvPr>
        </p:nvSpPr>
        <p:spPr>
          <a:xfrm>
            <a:off x="1268950" y="1900907"/>
            <a:ext cx="6392160" cy="333771"/>
          </a:xfrm>
        </p:spPr>
        <p:txBody>
          <a:bodyPr/>
          <a:lstStyle/>
          <a:p>
            <a:r>
              <a:rPr lang="en-GB" dirty="0"/>
              <a:t>“…it seems to me clear that the learned judge was entitled to take the view that this litigation was going nowhere. </a:t>
            </a:r>
            <a:r>
              <a:rPr lang="en-GB" dirty="0">
                <a:solidFill>
                  <a:srgbClr val="F05AA0"/>
                </a:solidFill>
              </a:rPr>
              <a:t>Given the incompetent way that the litigation had been conducted to date, he saw little prospect of the matter being put into a state whereby it was fit to be tried without further wasted costs</a:t>
            </a:r>
            <a:r>
              <a:rPr lang="en-GB" dirty="0"/>
              <a:t>… He was entitled to take the view that enough of the court’s resources had been expended on this litigation and enough leeway had been afforded to the claimant’s advisers to enable them to get their “ducks in a row”, to no avail…..”</a:t>
            </a:r>
          </a:p>
        </p:txBody>
      </p:sp>
    </p:spTree>
    <p:extLst>
      <p:ext uri="{BB962C8B-B14F-4D97-AF65-F5344CB8AC3E}">
        <p14:creationId xmlns:p14="http://schemas.microsoft.com/office/powerpoint/2010/main" val="317098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0465A-EFC5-9609-F6EC-64F1A05C77C1}"/>
              </a:ext>
            </a:extLst>
          </p:cNvPr>
          <p:cNvSpPr>
            <a:spLocks noGrp="1"/>
          </p:cNvSpPr>
          <p:nvPr>
            <p:ph type="title"/>
          </p:nvPr>
        </p:nvSpPr>
        <p:spPr>
          <a:xfrm>
            <a:off x="4095094" y="4081107"/>
            <a:ext cx="4590000" cy="787505"/>
          </a:xfrm>
        </p:spPr>
        <p:txBody>
          <a:bodyPr/>
          <a:lstStyle/>
          <a:p>
            <a:r>
              <a:rPr lang="en-GB" sz="1200" i="1" dirty="0"/>
              <a:t>Rosebery Housing Association Ltd v Williams &amp; Anor </a:t>
            </a:r>
            <a:r>
              <a:rPr lang="en-GB" sz="1200" dirty="0"/>
              <a:t>(2021) EW </a:t>
            </a:r>
            <a:r>
              <a:rPr lang="en-GB" sz="1200" dirty="0" err="1"/>
              <a:t>Misc</a:t>
            </a:r>
            <a:r>
              <a:rPr lang="en-GB" sz="1200" dirty="0"/>
              <a:t> 22 (CC)</a:t>
            </a:r>
            <a:r>
              <a:rPr lang="en-GB" sz="1200" b="0" dirty="0"/>
              <a:t>,</a:t>
            </a:r>
            <a:r>
              <a:rPr lang="en-GB" sz="1200" dirty="0"/>
              <a:t> </a:t>
            </a:r>
            <a:r>
              <a:rPr lang="en-GB" sz="1200" b="0" dirty="0"/>
              <a:t>HHJ Luba KC at [77]-[79].</a:t>
            </a:r>
            <a:br>
              <a:rPr lang="en-GB" sz="1200" b="0" dirty="0"/>
            </a:br>
            <a:endParaRPr lang="en-GB" sz="1200" b="0" dirty="0"/>
          </a:p>
        </p:txBody>
      </p:sp>
      <p:sp>
        <p:nvSpPr>
          <p:cNvPr id="6" name="Subtitle 5">
            <a:extLst>
              <a:ext uri="{FF2B5EF4-FFF2-40B4-BE49-F238E27FC236}">
                <a16:creationId xmlns:a16="http://schemas.microsoft.com/office/drawing/2014/main" id="{AA1461C1-6609-B03D-7349-5A015F5D1FB9}"/>
              </a:ext>
            </a:extLst>
          </p:cNvPr>
          <p:cNvSpPr>
            <a:spLocks noGrp="1"/>
          </p:cNvSpPr>
          <p:nvPr>
            <p:ph type="subTitle" idx="1"/>
          </p:nvPr>
        </p:nvSpPr>
        <p:spPr>
          <a:xfrm>
            <a:off x="1262022" y="2404864"/>
            <a:ext cx="6392160" cy="333771"/>
          </a:xfrm>
        </p:spPr>
        <p:txBody>
          <a:bodyPr/>
          <a:lstStyle/>
          <a:p>
            <a:r>
              <a:rPr lang="en-GB" dirty="0"/>
              <a:t>A bit closer to home…</a:t>
            </a:r>
          </a:p>
          <a:p>
            <a:endParaRPr lang="en-GB" dirty="0"/>
          </a:p>
          <a:p>
            <a:r>
              <a:rPr lang="en-GB" dirty="0"/>
              <a:t>“Any reader of this judgment down to this point would find it extraordinary that this claim has been pressed to trial in this way by a responsible social landlord. </a:t>
            </a:r>
            <a:r>
              <a:rPr lang="en-GB" dirty="0">
                <a:solidFill>
                  <a:srgbClr val="F05AA0"/>
                </a:solidFill>
              </a:rPr>
              <a:t>The claim has been a forensic disaster </a:t>
            </a:r>
            <a:r>
              <a:rPr lang="en-GB" dirty="0"/>
              <a:t>for Rosebery and for the residents in whose interests it thought it was proceeding.</a:t>
            </a:r>
          </a:p>
          <a:p>
            <a:endParaRPr lang="en-GB" dirty="0"/>
          </a:p>
          <a:p>
            <a:r>
              <a:rPr lang="en-GB" dirty="0"/>
              <a:t>When constrained…to advancing its case on only six sample allegations one might have expected it to select ‘typical’ instances from the mass of material on which it thought it was able to draw. The six samples would have each been the subject of clear, direct, corroborated evidence from witnesses who could be called…</a:t>
            </a:r>
          </a:p>
          <a:p>
            <a:endParaRPr lang="en-GB" dirty="0"/>
          </a:p>
          <a:p>
            <a:r>
              <a:rPr lang="en-GB" dirty="0"/>
              <a:t>…</a:t>
            </a:r>
            <a:r>
              <a:rPr lang="en-GB" dirty="0">
                <a:solidFill>
                  <a:srgbClr val="F05AA0"/>
                </a:solidFill>
              </a:rPr>
              <a:t>five out of the six allegations selected as examples had…no sustainable evidential ‘legs’</a:t>
            </a:r>
            <a:r>
              <a:rPr lang="en-GB" dirty="0"/>
              <a:t>.…..”</a:t>
            </a:r>
          </a:p>
        </p:txBody>
      </p:sp>
    </p:spTree>
    <p:extLst>
      <p:ext uri="{BB962C8B-B14F-4D97-AF65-F5344CB8AC3E}">
        <p14:creationId xmlns:p14="http://schemas.microsoft.com/office/powerpoint/2010/main" val="376284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815DB93-C5EC-0B43-622A-98F577DB072B}"/>
              </a:ext>
            </a:extLst>
          </p:cNvPr>
          <p:cNvSpPr>
            <a:spLocks noGrp="1"/>
          </p:cNvSpPr>
          <p:nvPr>
            <p:ph type="title"/>
          </p:nvPr>
        </p:nvSpPr>
        <p:spPr/>
        <p:txBody>
          <a:bodyPr/>
          <a:lstStyle/>
          <a:p>
            <a:pPr algn="ctr"/>
            <a:r>
              <a:rPr lang="en-US" dirty="0"/>
              <a:t>What I will cover </a:t>
            </a:r>
            <a:endParaRPr lang="en-GB" dirty="0"/>
          </a:p>
        </p:txBody>
      </p:sp>
      <p:sp>
        <p:nvSpPr>
          <p:cNvPr id="17" name="Text Placeholder 16">
            <a:extLst>
              <a:ext uri="{FF2B5EF4-FFF2-40B4-BE49-F238E27FC236}">
                <a16:creationId xmlns:a16="http://schemas.microsoft.com/office/drawing/2014/main" id="{697CCA8D-22A8-D42D-A64B-5BB79840C0E2}"/>
              </a:ext>
            </a:extLst>
          </p:cNvPr>
          <p:cNvSpPr>
            <a:spLocks noGrp="1"/>
          </p:cNvSpPr>
          <p:nvPr>
            <p:ph type="body" sz="quarter" idx="12"/>
          </p:nvPr>
        </p:nvSpPr>
        <p:spPr/>
        <p:txBody>
          <a:bodyPr/>
          <a:lstStyle/>
          <a:p>
            <a:r>
              <a:rPr lang="en-GB" sz="1600" b="1" dirty="0">
                <a:solidFill>
                  <a:srgbClr val="F05AA0"/>
                </a:solidFill>
                <a:effectLst/>
                <a:latin typeface="Arial" panose="020B0604020202020204" pitchFamily="34" charset="0"/>
                <a:ea typeface="Calibri" panose="020F0502020204030204" pitchFamily="34" charset="0"/>
                <a:cs typeface="Times New Roman" panose="02020603050405020304" pitchFamily="18" charset="0"/>
              </a:rPr>
              <a:t>Case preparation</a:t>
            </a:r>
            <a:endParaRPr lang="en-GB" sz="1600" dirty="0">
              <a:solidFill>
                <a:srgbClr val="F05A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8" name="Text Placeholder 17">
            <a:extLst>
              <a:ext uri="{FF2B5EF4-FFF2-40B4-BE49-F238E27FC236}">
                <a16:creationId xmlns:a16="http://schemas.microsoft.com/office/drawing/2014/main" id="{44DC9513-8443-261F-0805-BD0BEEEE93FA}"/>
              </a:ext>
            </a:extLst>
          </p:cNvPr>
          <p:cNvSpPr>
            <a:spLocks noGrp="1"/>
          </p:cNvSpPr>
          <p:nvPr>
            <p:ph type="body" sz="quarter" idx="13"/>
          </p:nvPr>
        </p:nvSpPr>
        <p:spPr/>
        <p:txBody>
          <a:bodyPr/>
          <a:lstStyle/>
          <a:p>
            <a:pPr>
              <a:lnSpc>
                <a:spcPct val="107000"/>
              </a:lnSpc>
              <a:spcAft>
                <a:spcPts val="800"/>
              </a:spcAft>
            </a:pPr>
            <a:r>
              <a:rPr lang="en-GB" sz="1600" dirty="0">
                <a:solidFill>
                  <a:srgbClr val="F05AA0"/>
                </a:solidFill>
                <a:effectLst/>
                <a:latin typeface="Arial" panose="020B0604020202020204" pitchFamily="34" charset="0"/>
                <a:ea typeface="Calibri" panose="020F0502020204030204" pitchFamily="34" charset="0"/>
                <a:cs typeface="Times New Roman" panose="02020603050405020304" pitchFamily="18" charset="0"/>
              </a:rPr>
              <a:t>Evidence</a:t>
            </a:r>
            <a:endParaRPr lang="en-GB" sz="1600" dirty="0">
              <a:solidFill>
                <a:srgbClr val="F05A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19" name="Text Placeholder 18">
            <a:extLst>
              <a:ext uri="{FF2B5EF4-FFF2-40B4-BE49-F238E27FC236}">
                <a16:creationId xmlns:a16="http://schemas.microsoft.com/office/drawing/2014/main" id="{CA59CBAD-63E4-4008-986B-D06F825A0AC6}"/>
              </a:ext>
            </a:extLst>
          </p:cNvPr>
          <p:cNvSpPr>
            <a:spLocks noGrp="1"/>
          </p:cNvSpPr>
          <p:nvPr>
            <p:ph type="body" sz="quarter" idx="14"/>
          </p:nvPr>
        </p:nvSpPr>
        <p:spPr/>
        <p:txBody>
          <a:bodyPr/>
          <a:lstStyle/>
          <a:p>
            <a:r>
              <a:rPr lang="en-US" sz="1600" b="1" dirty="0">
                <a:solidFill>
                  <a:srgbClr val="F05AA0"/>
                </a:solidFill>
                <a:effectLst/>
                <a:latin typeface="Arial" panose="020B0604020202020204" pitchFamily="34" charset="0"/>
                <a:ea typeface="Calibri" panose="020F0502020204030204" pitchFamily="34" charset="0"/>
              </a:rPr>
              <a:t>Pleadings</a:t>
            </a:r>
            <a:endParaRPr lang="en-GB" sz="1600" dirty="0">
              <a:solidFill>
                <a:srgbClr val="F05AA0"/>
              </a:solidFill>
            </a:endParaRPr>
          </a:p>
        </p:txBody>
      </p:sp>
    </p:spTree>
    <p:extLst>
      <p:ext uri="{BB962C8B-B14F-4D97-AF65-F5344CB8AC3E}">
        <p14:creationId xmlns:p14="http://schemas.microsoft.com/office/powerpoint/2010/main" val="47731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546E25-B095-4825-0139-F2DE762A5A7B}"/>
              </a:ext>
            </a:extLst>
          </p:cNvPr>
          <p:cNvSpPr>
            <a:spLocks noGrp="1"/>
          </p:cNvSpPr>
          <p:nvPr>
            <p:ph type="body" sz="quarter" idx="10"/>
          </p:nvPr>
        </p:nvSpPr>
        <p:spPr>
          <a:xfrm>
            <a:off x="719850" y="1337594"/>
            <a:ext cx="6595350" cy="3295822"/>
          </a:xfrm>
        </p:spPr>
        <p:txBody>
          <a:bodyPr/>
          <a:lstStyle/>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Keep an open mind </a:t>
            </a:r>
            <a:r>
              <a:rPr lang="en-GB" sz="1200" i="1" dirty="0"/>
              <a:t>i.e. </a:t>
            </a:r>
            <a:r>
              <a:rPr lang="en-GB" sz="1200" dirty="0"/>
              <a:t>do not have legal proceedings as the “goal”.</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Try not to be influenced by personal feelings or opinions or the “majority” in considering the facts that ultimately may go before a court.</a:t>
            </a:r>
          </a:p>
          <a:p>
            <a:endParaRPr lang="en-GB" sz="1200" dirty="0"/>
          </a:p>
          <a:p>
            <a:pPr marL="171450" indent="-171450">
              <a:buFont typeface="Arial" panose="020B0604020202020204" pitchFamily="34" charset="0"/>
              <a:buChar char="•"/>
            </a:pPr>
            <a:r>
              <a:rPr lang="en-GB" sz="1200" dirty="0"/>
              <a:t>Consider what needs to be proved. Think about alternative cases where relevant.</a:t>
            </a:r>
          </a:p>
          <a:p>
            <a:endParaRPr lang="en-GB" sz="1200" dirty="0"/>
          </a:p>
          <a:p>
            <a:pPr marL="171450" indent="-171450">
              <a:buFont typeface="Arial" panose="020B0604020202020204" pitchFamily="34" charset="0"/>
              <a:buChar char="•"/>
            </a:pPr>
            <a:r>
              <a:rPr lang="en-GB" sz="1200" dirty="0"/>
              <a:t>Consider what, if anything, might be said against the case by way of defence.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Keep in mind both sides of the case even when first reviewing.</a:t>
            </a:r>
          </a:p>
          <a:p>
            <a:endParaRPr lang="en-GB" sz="1200" dirty="0"/>
          </a:p>
          <a:p>
            <a:pPr marL="171450" indent="-171450">
              <a:buFont typeface="Arial" panose="020B0604020202020204" pitchFamily="34" charset="0"/>
              <a:buChar char="•"/>
            </a:pPr>
            <a:r>
              <a:rPr lang="en-GB" sz="1200" dirty="0"/>
              <a:t>Build the right narrative and ensure the information is there.</a:t>
            </a:r>
          </a:p>
          <a:p>
            <a:endParaRPr lang="en-GB" sz="1200" dirty="0"/>
          </a:p>
          <a:p>
            <a:pPr marL="171450" indent="-171450">
              <a:buFont typeface="Arial" panose="020B0604020202020204" pitchFamily="34" charset="0"/>
              <a:buChar char="•"/>
            </a:pPr>
            <a:r>
              <a:rPr lang="en-GB" sz="1200" dirty="0"/>
              <a:t>Seek early advice in trickier cases.</a:t>
            </a:r>
          </a:p>
          <a:p>
            <a:endParaRPr lang="en-GB" sz="1200" dirty="0"/>
          </a:p>
          <a:p>
            <a:endParaRPr lang="en-GB" sz="1200" dirty="0"/>
          </a:p>
          <a:p>
            <a:pPr marL="171450" indent="-171450">
              <a:buFont typeface="Arial" panose="020B0604020202020204" pitchFamily="34" charset="0"/>
              <a:buChar char="•"/>
            </a:pPr>
            <a:endParaRPr lang="en-GB" sz="1200" dirty="0"/>
          </a:p>
          <a:p>
            <a:endParaRPr lang="en-GB" sz="1200" dirty="0"/>
          </a:p>
          <a:p>
            <a:pPr lvl="1" indent="0">
              <a:buNone/>
            </a:pPr>
            <a:endParaRPr lang="en-GB" dirty="0"/>
          </a:p>
        </p:txBody>
      </p:sp>
      <p:sp>
        <p:nvSpPr>
          <p:cNvPr id="4" name="Text Placeholder 3">
            <a:extLst>
              <a:ext uri="{FF2B5EF4-FFF2-40B4-BE49-F238E27FC236}">
                <a16:creationId xmlns:a16="http://schemas.microsoft.com/office/drawing/2014/main" id="{CA043BDE-6BC8-F1D5-710B-B3893E045B06}"/>
              </a:ext>
            </a:extLst>
          </p:cNvPr>
          <p:cNvSpPr>
            <a:spLocks noGrp="1"/>
          </p:cNvSpPr>
          <p:nvPr>
            <p:ph type="body" sz="quarter" idx="12"/>
          </p:nvPr>
        </p:nvSpPr>
        <p:spPr/>
        <p:txBody>
          <a:bodyPr/>
          <a:lstStyle/>
          <a:p>
            <a:r>
              <a:rPr lang="en-GB" dirty="0"/>
              <a:t>Case preparation is key</a:t>
            </a:r>
          </a:p>
        </p:txBody>
      </p:sp>
      <p:pic>
        <p:nvPicPr>
          <p:cNvPr id="11" name="Picture 10">
            <a:extLst>
              <a:ext uri="{FF2B5EF4-FFF2-40B4-BE49-F238E27FC236}">
                <a16:creationId xmlns:a16="http://schemas.microsoft.com/office/drawing/2014/main" id="{51B6C14C-45B7-B224-E54D-FAE00E40E1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43676" y="3117212"/>
            <a:ext cx="2695474" cy="1516204"/>
          </a:xfrm>
          <a:prstGeom prst="rect">
            <a:avLst/>
          </a:prstGeom>
        </p:spPr>
      </p:pic>
      <p:sp>
        <p:nvSpPr>
          <p:cNvPr id="12" name="TextBox 11">
            <a:extLst>
              <a:ext uri="{FF2B5EF4-FFF2-40B4-BE49-F238E27FC236}">
                <a16:creationId xmlns:a16="http://schemas.microsoft.com/office/drawing/2014/main" id="{E78F1709-7B4F-EF36-8DA3-4406EB5D02DA}"/>
              </a:ext>
            </a:extLst>
          </p:cNvPr>
          <p:cNvSpPr txBox="1"/>
          <p:nvPr/>
        </p:nvSpPr>
        <p:spPr>
          <a:xfrm>
            <a:off x="5389417" y="4713940"/>
            <a:ext cx="7772400" cy="215444"/>
          </a:xfrm>
          <a:prstGeom prst="rect">
            <a:avLst/>
          </a:prstGeom>
          <a:noFill/>
        </p:spPr>
        <p:txBody>
          <a:bodyPr wrap="square" rtlCol="0">
            <a:spAutoFit/>
          </a:bodyPr>
          <a:lstStyle/>
          <a:p>
            <a:r>
              <a:rPr lang="en-US" sz="800" dirty="0">
                <a:hlinkClick r:id="rId3" tooltip="https://hukukingilizcesi.wordpress.com/2019/09/03/belge-ve-belge-sunumlarina-ait-ingilizce-kaliplar-english-phrases-about-documents/"/>
              </a:rPr>
              <a:t>This Photo</a:t>
            </a:r>
            <a:r>
              <a:rPr lang="en-US" sz="800" dirty="0"/>
              <a:t> by Unknown Author is licensed under </a:t>
            </a:r>
            <a:r>
              <a:rPr lang="en-US" sz="800" dirty="0">
                <a:hlinkClick r:id="rId4" tooltip="https://creativecommons.org/licenses/by-nc-sa/3.0/"/>
              </a:rPr>
              <a:t>CC BY-SA-NC</a:t>
            </a:r>
            <a:endParaRPr lang="en-US" sz="800" dirty="0"/>
          </a:p>
        </p:txBody>
      </p:sp>
    </p:spTree>
    <p:extLst>
      <p:ext uri="{BB962C8B-B14F-4D97-AF65-F5344CB8AC3E}">
        <p14:creationId xmlns:p14="http://schemas.microsoft.com/office/powerpoint/2010/main" val="261738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a:xfrm>
            <a:off x="719850" y="1688056"/>
            <a:ext cx="3806113" cy="3048536"/>
          </a:xfrm>
        </p:spPr>
        <p:txBody>
          <a:bodyPr/>
          <a:lstStyle/>
          <a:p>
            <a:r>
              <a:rPr lang="en-GB" dirty="0"/>
              <a:t>Possession claims</a:t>
            </a:r>
          </a:p>
          <a:p>
            <a:pPr marL="171450" indent="-171450">
              <a:buFont typeface="Arial" panose="020B0604020202020204" pitchFamily="34" charset="0"/>
              <a:buChar char="•"/>
            </a:pPr>
            <a:r>
              <a:rPr lang="en-GB" dirty="0"/>
              <a:t>Lesser measures and compliance with PAP</a:t>
            </a:r>
          </a:p>
          <a:p>
            <a:pPr marL="171450" indent="-171450">
              <a:buFont typeface="Arial" panose="020B0604020202020204" pitchFamily="34" charset="0"/>
              <a:buChar char="•"/>
            </a:pPr>
            <a:r>
              <a:rPr lang="en-GB" dirty="0"/>
              <a:t>The notice (inc. any relevant review procedure)</a:t>
            </a:r>
          </a:p>
          <a:p>
            <a:pPr marL="171450" indent="-171450">
              <a:buFont typeface="Arial" panose="020B0604020202020204" pitchFamily="34" charset="0"/>
              <a:buChar char="•"/>
            </a:pPr>
            <a:r>
              <a:rPr lang="en-GB" dirty="0"/>
              <a:t>The ground(s)/the facts</a:t>
            </a:r>
          </a:p>
          <a:p>
            <a:pPr marL="171450" indent="-171450">
              <a:buFont typeface="Arial" panose="020B0604020202020204" pitchFamily="34" charset="0"/>
              <a:buChar char="•"/>
            </a:pPr>
            <a:r>
              <a:rPr lang="en-GB" dirty="0"/>
              <a:t>Reasonableness</a:t>
            </a:r>
          </a:p>
          <a:p>
            <a:pPr marL="171450" indent="-171450">
              <a:buFont typeface="Arial" panose="020B0604020202020204" pitchFamily="34" charset="0"/>
              <a:buChar char="•"/>
            </a:pPr>
            <a:r>
              <a:rPr lang="en-GB" dirty="0"/>
              <a:t>(Proportionality – mandatory grounds)</a:t>
            </a:r>
          </a:p>
          <a:p>
            <a:pPr marL="171450" indent="-171450">
              <a:buFont typeface="Arial" panose="020B0604020202020204" pitchFamily="34" charset="0"/>
              <a:buChar char="•"/>
            </a:pPr>
            <a:r>
              <a:rPr lang="en-GB" dirty="0"/>
              <a:t>Is the Equality Act 2010 engaged? Any health issues?</a:t>
            </a:r>
          </a:p>
          <a:p>
            <a:pPr marL="171450" indent="-171450">
              <a:buFont typeface="Arial" panose="020B0604020202020204" pitchFamily="34" charset="0"/>
              <a:buChar char="•"/>
            </a:pPr>
            <a:r>
              <a:rPr lang="en-GB" dirty="0"/>
              <a:t>Housing benefit/UC issues</a:t>
            </a:r>
          </a:p>
          <a:p>
            <a:pPr marL="171450" indent="-171450">
              <a:buFont typeface="Arial" panose="020B0604020202020204" pitchFamily="34" charset="0"/>
              <a:buChar char="•"/>
            </a:pPr>
            <a:r>
              <a:rPr lang="en-GB" dirty="0"/>
              <a:t>Any relevant decisions/policies </a:t>
            </a:r>
            <a:r>
              <a:rPr lang="en-GB" i="1" dirty="0"/>
              <a:t>e.g. </a:t>
            </a:r>
            <a:r>
              <a:rPr lang="en-GB" dirty="0"/>
              <a:t>failed succession</a:t>
            </a:r>
          </a:p>
          <a:p>
            <a:pPr marL="171450" indent="-171450">
              <a:buFont typeface="Arial" panose="020B0604020202020204" pitchFamily="34" charset="0"/>
              <a:buChar char="•"/>
            </a:pPr>
            <a:endParaRPr lang="en-GB" dirty="0"/>
          </a:p>
          <a:p>
            <a:r>
              <a:rPr lang="en-GB" dirty="0"/>
              <a:t>Injunction applications (some overlap with the above)</a:t>
            </a:r>
          </a:p>
          <a:p>
            <a:pPr marL="171450" indent="-171450">
              <a:buFont typeface="Arial" panose="020B0604020202020204" pitchFamily="34" charset="0"/>
              <a:buChar char="•"/>
            </a:pPr>
            <a:r>
              <a:rPr lang="en-GB" dirty="0"/>
              <a:t>Warnings and other tools used</a:t>
            </a:r>
          </a:p>
          <a:p>
            <a:pPr marL="171450" indent="-171450">
              <a:buFont typeface="Arial" panose="020B0604020202020204" pitchFamily="34" charset="0"/>
              <a:buChar char="•"/>
            </a:pPr>
            <a:r>
              <a:rPr lang="en-GB" dirty="0"/>
              <a:t>The relevant behaviour</a:t>
            </a:r>
          </a:p>
          <a:p>
            <a:pPr marL="171450" indent="-171450">
              <a:buFont typeface="Arial" panose="020B0604020202020204" pitchFamily="34" charset="0"/>
              <a:buChar char="•"/>
            </a:pPr>
            <a:r>
              <a:rPr lang="en-GB" dirty="0"/>
              <a:t>Is an injunction necessary and/or proportionate? </a:t>
            </a:r>
          </a:p>
          <a:p>
            <a:pPr marL="171450" indent="-171450">
              <a:buFont typeface="Arial" panose="020B0604020202020204" pitchFamily="34" charset="0"/>
              <a:buChar char="•"/>
            </a:pPr>
            <a:r>
              <a:rPr lang="en-GB" dirty="0"/>
              <a:t>POA and terms</a:t>
            </a:r>
          </a:p>
          <a:p>
            <a:pPr marL="171450" indent="-171450">
              <a:buFont typeface="Arial" panose="020B0604020202020204" pitchFamily="34" charset="0"/>
              <a:buChar char="•"/>
            </a:pPr>
            <a:r>
              <a:rPr lang="en-GB" dirty="0"/>
              <a:t>Exclusion from the home</a:t>
            </a:r>
          </a:p>
          <a:p>
            <a:pPr marL="171450" indent="-171450">
              <a:buFont typeface="Arial" panose="020B0604020202020204" pitchFamily="34" charset="0"/>
              <a:buChar char="•"/>
            </a:pPr>
            <a:r>
              <a:rPr lang="en-GB" dirty="0"/>
              <a:t>Without notice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a:xfrm>
            <a:off x="719493" y="531523"/>
            <a:ext cx="7720012" cy="531886"/>
          </a:xfrm>
        </p:spPr>
        <p:txBody>
          <a:bodyPr/>
          <a:lstStyle/>
          <a:p>
            <a:r>
              <a:rPr lang="en-GB" dirty="0"/>
              <a:t>Considering the case</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a:xfrm>
            <a:off x="719493" y="1247873"/>
            <a:ext cx="3806825" cy="444500"/>
          </a:xfrm>
        </p:spPr>
        <p:txBody>
          <a:bodyPr>
            <a:normAutofit fontScale="92500" lnSpcReduction="20000"/>
          </a:bodyPr>
          <a:lstStyle/>
          <a:p>
            <a:r>
              <a:rPr lang="en-GB" dirty="0"/>
              <a:t>What needs to be proved and helpful evidence</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a:xfrm>
            <a:off x="4632287" y="1688056"/>
            <a:ext cx="3806113" cy="3048535"/>
          </a:xfrm>
        </p:spPr>
        <p:txBody>
          <a:bodyPr/>
          <a:lstStyle/>
          <a:p>
            <a:r>
              <a:rPr lang="en-GB" dirty="0"/>
              <a:t>Possession claims</a:t>
            </a:r>
          </a:p>
          <a:p>
            <a:pPr marL="171450" indent="-171450">
              <a:buFont typeface="Arial" panose="020B0604020202020204" pitchFamily="34" charset="0"/>
              <a:buChar char="•"/>
            </a:pPr>
            <a:r>
              <a:rPr lang="en-GB" dirty="0"/>
              <a:t>Compliance with PAP and other technical defences</a:t>
            </a:r>
          </a:p>
          <a:p>
            <a:pPr marL="171450" indent="-171450">
              <a:buFont typeface="Arial" panose="020B0604020202020204" pitchFamily="34" charset="0"/>
              <a:buChar char="•"/>
            </a:pPr>
            <a:r>
              <a:rPr lang="en-GB" dirty="0"/>
              <a:t>The notice not served/not correct</a:t>
            </a:r>
          </a:p>
          <a:p>
            <a:pPr marL="171450" indent="-171450">
              <a:buFont typeface="Arial" panose="020B0604020202020204" pitchFamily="34" charset="0"/>
              <a:buChar char="•"/>
            </a:pPr>
            <a:r>
              <a:rPr lang="en-GB" dirty="0"/>
              <a:t>Errors in review process (if relevant)</a:t>
            </a:r>
          </a:p>
          <a:p>
            <a:pPr marL="171450" indent="-171450">
              <a:buFont typeface="Arial" panose="020B0604020202020204" pitchFamily="34" charset="0"/>
              <a:buChar char="•"/>
            </a:pPr>
            <a:r>
              <a:rPr lang="en-GB" dirty="0"/>
              <a:t>Denying the ground(s)/facts are made out</a:t>
            </a:r>
          </a:p>
          <a:p>
            <a:pPr marL="171450" indent="-171450">
              <a:buFont typeface="Arial" panose="020B0604020202020204" pitchFamily="34" charset="0"/>
              <a:buChar char="•"/>
            </a:pPr>
            <a:r>
              <a:rPr lang="en-GB" dirty="0"/>
              <a:t>(Proportionality under article 8 – mandatory grounds)</a:t>
            </a:r>
          </a:p>
          <a:p>
            <a:pPr marL="171450" indent="-171450">
              <a:buFont typeface="Arial" panose="020B0604020202020204" pitchFamily="34" charset="0"/>
              <a:buChar char="•"/>
            </a:pPr>
            <a:r>
              <a:rPr lang="en-GB" dirty="0"/>
              <a:t>Equality Act 2010 </a:t>
            </a:r>
          </a:p>
          <a:p>
            <a:pPr marL="171450" indent="-171450">
              <a:buFont typeface="Arial" panose="020B0604020202020204" pitchFamily="34" charset="0"/>
              <a:buChar char="•"/>
            </a:pPr>
            <a:r>
              <a:rPr lang="en-GB" dirty="0"/>
              <a:t>Public law defences</a:t>
            </a:r>
          </a:p>
          <a:p>
            <a:pPr marL="171450" indent="-171450">
              <a:buFont typeface="Arial" panose="020B0604020202020204" pitchFamily="34" charset="0"/>
              <a:buChar char="•"/>
            </a:pPr>
            <a:r>
              <a:rPr lang="en-GB" dirty="0"/>
              <a:t>Problems with benefits</a:t>
            </a:r>
          </a:p>
          <a:p>
            <a:pPr marL="171450" indent="-171450">
              <a:buFont typeface="Arial" panose="020B0604020202020204" pitchFamily="34" charset="0"/>
              <a:buChar char="•"/>
            </a:pPr>
            <a:r>
              <a:rPr lang="en-GB" dirty="0"/>
              <a:t>Housing conditions</a:t>
            </a:r>
          </a:p>
          <a:p>
            <a:endParaRPr lang="en-GB" dirty="0"/>
          </a:p>
          <a:p>
            <a:r>
              <a:rPr lang="en-GB" dirty="0"/>
              <a:t>Injunction applications (some overlap with the above)</a:t>
            </a:r>
          </a:p>
          <a:p>
            <a:pPr marL="171450" indent="-171450">
              <a:buFont typeface="Arial" panose="020B0604020202020204" pitchFamily="34" charset="0"/>
              <a:buChar char="•"/>
            </a:pPr>
            <a:r>
              <a:rPr lang="en-GB" dirty="0"/>
              <a:t>Denying behaviour</a:t>
            </a:r>
          </a:p>
          <a:p>
            <a:pPr marL="171450" indent="-171450">
              <a:buFont typeface="Arial" panose="020B0604020202020204" pitchFamily="34" charset="0"/>
              <a:buChar char="•"/>
            </a:pPr>
            <a:r>
              <a:rPr lang="en-GB" dirty="0"/>
              <a:t>Not a necessary or proportionate order</a:t>
            </a:r>
          </a:p>
          <a:p>
            <a:pPr marL="171450" indent="-171450">
              <a:buFont typeface="Arial" panose="020B0604020202020204" pitchFamily="34" charset="0"/>
              <a:buChar char="•"/>
            </a:pPr>
            <a:r>
              <a:rPr lang="en-GB" dirty="0"/>
              <a:t>Capacity to comply</a:t>
            </a:r>
          </a:p>
          <a:p>
            <a:endParaRPr lang="en-GB" dirty="0"/>
          </a:p>
          <a:p>
            <a:pPr marL="171450" indent="-171450">
              <a:buFont typeface="Arial" panose="020B0604020202020204" pitchFamily="34" charset="0"/>
              <a:buChar char="•"/>
            </a:pPr>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a:xfrm>
            <a:off x="4631575" y="1243556"/>
            <a:ext cx="3806825" cy="444500"/>
          </a:xfrm>
        </p:spPr>
        <p:txBody>
          <a:bodyPr>
            <a:normAutofit/>
          </a:bodyPr>
          <a:lstStyle/>
          <a:p>
            <a:r>
              <a:rPr lang="en-GB" sz="1300" dirty="0"/>
              <a:t>Potential defences and counterclaims</a:t>
            </a:r>
          </a:p>
        </p:txBody>
      </p:sp>
      <p:sp>
        <p:nvSpPr>
          <p:cNvPr id="5" name="TextBox 4">
            <a:extLst>
              <a:ext uri="{FF2B5EF4-FFF2-40B4-BE49-F238E27FC236}">
                <a16:creationId xmlns:a16="http://schemas.microsoft.com/office/drawing/2014/main" id="{931BF9C6-2E03-5242-95B0-45E5B1B1D678}"/>
              </a:ext>
            </a:extLst>
          </p:cNvPr>
          <p:cNvSpPr txBox="1"/>
          <p:nvPr/>
        </p:nvSpPr>
        <p:spPr>
          <a:xfrm>
            <a:off x="313267" y="4309533"/>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14538607"/>
      </p:ext>
    </p:extLst>
  </p:cSld>
  <p:clrMapOvr>
    <a:masterClrMapping/>
  </p:clrMapOvr>
</p:sld>
</file>

<file path=ppt/theme/theme1.xml><?xml version="1.0" encoding="utf-8"?>
<a:theme xmlns:a="http://schemas.openxmlformats.org/drawingml/2006/main" name="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2259</Words>
  <Application>Microsoft Office PowerPoint</Application>
  <PresentationFormat>On-screen Show (16:9)</PresentationFormat>
  <Paragraphs>365</Paragraphs>
  <Slides>37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Courier New</vt:lpstr>
      <vt:lpstr>Montserrat</vt:lpstr>
      <vt:lpstr>Roboto</vt:lpstr>
      <vt:lpstr>Open Sans</vt:lpstr>
      <vt:lpstr>Montserrat</vt:lpstr>
      <vt:lpstr>Roboto</vt:lpstr>
      <vt:lpstr>Arial</vt:lpstr>
      <vt:lpstr>Calibri</vt:lpstr>
      <vt:lpstr>Minimalist Business Basic Template by Slidesgo</vt:lpstr>
      <vt:lpstr>1_Minimalist Business Basic Template by Slidesgo</vt:lpstr>
      <vt:lpstr>PowerPoint Presentation</vt:lpstr>
      <vt:lpstr>PowerPoint Presentation</vt:lpstr>
      <vt:lpstr>PowerPoint Presentation</vt:lpstr>
      <vt:lpstr>Let’s start at the very beginning…</vt:lpstr>
      <vt:lpstr>Brem v Clark [2023] EWHC 1358 (KB), Martin Spencer J at [38]. </vt:lpstr>
      <vt:lpstr>Rosebery Housing Association Ltd v Williams &amp; Anor (2021) EW Misc 22 (CC), HHJ Luba KC at [77]-[79]. </vt:lpstr>
      <vt:lpstr>What I will cover </vt:lpstr>
      <vt:lpstr>PowerPoint Presentation</vt:lpstr>
      <vt:lpstr>PowerPoint Presentation</vt:lpstr>
      <vt:lpstr>PowerPoint Presentation</vt:lpstr>
      <vt:lpstr>PowerPoint Presentation</vt:lpstr>
      <vt:lpstr>PowerPoint Presentation</vt:lpstr>
      <vt:lpstr>PowerPoint Presentation</vt:lpstr>
      <vt:lpstr>Witness statements</vt:lpstr>
      <vt:lpstr>What I will cover </vt:lpstr>
      <vt:lpstr>The importance of knowing your stuff on witness statements</vt:lpstr>
      <vt:lpstr>PowerPoint Presentation</vt:lpstr>
      <vt:lpstr>PowerPoint Presentation</vt:lpstr>
      <vt:lpstr>Appendix to CPR 57ACPD, ‘Statement of Best Practice in relation to Trial Witness Statements’ </vt:lpstr>
      <vt:lpstr>PowerPoint Presentation</vt:lpstr>
      <vt:lpstr>PowerPoint Presentation</vt:lpstr>
      <vt:lpstr>PowerPoint Presentation</vt:lpstr>
      <vt:lpstr>Drafting the statement</vt:lpstr>
      <vt:lpstr>PowerPoint Presentation</vt:lpstr>
      <vt:lpstr>PowerPoint Presentation</vt:lpstr>
      <vt:lpstr>PowerPoint Presentation</vt:lpstr>
      <vt:lpstr>PowerPoint Presentation</vt:lpstr>
      <vt:lpstr>PowerPoint Presentation</vt:lpstr>
      <vt:lpstr>In court: live evidence</vt:lpstr>
      <vt:lpstr>What I will cover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Basic Template</dc:title>
  <dc:creator>Manuel Dominguez</dc:creator>
  <cp:lastModifiedBy>William Murphy</cp:lastModifiedBy>
  <cp:revision>9</cp:revision>
  <dcterms:modified xsi:type="dcterms:W3CDTF">2023-10-08T10:51:00Z</dcterms:modified>
</cp:coreProperties>
</file>