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Lst>
  <p:notesMasterIdLst>
    <p:notesMasterId r:id="rId38"/>
  </p:notesMasterIdLst>
  <p:sldIdLst>
    <p:sldId id="295" r:id="rId2"/>
    <p:sldId id="304" r:id="rId3"/>
    <p:sldId id="367" r:id="rId4"/>
    <p:sldId id="296" r:id="rId5"/>
    <p:sldId id="307" r:id="rId6"/>
    <p:sldId id="345" r:id="rId7"/>
    <p:sldId id="364" r:id="rId8"/>
    <p:sldId id="338" r:id="rId9"/>
    <p:sldId id="309" r:id="rId10"/>
    <p:sldId id="311" r:id="rId11"/>
    <p:sldId id="343" r:id="rId12"/>
    <p:sldId id="341" r:id="rId13"/>
    <p:sldId id="339" r:id="rId14"/>
    <p:sldId id="350" r:id="rId15"/>
    <p:sldId id="368" r:id="rId16"/>
    <p:sldId id="310" r:id="rId17"/>
    <p:sldId id="351" r:id="rId18"/>
    <p:sldId id="369" r:id="rId19"/>
    <p:sldId id="370" r:id="rId20"/>
    <p:sldId id="355" r:id="rId21"/>
    <p:sldId id="371" r:id="rId22"/>
    <p:sldId id="372" r:id="rId23"/>
    <p:sldId id="373" r:id="rId24"/>
    <p:sldId id="374" r:id="rId25"/>
    <p:sldId id="358" r:id="rId26"/>
    <p:sldId id="375" r:id="rId27"/>
    <p:sldId id="376" r:id="rId28"/>
    <p:sldId id="377" r:id="rId29"/>
    <p:sldId id="378" r:id="rId30"/>
    <p:sldId id="379" r:id="rId31"/>
    <p:sldId id="360" r:id="rId32"/>
    <p:sldId id="380" r:id="rId33"/>
    <p:sldId id="381" r:id="rId34"/>
    <p:sldId id="382" r:id="rId35"/>
    <p:sldId id="383" r:id="rId36"/>
    <p:sldId id="318" r:id="rId37"/>
  </p:sldIdLst>
  <p:sldSz cx="9144000" cy="5143500" type="screen16x9"/>
  <p:notesSz cx="6858000" cy="9144000"/>
  <p:embeddedFontLst>
    <p:embeddedFont>
      <p:font typeface="Calibri" panose="020F0502020204030204" pitchFamily="34" charset="0"/>
      <p:regular r:id="rId39"/>
      <p:bold r:id="rId40"/>
      <p:italic r:id="rId41"/>
      <p:boldItalic r:id="rId42"/>
    </p:embeddedFont>
    <p:embeddedFont>
      <p:font typeface="Montserrat" panose="00000500000000000000" pitchFamily="2" charset="0"/>
      <p:regular r:id="rId43"/>
      <p:bold r:id="rId44"/>
      <p:italic r:id="rId45"/>
      <p:boldItalic r:id="rId46"/>
    </p:embeddedFont>
    <p:embeddedFont>
      <p:font typeface="Montserrat" panose="00000500000000000000" pitchFamily="2" charset="0"/>
      <p:regular r:id="rId43"/>
      <p:bold r:id="rId44"/>
      <p:italic r:id="rId45"/>
      <p:boldItalic r:id="rId46"/>
    </p:embeddedFont>
    <p:embeddedFont>
      <p:font typeface="Open Sans" panose="020B0606030504020204" pitchFamily="34" charset="0"/>
      <p:regular r:id="rId47"/>
      <p:bold r:id="rId48"/>
      <p:italic r:id="rId49"/>
      <p:boldItalic r:id="rId50"/>
    </p:embeddedFont>
    <p:embeddedFont>
      <p:font typeface="Roboto" panose="02000000000000000000" pitchFamily="2" charset="0"/>
      <p:regular r:id="rId51"/>
      <p:bold r:id="rId52"/>
      <p:italic r:id="rId53"/>
      <p:boldItalic r:id="rId54"/>
    </p:embeddedFont>
    <p:embeddedFont>
      <p:font typeface="Roboto" panose="02000000000000000000" pitchFamily="2" charset="0"/>
      <p:regular r:id="rId51"/>
      <p:bold r:id="rId52"/>
      <p:italic r:id="rId53"/>
      <p:boldItalic r:id="rId54"/>
    </p:embeddedFont>
    <p:embeddedFont>
      <p:font typeface="Source Sans Pro" panose="020B0503030403020204" pitchFamily="34"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6F6"/>
    <a:srgbClr val="C6DADA"/>
    <a:srgbClr val="374646"/>
    <a:srgbClr val="F05A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297E755-C6C0-493F-A988-B7DA6ADB126D}">
  <a:tblStyle styleId="{9297E755-C6C0-493F-A988-B7DA6ADB126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63333" autoAdjust="0"/>
  </p:normalViewPr>
  <p:slideViewPr>
    <p:cSldViewPr snapToGrid="0">
      <p:cViewPr varScale="1">
        <p:scale>
          <a:sx n="88" d="100"/>
          <a:sy n="88" d="100"/>
        </p:scale>
        <p:origin x="2274"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535668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Deputy President, 8 August 2023 </a:t>
            </a:r>
          </a:p>
        </p:txBody>
      </p:sp>
    </p:spTree>
    <p:extLst>
      <p:ext uri="{BB962C8B-B14F-4D97-AF65-F5344CB8AC3E}">
        <p14:creationId xmlns:p14="http://schemas.microsoft.com/office/powerpoint/2010/main" val="1502388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654558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Position appears very unclear. Draft Regulations laid in March, due to be scrutinised by House of Lords in May 2023. Only draft Regulations now appear online. </a:t>
            </a:r>
          </a:p>
          <a:p>
            <a:pPr marL="158750" indent="0">
              <a:buNone/>
            </a:pPr>
            <a:endParaRPr lang="en-GB" dirty="0"/>
          </a:p>
          <a:p>
            <a:pPr marL="158750" indent="0">
              <a:buNone/>
            </a:pPr>
            <a:r>
              <a:rPr lang="en-GB" dirty="0"/>
              <a:t>Cannot find any confirmation on gov.uk or Westlaw that these Regulations are now in force. No explanation from government and contradictory statements from third party organisations online. </a:t>
            </a:r>
          </a:p>
          <a:p>
            <a:pPr marL="158750" indent="0">
              <a:buNone/>
            </a:pPr>
            <a:endParaRPr lang="en-GB" dirty="0"/>
          </a:p>
          <a:p>
            <a:pPr marL="158750" indent="0">
              <a:buNone/>
            </a:pPr>
            <a:r>
              <a:rPr lang="en-GB" dirty="0"/>
              <a:t>Legal challenge apparently launched to challenge the regulations (The Guardian, 13 June 2023) </a:t>
            </a:r>
          </a:p>
        </p:txBody>
      </p:sp>
    </p:spTree>
    <p:extLst>
      <p:ext uri="{BB962C8B-B14F-4D97-AF65-F5344CB8AC3E}">
        <p14:creationId xmlns:p14="http://schemas.microsoft.com/office/powerpoint/2010/main" val="2471712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Position appears very unclear. Draft Regulations laid in March, due to be scrutinised by House of Lords in May 2023. Only draft Regulations now appear online. </a:t>
            </a:r>
          </a:p>
          <a:p>
            <a:pPr marL="158750" indent="0">
              <a:buNone/>
            </a:pPr>
            <a:endParaRPr lang="en-GB" dirty="0"/>
          </a:p>
          <a:p>
            <a:pPr marL="158750" indent="0">
              <a:buNone/>
            </a:pPr>
            <a:r>
              <a:rPr lang="en-GB" dirty="0"/>
              <a:t>Cannot find any confirmation on gov.uk or Westlaw that these Regulations are now in force. No explanation from government and contradictory statements from third party organisations online. </a:t>
            </a:r>
          </a:p>
          <a:p>
            <a:pPr marL="158750" indent="0">
              <a:buNone/>
            </a:pPr>
            <a:endParaRPr lang="en-GB" dirty="0"/>
          </a:p>
          <a:p>
            <a:pPr marL="158750" indent="0">
              <a:buNone/>
            </a:pPr>
            <a:r>
              <a:rPr lang="en-GB" dirty="0"/>
              <a:t>Legal challenge apparently launched to challenge the regulations (The Guardian, 13 June 2023) </a:t>
            </a:r>
          </a:p>
        </p:txBody>
      </p:sp>
    </p:spTree>
    <p:extLst>
      <p:ext uri="{BB962C8B-B14F-4D97-AF65-F5344CB8AC3E}">
        <p14:creationId xmlns:p14="http://schemas.microsoft.com/office/powerpoint/2010/main" val="1144032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639684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Position appears very unclear. Draft Regulations laid in March, due to be scrutinised by House of Lords in May 2023. Only draft Regulations now appear online. </a:t>
            </a:r>
          </a:p>
          <a:p>
            <a:pPr marL="158750" indent="0">
              <a:buNone/>
            </a:pPr>
            <a:endParaRPr lang="en-GB" dirty="0"/>
          </a:p>
          <a:p>
            <a:pPr marL="158750" indent="0">
              <a:buNone/>
            </a:pPr>
            <a:r>
              <a:rPr lang="en-GB" dirty="0"/>
              <a:t>Cannot find any confirmation on gov.uk or Westlaw that these Regulations are now in force. No explanation from government and contradictory statements from third party organisations online. </a:t>
            </a:r>
          </a:p>
          <a:p>
            <a:pPr marL="158750" indent="0">
              <a:buNone/>
            </a:pPr>
            <a:endParaRPr lang="en-GB" dirty="0"/>
          </a:p>
          <a:p>
            <a:pPr marL="158750" indent="0">
              <a:buNone/>
            </a:pPr>
            <a:r>
              <a:rPr lang="en-GB" dirty="0"/>
              <a:t>Legal challenge apparently launched to challenge the regulations (The Guardian, 13 June 2023) </a:t>
            </a:r>
          </a:p>
        </p:txBody>
      </p:sp>
    </p:spTree>
    <p:extLst>
      <p:ext uri="{BB962C8B-B14F-4D97-AF65-F5344CB8AC3E}">
        <p14:creationId xmlns:p14="http://schemas.microsoft.com/office/powerpoint/2010/main" val="2266828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Position appears very unclear. Draft Regulations laid in March, due to be scrutinised by House of Lords in May 2023. Only draft Regulations now appear online. </a:t>
            </a:r>
          </a:p>
          <a:p>
            <a:pPr marL="158750" indent="0">
              <a:buNone/>
            </a:pPr>
            <a:endParaRPr lang="en-GB" dirty="0"/>
          </a:p>
          <a:p>
            <a:pPr marL="158750" indent="0">
              <a:buNone/>
            </a:pPr>
            <a:r>
              <a:rPr lang="en-GB" dirty="0"/>
              <a:t>Cannot find any confirmation on gov.uk or Westlaw that these Regulations are now in force. No explanation from government and contradictory statements from third party organisations online. </a:t>
            </a:r>
          </a:p>
          <a:p>
            <a:pPr marL="158750" indent="0">
              <a:buNone/>
            </a:pPr>
            <a:endParaRPr lang="en-GB" dirty="0"/>
          </a:p>
          <a:p>
            <a:pPr marL="158750" indent="0">
              <a:buNone/>
            </a:pPr>
            <a:r>
              <a:rPr lang="en-GB" dirty="0"/>
              <a:t>Legal challenge apparently launched to challenge the regulations (The Guardian, 13 June 2023) </a:t>
            </a:r>
          </a:p>
        </p:txBody>
      </p:sp>
    </p:spTree>
    <p:extLst>
      <p:ext uri="{BB962C8B-B14F-4D97-AF65-F5344CB8AC3E}">
        <p14:creationId xmlns:p14="http://schemas.microsoft.com/office/powerpoint/2010/main" val="5205061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Position appears very unclear. Draft Regulations laid in March, due to be scrutinised by House of Lords in May 2023. Only draft Regulations now appear online. </a:t>
            </a:r>
          </a:p>
          <a:p>
            <a:pPr marL="158750" indent="0">
              <a:buNone/>
            </a:pPr>
            <a:endParaRPr lang="en-GB" dirty="0"/>
          </a:p>
          <a:p>
            <a:pPr marL="158750" indent="0">
              <a:buNone/>
            </a:pPr>
            <a:r>
              <a:rPr lang="en-GB" dirty="0"/>
              <a:t>Cannot find any confirmation on gov.uk or Westlaw that these Regulations are now in force. No explanation from government and contradictory statements from third party organisations online. </a:t>
            </a:r>
          </a:p>
          <a:p>
            <a:pPr marL="158750" indent="0">
              <a:buNone/>
            </a:pPr>
            <a:endParaRPr lang="en-GB" dirty="0"/>
          </a:p>
          <a:p>
            <a:pPr marL="158750" indent="0">
              <a:buNone/>
            </a:pPr>
            <a:r>
              <a:rPr lang="en-GB" dirty="0"/>
              <a:t>Legal challenge apparently launched to challenge the regulations (The Guardian, 13 June 2023) </a:t>
            </a:r>
          </a:p>
        </p:txBody>
      </p:sp>
    </p:spTree>
    <p:extLst>
      <p:ext uri="{BB962C8B-B14F-4D97-AF65-F5344CB8AC3E}">
        <p14:creationId xmlns:p14="http://schemas.microsoft.com/office/powerpoint/2010/main" val="37611879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Position appears very unclear. Draft Regulations laid in March, due to be scrutinised by House of Lords in May 2023. Only draft Regulations now appear online. </a:t>
            </a:r>
          </a:p>
          <a:p>
            <a:pPr marL="158750" indent="0">
              <a:buNone/>
            </a:pPr>
            <a:endParaRPr lang="en-GB" dirty="0"/>
          </a:p>
          <a:p>
            <a:pPr marL="158750" indent="0">
              <a:buNone/>
            </a:pPr>
            <a:r>
              <a:rPr lang="en-GB" dirty="0"/>
              <a:t>Cannot find any confirmation on gov.uk or Westlaw that these Regulations are now in force. No explanation from government and contradictory statements from third party organisations online. </a:t>
            </a:r>
          </a:p>
          <a:p>
            <a:pPr marL="158750" indent="0">
              <a:buNone/>
            </a:pPr>
            <a:endParaRPr lang="en-GB" dirty="0"/>
          </a:p>
          <a:p>
            <a:pPr marL="158750" indent="0">
              <a:buNone/>
            </a:pPr>
            <a:r>
              <a:rPr lang="en-GB" dirty="0"/>
              <a:t>Legal challenge apparently launched to challenge the regulations (The Guardian, 13 June 2023) </a:t>
            </a:r>
          </a:p>
        </p:txBody>
      </p:sp>
    </p:spTree>
    <p:extLst>
      <p:ext uri="{BB962C8B-B14F-4D97-AF65-F5344CB8AC3E}">
        <p14:creationId xmlns:p14="http://schemas.microsoft.com/office/powerpoint/2010/main" val="3282820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171600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Position appears very unclear. Draft Regulations laid in March, due to be scrutinised by House of Lords in May 2023. Only draft Regulations now appear online. </a:t>
            </a:r>
          </a:p>
          <a:p>
            <a:pPr marL="158750" indent="0">
              <a:buNone/>
            </a:pPr>
            <a:endParaRPr lang="en-GB" dirty="0"/>
          </a:p>
          <a:p>
            <a:pPr marL="158750" indent="0">
              <a:buNone/>
            </a:pPr>
            <a:r>
              <a:rPr lang="en-GB" dirty="0"/>
              <a:t>Cannot find any confirmation on gov.uk or Westlaw that these Regulations are now in force. No explanation from government and contradictory statements from third party organisations online. </a:t>
            </a:r>
          </a:p>
          <a:p>
            <a:pPr marL="158750" indent="0">
              <a:buNone/>
            </a:pPr>
            <a:endParaRPr lang="en-GB" dirty="0"/>
          </a:p>
          <a:p>
            <a:pPr marL="158750" indent="0">
              <a:buNone/>
            </a:pPr>
            <a:r>
              <a:rPr lang="en-GB" dirty="0"/>
              <a:t>Legal challenge apparently launched to challenge the regulations (The Guardian, 13 June 2023) </a:t>
            </a:r>
          </a:p>
        </p:txBody>
      </p:sp>
    </p:spTree>
    <p:extLst>
      <p:ext uri="{BB962C8B-B14F-4D97-AF65-F5344CB8AC3E}">
        <p14:creationId xmlns:p14="http://schemas.microsoft.com/office/powerpoint/2010/main" val="35332248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Position appears very unclear. Draft Regulations laid in March, due to be scrutinised by House of Lords in May 2023. Only draft Regulations now appear online. </a:t>
            </a:r>
          </a:p>
          <a:p>
            <a:pPr marL="158750" indent="0">
              <a:buNone/>
            </a:pPr>
            <a:endParaRPr lang="en-GB" dirty="0"/>
          </a:p>
          <a:p>
            <a:pPr marL="158750" indent="0">
              <a:buNone/>
            </a:pPr>
            <a:r>
              <a:rPr lang="en-GB" dirty="0"/>
              <a:t>Cannot find any confirmation on gov.uk or Westlaw that these Regulations are now in force. No explanation from government and contradictory statements from third party organisations online. </a:t>
            </a:r>
          </a:p>
          <a:p>
            <a:pPr marL="158750" indent="0">
              <a:buNone/>
            </a:pPr>
            <a:endParaRPr lang="en-GB" dirty="0"/>
          </a:p>
          <a:p>
            <a:pPr marL="158750" indent="0">
              <a:buNone/>
            </a:pPr>
            <a:r>
              <a:rPr lang="en-GB" dirty="0"/>
              <a:t>Legal challenge apparently launched to challenge the regulations (The Guardian, 13 June 2023) </a:t>
            </a:r>
          </a:p>
        </p:txBody>
      </p:sp>
    </p:spTree>
    <p:extLst>
      <p:ext uri="{BB962C8B-B14F-4D97-AF65-F5344CB8AC3E}">
        <p14:creationId xmlns:p14="http://schemas.microsoft.com/office/powerpoint/2010/main" val="3736780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Position appears very unclear. Draft Regulations laid in March, due to be scrutinised by House of Lords in May 2023. Only draft Regulations now appear online. </a:t>
            </a:r>
          </a:p>
          <a:p>
            <a:pPr marL="158750" indent="0">
              <a:buNone/>
            </a:pPr>
            <a:endParaRPr lang="en-GB" dirty="0"/>
          </a:p>
          <a:p>
            <a:pPr marL="158750" indent="0">
              <a:buNone/>
            </a:pPr>
            <a:r>
              <a:rPr lang="en-GB" dirty="0"/>
              <a:t>Cannot find any confirmation on gov.uk or Westlaw that these Regulations are now in force. No explanation from government and contradictory statements from third party organisations online. </a:t>
            </a:r>
          </a:p>
          <a:p>
            <a:pPr marL="158750" indent="0">
              <a:buNone/>
            </a:pPr>
            <a:endParaRPr lang="en-GB" dirty="0"/>
          </a:p>
          <a:p>
            <a:pPr marL="158750" indent="0">
              <a:buNone/>
            </a:pPr>
            <a:r>
              <a:rPr lang="en-GB" dirty="0"/>
              <a:t>Legal challenge apparently launched to challenge the regulations (The Guardian, 13 June 2023) </a:t>
            </a:r>
          </a:p>
        </p:txBody>
      </p:sp>
    </p:spTree>
    <p:extLst>
      <p:ext uri="{BB962C8B-B14F-4D97-AF65-F5344CB8AC3E}">
        <p14:creationId xmlns:p14="http://schemas.microsoft.com/office/powerpoint/2010/main" val="25385533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Position appears very unclear. Draft Regulations laid in March, due to be scrutinised by House of Lords in May 2023. Only draft Regulations now appear online. </a:t>
            </a:r>
          </a:p>
          <a:p>
            <a:pPr marL="158750" indent="0">
              <a:buNone/>
            </a:pPr>
            <a:endParaRPr lang="en-GB" dirty="0"/>
          </a:p>
          <a:p>
            <a:pPr marL="158750" indent="0">
              <a:buNone/>
            </a:pPr>
            <a:r>
              <a:rPr lang="en-GB" dirty="0"/>
              <a:t>Cannot find any confirmation on gov.uk or Westlaw that these Regulations are now in force. No explanation from government and contradictory statements from third party organisations online. </a:t>
            </a:r>
          </a:p>
          <a:p>
            <a:pPr marL="158750" indent="0">
              <a:buNone/>
            </a:pPr>
            <a:endParaRPr lang="en-GB" dirty="0"/>
          </a:p>
          <a:p>
            <a:pPr marL="158750" indent="0">
              <a:buNone/>
            </a:pPr>
            <a:r>
              <a:rPr lang="en-GB" dirty="0"/>
              <a:t>Legal challenge apparently launched to challenge the regulations (The Guardian, 13 June 2023) </a:t>
            </a:r>
          </a:p>
        </p:txBody>
      </p:sp>
    </p:spTree>
    <p:extLst>
      <p:ext uri="{BB962C8B-B14F-4D97-AF65-F5344CB8AC3E}">
        <p14:creationId xmlns:p14="http://schemas.microsoft.com/office/powerpoint/2010/main" val="40602392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Position appears very unclear. Draft Regulations laid in March, due to be scrutinised by House of Lords in May 2023. Only draft Regulations now appear online. </a:t>
            </a:r>
          </a:p>
          <a:p>
            <a:pPr marL="158750" indent="0">
              <a:buNone/>
            </a:pPr>
            <a:endParaRPr lang="en-GB" dirty="0"/>
          </a:p>
          <a:p>
            <a:pPr marL="158750" indent="0">
              <a:buNone/>
            </a:pPr>
            <a:r>
              <a:rPr lang="en-GB" dirty="0"/>
              <a:t>Cannot find any confirmation on gov.uk or Westlaw that these Regulations are now in force. No explanation from government and contradictory statements from third party organisations online. </a:t>
            </a:r>
          </a:p>
          <a:p>
            <a:pPr marL="158750" indent="0">
              <a:buNone/>
            </a:pPr>
            <a:endParaRPr lang="en-GB" dirty="0"/>
          </a:p>
          <a:p>
            <a:pPr marL="158750" indent="0">
              <a:buNone/>
            </a:pPr>
            <a:r>
              <a:rPr lang="en-GB" dirty="0"/>
              <a:t>Legal challenge apparently launched to challenge the regulations (The Guardian, 13 June 2023) </a:t>
            </a:r>
          </a:p>
        </p:txBody>
      </p:sp>
    </p:spTree>
    <p:extLst>
      <p:ext uri="{BB962C8B-B14F-4D97-AF65-F5344CB8AC3E}">
        <p14:creationId xmlns:p14="http://schemas.microsoft.com/office/powerpoint/2010/main" val="5269709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Position appears very unclear. Draft Regulations laid in March, due to be scrutinised by House of Lords in May 2023. Only draft Regulations now appear online. </a:t>
            </a:r>
          </a:p>
          <a:p>
            <a:pPr marL="158750" indent="0">
              <a:buNone/>
            </a:pPr>
            <a:endParaRPr lang="en-GB" dirty="0"/>
          </a:p>
          <a:p>
            <a:pPr marL="158750" indent="0">
              <a:buNone/>
            </a:pPr>
            <a:r>
              <a:rPr lang="en-GB" dirty="0"/>
              <a:t>Cannot find any confirmation on gov.uk or Westlaw that these Regulations are now in force. No explanation from government and contradictory statements from third party organisations online. </a:t>
            </a:r>
          </a:p>
          <a:p>
            <a:pPr marL="158750" indent="0">
              <a:buNone/>
            </a:pPr>
            <a:endParaRPr lang="en-GB" dirty="0"/>
          </a:p>
          <a:p>
            <a:pPr marL="158750" indent="0">
              <a:buNone/>
            </a:pPr>
            <a:r>
              <a:rPr lang="en-GB" dirty="0"/>
              <a:t>Legal challenge apparently launched to challenge the regulations (The Guardian, 13 June 2023) </a:t>
            </a:r>
          </a:p>
        </p:txBody>
      </p:sp>
    </p:spTree>
    <p:extLst>
      <p:ext uri="{BB962C8B-B14F-4D97-AF65-F5344CB8AC3E}">
        <p14:creationId xmlns:p14="http://schemas.microsoft.com/office/powerpoint/2010/main" val="33728761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1541851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Position appears very unclear. Draft Regulations laid in March, due to be scrutinised by House of Lords in May 2023. Only draft Regulations now appear online. </a:t>
            </a:r>
          </a:p>
          <a:p>
            <a:pPr marL="158750" indent="0">
              <a:buNone/>
            </a:pPr>
            <a:endParaRPr lang="en-GB" dirty="0"/>
          </a:p>
          <a:p>
            <a:pPr marL="158750" indent="0">
              <a:buNone/>
            </a:pPr>
            <a:r>
              <a:rPr lang="en-GB" dirty="0"/>
              <a:t>Cannot find any confirmation on gov.uk or Westlaw that these Regulations are now in force. No explanation from government and contradictory statements from third party organisations online. </a:t>
            </a:r>
          </a:p>
          <a:p>
            <a:pPr marL="158750" indent="0">
              <a:buNone/>
            </a:pPr>
            <a:endParaRPr lang="en-GB" dirty="0"/>
          </a:p>
          <a:p>
            <a:pPr marL="158750" indent="0">
              <a:buNone/>
            </a:pPr>
            <a:r>
              <a:rPr lang="en-GB" dirty="0"/>
              <a:t>Legal challenge apparently launched to challenge the regulations (The Guardian, 13 June 2023) </a:t>
            </a:r>
          </a:p>
        </p:txBody>
      </p:sp>
    </p:spTree>
    <p:extLst>
      <p:ext uri="{BB962C8B-B14F-4D97-AF65-F5344CB8AC3E}">
        <p14:creationId xmlns:p14="http://schemas.microsoft.com/office/powerpoint/2010/main" val="25897198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Position appears very unclear. Draft Regulations laid in March, due to be scrutinised by House of Lords in May 2023. Only draft Regulations now appear online. </a:t>
            </a:r>
          </a:p>
          <a:p>
            <a:pPr marL="158750" indent="0">
              <a:buNone/>
            </a:pPr>
            <a:endParaRPr lang="en-GB" dirty="0"/>
          </a:p>
          <a:p>
            <a:pPr marL="158750" indent="0">
              <a:buNone/>
            </a:pPr>
            <a:r>
              <a:rPr lang="en-GB" dirty="0"/>
              <a:t>Cannot find any confirmation on gov.uk or Westlaw that these Regulations are now in force. No explanation from government and contradictory statements from third party organisations online. </a:t>
            </a:r>
          </a:p>
          <a:p>
            <a:pPr marL="158750" indent="0">
              <a:buNone/>
            </a:pPr>
            <a:endParaRPr lang="en-GB" dirty="0"/>
          </a:p>
          <a:p>
            <a:pPr marL="158750" indent="0">
              <a:buNone/>
            </a:pPr>
            <a:r>
              <a:rPr lang="en-GB" dirty="0"/>
              <a:t>Legal challenge apparently launched to challenge the regulations (The Guardian, 13 June 2023) </a:t>
            </a:r>
          </a:p>
        </p:txBody>
      </p:sp>
    </p:spTree>
    <p:extLst>
      <p:ext uri="{BB962C8B-B14F-4D97-AF65-F5344CB8AC3E}">
        <p14:creationId xmlns:p14="http://schemas.microsoft.com/office/powerpoint/2010/main" val="17383654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Position appears very unclear. Draft Regulations laid in March, due to be scrutinised by House of Lords in May 2023. Only draft Regulations now appear online. </a:t>
            </a:r>
          </a:p>
          <a:p>
            <a:pPr marL="158750" indent="0">
              <a:buNone/>
            </a:pPr>
            <a:endParaRPr lang="en-GB" dirty="0"/>
          </a:p>
          <a:p>
            <a:pPr marL="158750" indent="0">
              <a:buNone/>
            </a:pPr>
            <a:r>
              <a:rPr lang="en-GB" dirty="0"/>
              <a:t>Cannot find any confirmation on gov.uk or Westlaw that these Regulations are now in force. No explanation from government and contradictory statements from third party organisations online. </a:t>
            </a:r>
          </a:p>
          <a:p>
            <a:pPr marL="158750" indent="0">
              <a:buNone/>
            </a:pPr>
            <a:endParaRPr lang="en-GB" dirty="0"/>
          </a:p>
          <a:p>
            <a:pPr marL="158750" indent="0">
              <a:buNone/>
            </a:pPr>
            <a:r>
              <a:rPr lang="en-GB" dirty="0"/>
              <a:t>Legal challenge apparently launched to challenge the regulations (The Guardian, 13 June 2023) </a:t>
            </a:r>
          </a:p>
        </p:txBody>
      </p:sp>
    </p:spTree>
    <p:extLst>
      <p:ext uri="{BB962C8B-B14F-4D97-AF65-F5344CB8AC3E}">
        <p14:creationId xmlns:p14="http://schemas.microsoft.com/office/powerpoint/2010/main" val="26313115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Position appears very unclear. Draft Regulations laid in March, due to be scrutinised by House of Lords in May 2023. Only draft Regulations now appear online. </a:t>
            </a:r>
          </a:p>
          <a:p>
            <a:pPr marL="158750" indent="0">
              <a:buNone/>
            </a:pPr>
            <a:endParaRPr lang="en-GB" dirty="0"/>
          </a:p>
          <a:p>
            <a:pPr marL="158750" indent="0">
              <a:buNone/>
            </a:pPr>
            <a:r>
              <a:rPr lang="en-GB" dirty="0"/>
              <a:t>Cannot find any confirmation on gov.uk or Westlaw that these Regulations are now in force. No explanation from government and contradictory statements from third party organisations online. </a:t>
            </a:r>
          </a:p>
          <a:p>
            <a:pPr marL="158750" indent="0">
              <a:buNone/>
            </a:pPr>
            <a:endParaRPr lang="en-GB" dirty="0"/>
          </a:p>
          <a:p>
            <a:pPr marL="158750" indent="0">
              <a:buNone/>
            </a:pPr>
            <a:r>
              <a:rPr lang="en-GB" dirty="0"/>
              <a:t>Legal challenge apparently launched to challenge the regulations (The Guardian, 13 June 2023) </a:t>
            </a:r>
          </a:p>
        </p:txBody>
      </p:sp>
    </p:spTree>
    <p:extLst>
      <p:ext uri="{BB962C8B-B14F-4D97-AF65-F5344CB8AC3E}">
        <p14:creationId xmlns:p14="http://schemas.microsoft.com/office/powerpoint/2010/main" val="2851743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615950" lvl="1" indent="0">
              <a:buNone/>
            </a:pPr>
            <a:r>
              <a:rPr lang="en-GB" dirty="0"/>
              <a:t>Provides a range of measures to do with supported housing including:</a:t>
            </a:r>
          </a:p>
          <a:p>
            <a:pPr marL="615950" lvl="1" indent="0">
              <a:buNone/>
            </a:pPr>
            <a:endParaRPr lang="en-GB" dirty="0"/>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dirty="0"/>
              <a:t>Provides for creation of a national expert advisory panel to advise on matters related to supported housing</a:t>
            </a:r>
          </a:p>
          <a:p>
            <a:pPr marL="914400" lvl="1" indent="-298450"/>
            <a:r>
              <a:rPr lang="en-GB" dirty="0"/>
              <a:t>Secretary of State given power to introduce national support standards</a:t>
            </a:r>
          </a:p>
          <a:p>
            <a:pPr marL="914400" lvl="1" indent="-298450"/>
            <a:r>
              <a:rPr lang="en-GB" dirty="0"/>
              <a:t>Secretary of State given power to introduce a new planning use class for exempt accommodation </a:t>
            </a:r>
          </a:p>
          <a:p>
            <a:pPr marL="914400" lvl="1" indent="-298450"/>
            <a:r>
              <a:rPr lang="en-GB" dirty="0"/>
              <a:t>LHAs required to review supported housing in their areas and to develop strategies </a:t>
            </a:r>
          </a:p>
        </p:txBody>
      </p:sp>
    </p:spTree>
    <p:extLst>
      <p:ext uri="{BB962C8B-B14F-4D97-AF65-F5344CB8AC3E}">
        <p14:creationId xmlns:p14="http://schemas.microsoft.com/office/powerpoint/2010/main" val="25017431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359436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95730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52756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536501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What evidence is needed for FTT to make findings about rack rent? Questions such as:</a:t>
            </a:r>
          </a:p>
          <a:p>
            <a:pPr marL="742950" lvl="1" indent="-285750">
              <a:buFont typeface="Arial" panose="020B0604020202020204" pitchFamily="34" charset="0"/>
              <a:buChar char="•"/>
            </a:pPr>
            <a:r>
              <a:rPr lang="en-GB" sz="1100" dirty="0"/>
              <a:t>What is the role of the criminal standard of proof: Hounslow will argue this is a mixed question of fact and law which permits only one correct answer </a:t>
            </a:r>
          </a:p>
          <a:p>
            <a:pPr marL="742950" lvl="1" indent="-285750">
              <a:buFont typeface="Arial" panose="020B0604020202020204" pitchFamily="34" charset="0"/>
              <a:buChar char="•"/>
            </a:pPr>
            <a:r>
              <a:rPr lang="en-GB" sz="1100" dirty="0"/>
              <a:t>Is expert valuation evidence always required in cases where value is disputed? </a:t>
            </a:r>
          </a:p>
          <a:p>
            <a:pPr marL="742950" lvl="1" indent="-285750">
              <a:buFont typeface="Arial" panose="020B0604020202020204" pitchFamily="34" charset="0"/>
              <a:buChar char="•"/>
            </a:pPr>
            <a:r>
              <a:rPr lang="en-GB" sz="1100" dirty="0"/>
              <a:t>How should valuation be approached for premises occupation by property guardians? </a:t>
            </a:r>
          </a:p>
          <a:p>
            <a:pPr marL="742950" lvl="1" indent="-285750">
              <a:buFont typeface="Arial" panose="020B0604020202020204" pitchFamily="34" charset="0"/>
              <a:buChar char="•"/>
            </a:pPr>
            <a:r>
              <a:rPr lang="en-GB" sz="1100" dirty="0"/>
              <a:t>What are the limits of the FTT/UT’s expertise as a specialist tribunal? </a:t>
            </a:r>
          </a:p>
          <a:p>
            <a:pPr marL="742950" lvl="1" indent="-285750">
              <a:buFont typeface="Arial" panose="020B0604020202020204" pitchFamily="34" charset="0"/>
              <a:buChar char="•"/>
            </a:pPr>
            <a:r>
              <a:rPr lang="en-GB" sz="1100" dirty="0"/>
              <a:t>Is it permissible to draw inferences of fact and exercise evaluative judgment on the criminal standard of proof?</a:t>
            </a:r>
          </a:p>
          <a:p>
            <a:endParaRPr lang="en-GB" dirty="0"/>
          </a:p>
        </p:txBody>
      </p:sp>
    </p:spTree>
    <p:extLst>
      <p:ext uri="{BB962C8B-B14F-4D97-AF65-F5344CB8AC3E}">
        <p14:creationId xmlns:p14="http://schemas.microsoft.com/office/powerpoint/2010/main" val="4198804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84632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800" dirty="0"/>
              <a:t>Judge Elizabeth Cooke, 6 June 2023</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800" dirty="0">
                <a:effectLst/>
                <a:latin typeface="Arial" panose="020B0604020202020204" pitchFamily="34" charset="0"/>
                <a:ea typeface="Calibri" panose="020F0502020204030204" pitchFamily="34" charset="0"/>
                <a:cs typeface="Times New Roman" panose="02020603050405020304" pitchFamily="18" charset="0"/>
              </a:rPr>
              <a:t>R.27(2) of the FTT (Property Chamber) Rules impose a time limit of 28 days in which to appeal receipt of a CPN to the FTT.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800" dirty="0">
                <a:effectLst/>
                <a:latin typeface="Arial" panose="020B0604020202020204" pitchFamily="34" charset="0"/>
                <a:ea typeface="Calibri" panose="020F0502020204030204" pitchFamily="34" charset="0"/>
                <a:cs typeface="Times New Roman" panose="02020603050405020304" pitchFamily="18" charset="0"/>
              </a:rPr>
              <a:t>In </a:t>
            </a:r>
            <a:r>
              <a:rPr lang="en-GB" sz="1800" u="sng" dirty="0">
                <a:effectLst/>
                <a:latin typeface="Arial" panose="020B0604020202020204" pitchFamily="34" charset="0"/>
                <a:ea typeface="Calibri" panose="020F0502020204030204" pitchFamily="34" charset="0"/>
                <a:cs typeface="Times New Roman" panose="02020603050405020304" pitchFamily="18" charset="0"/>
              </a:rPr>
              <a:t>Pearson v Bradford MBC</a:t>
            </a:r>
            <a:r>
              <a:rPr lang="en-GB" sz="1800" dirty="0">
                <a:effectLst/>
                <a:latin typeface="Arial" panose="020B0604020202020204" pitchFamily="34" charset="0"/>
                <a:ea typeface="Calibri" panose="020F0502020204030204" pitchFamily="34" charset="0"/>
                <a:cs typeface="Times New Roman" panose="02020603050405020304" pitchFamily="18" charset="0"/>
              </a:rPr>
              <a:t> [2019] UKUT 291 (LC) [§§4-6], Upper Tribunal Judge Cooke confirmed that the FTT has an “</a:t>
            </a:r>
            <a:r>
              <a:rPr lang="en-GB" sz="1800" i="1" dirty="0">
                <a:effectLst/>
                <a:latin typeface="Arial" panose="020B0604020202020204" pitchFamily="34" charset="0"/>
                <a:ea typeface="Calibri" panose="020F0502020204030204" pitchFamily="34" charset="0"/>
                <a:cs typeface="Times New Roman" panose="02020603050405020304" pitchFamily="18" charset="0"/>
              </a:rPr>
              <a:t>unfettered discretion”</a:t>
            </a:r>
            <a:r>
              <a:rPr lang="en-GB" sz="1800" dirty="0">
                <a:effectLst/>
                <a:latin typeface="Arial" panose="020B0604020202020204" pitchFamily="34" charset="0"/>
                <a:ea typeface="Calibri" panose="020F0502020204030204" pitchFamily="34" charset="0"/>
                <a:cs typeface="Times New Roman" panose="02020603050405020304" pitchFamily="18" charset="0"/>
              </a:rPr>
              <a:t> to extend time.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800" dirty="0">
                <a:effectLst/>
                <a:latin typeface="Arial" panose="020B0604020202020204" pitchFamily="34" charset="0"/>
                <a:ea typeface="Calibri" panose="020F0502020204030204" pitchFamily="34" charset="0"/>
                <a:cs typeface="Times New Roman" panose="02020603050405020304" pitchFamily="18" charset="0"/>
              </a:rPr>
              <a:t>However the Tribunal should focus carefully on whether the Appellant had a “</a:t>
            </a:r>
            <a:r>
              <a:rPr lang="en-GB" sz="1800" i="1" dirty="0">
                <a:effectLst/>
                <a:latin typeface="Arial" panose="020B0604020202020204" pitchFamily="34" charset="0"/>
                <a:ea typeface="Calibri" panose="020F0502020204030204" pitchFamily="34" charset="0"/>
                <a:cs typeface="Times New Roman" panose="02020603050405020304" pitchFamily="18" charset="0"/>
              </a:rPr>
              <a:t>good reason</a:t>
            </a:r>
            <a:r>
              <a:rPr lang="en-GB" sz="1800" dirty="0">
                <a:effectLst/>
                <a:latin typeface="Arial" panose="020B0604020202020204" pitchFamily="34" charset="0"/>
                <a:ea typeface="Calibri" panose="020F0502020204030204" pitchFamily="34" charset="0"/>
                <a:cs typeface="Times New Roman" panose="02020603050405020304" pitchFamily="18" charset="0"/>
              </a:rPr>
              <a:t>” for the delay.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800" dirty="0">
                <a:effectLst/>
                <a:latin typeface="Arial" panose="020B0604020202020204" pitchFamily="34" charset="0"/>
                <a:ea typeface="Calibri" panose="020F0502020204030204" pitchFamily="34" charset="0"/>
                <a:cs typeface="Times New Roman" panose="02020603050405020304" pitchFamily="18" charset="0"/>
              </a:rPr>
              <a:t>Should generally avoid scrutiny of the merits of the underlying appeal.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6128118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A">
    <p:bg>
      <p:bgRef idx="1001">
        <a:schemeClr val="bg2"/>
      </p:bgRef>
    </p:bg>
    <p:spTree>
      <p:nvGrpSpPr>
        <p:cNvPr id="1" name="Shape 8"/>
        <p:cNvGrpSpPr/>
        <p:nvPr/>
      </p:nvGrpSpPr>
      <p:grpSpPr>
        <a:xfrm>
          <a:off x="0" y="0"/>
          <a:ext cx="0" cy="0"/>
          <a:chOff x="0" y="0"/>
          <a:chExt cx="0" cy="0"/>
        </a:xfrm>
      </p:grpSpPr>
      <p:pic>
        <p:nvPicPr>
          <p:cNvPr id="7" name="Graphic 6">
            <a:extLst>
              <a:ext uri="{FF2B5EF4-FFF2-40B4-BE49-F238E27FC236}">
                <a16:creationId xmlns:a16="http://schemas.microsoft.com/office/drawing/2014/main" id="{66ADB9AD-7F88-929A-51A3-394740C0D0A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0" y="387914"/>
            <a:ext cx="1214555" cy="380721"/>
          </a:xfrm>
          <a:prstGeom prst="rect">
            <a:avLst/>
          </a:prstGeom>
        </p:spPr>
      </p:pic>
      <p:pic>
        <p:nvPicPr>
          <p:cNvPr id="8" name="Graphic 7">
            <a:extLst>
              <a:ext uri="{FF2B5EF4-FFF2-40B4-BE49-F238E27FC236}">
                <a16:creationId xmlns:a16="http://schemas.microsoft.com/office/drawing/2014/main" id="{2B85E7B3-D304-6508-4DBB-6F272303864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403107" y="387915"/>
            <a:ext cx="2659678" cy="380720"/>
          </a:xfrm>
          <a:prstGeom prst="rect">
            <a:avLst/>
          </a:prstGeom>
        </p:spPr>
      </p:pic>
      <p:sp>
        <p:nvSpPr>
          <p:cNvPr id="11" name="Google Shape;82;p22">
            <a:extLst>
              <a:ext uri="{FF2B5EF4-FFF2-40B4-BE49-F238E27FC236}">
                <a16:creationId xmlns:a16="http://schemas.microsoft.com/office/drawing/2014/main" id="{12B3DEAE-02BB-A5F8-62B0-14EFEC1219A9}"/>
              </a:ext>
            </a:extLst>
          </p:cNvPr>
          <p:cNvSpPr txBox="1">
            <a:spLocks/>
          </p:cNvSpPr>
          <p:nvPr userDrawn="1"/>
        </p:nvSpPr>
        <p:spPr>
          <a:xfrm>
            <a:off x="579201"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rgbClr val="C6DADA"/>
                </a:solidFill>
              </a:rPr>
              <a:t>© Cornerstone Barristers · cornerstonebarristers.com · @cornerstonebarr</a:t>
            </a:r>
          </a:p>
        </p:txBody>
      </p:sp>
      <p:sp>
        <p:nvSpPr>
          <p:cNvPr id="14" name="Text Placeholder 13">
            <a:extLst>
              <a:ext uri="{FF2B5EF4-FFF2-40B4-BE49-F238E27FC236}">
                <a16:creationId xmlns:a16="http://schemas.microsoft.com/office/drawing/2014/main" id="{63E2686C-91FC-CFE1-7779-5BAEDA2E6AAB}"/>
              </a:ext>
            </a:extLst>
          </p:cNvPr>
          <p:cNvSpPr>
            <a:spLocks noGrp="1"/>
          </p:cNvSpPr>
          <p:nvPr>
            <p:ph type="body" sz="quarter" idx="10" hasCustomPrompt="1"/>
          </p:nvPr>
        </p:nvSpPr>
        <p:spPr>
          <a:xfrm>
            <a:off x="541762" y="1503133"/>
            <a:ext cx="7406923" cy="1155700"/>
          </a:xfrm>
          <a:prstGeom prst="rect">
            <a:avLst/>
          </a:prstGeom>
        </p:spPr>
        <p:txBody>
          <a:bodyPr anchor="ctr"/>
          <a:lstStyle>
            <a:lvl1pPr algn="l">
              <a:defRPr sz="4800" b="1">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a:t>Presentation title in two lines if need be</a:t>
            </a:r>
          </a:p>
        </p:txBody>
      </p:sp>
      <p:sp>
        <p:nvSpPr>
          <p:cNvPr id="16" name="Text Placeholder 15">
            <a:extLst>
              <a:ext uri="{FF2B5EF4-FFF2-40B4-BE49-F238E27FC236}">
                <a16:creationId xmlns:a16="http://schemas.microsoft.com/office/drawing/2014/main" id="{20062856-66B7-0FE0-8118-72A8F6C23158}"/>
              </a:ext>
            </a:extLst>
          </p:cNvPr>
          <p:cNvSpPr>
            <a:spLocks noGrp="1"/>
          </p:cNvSpPr>
          <p:nvPr>
            <p:ph type="body" sz="quarter" idx="11" hasCustomPrompt="1"/>
          </p:nvPr>
        </p:nvSpPr>
        <p:spPr>
          <a:xfrm>
            <a:off x="769660" y="3583495"/>
            <a:ext cx="6090771" cy="342867"/>
          </a:xfrm>
          <a:prstGeom prst="rect">
            <a:avLst/>
          </a:prstGeom>
        </p:spPr>
        <p:txBody>
          <a:bodyPr anchor="ctr"/>
          <a:lstStyle>
            <a:lvl1pPr algn="l">
              <a:defRPr sz="1400" b="1">
                <a:solidFill>
                  <a:schemeClr val="tx1"/>
                </a:solidFill>
                <a:latin typeface="+mj-lt"/>
              </a:defRPr>
            </a:lvl1pPr>
          </a:lstStyle>
          <a:p>
            <a:pPr lvl="0"/>
            <a:r>
              <a:rPr lang="en-GB" noProof="0"/>
              <a:t>Speaker One · Speaker Two</a:t>
            </a:r>
          </a:p>
        </p:txBody>
      </p:sp>
      <p:sp>
        <p:nvSpPr>
          <p:cNvPr id="18" name="Text Placeholder 17">
            <a:extLst>
              <a:ext uri="{FF2B5EF4-FFF2-40B4-BE49-F238E27FC236}">
                <a16:creationId xmlns:a16="http://schemas.microsoft.com/office/drawing/2014/main" id="{0A820A8C-3AC3-5B5F-DE6E-950F1FA21FAA}"/>
              </a:ext>
            </a:extLst>
          </p:cNvPr>
          <p:cNvSpPr>
            <a:spLocks noGrp="1"/>
          </p:cNvSpPr>
          <p:nvPr>
            <p:ph type="body" sz="quarter" idx="12" hasCustomPrompt="1"/>
          </p:nvPr>
        </p:nvSpPr>
        <p:spPr>
          <a:xfrm>
            <a:off x="769194" y="3926362"/>
            <a:ext cx="6091237" cy="279689"/>
          </a:xfrm>
          <a:prstGeom prst="rect">
            <a:avLst/>
          </a:prstGeom>
        </p:spPr>
        <p:txBody>
          <a:bodyPr anchor="ctr"/>
          <a:lstStyle>
            <a:lvl1pPr algn="l">
              <a:defRPr sz="800">
                <a:solidFill>
                  <a:schemeClr val="tx1"/>
                </a:solidFill>
                <a:latin typeface="+mn-lt"/>
              </a:defRPr>
            </a:lvl1pPr>
          </a:lstStyle>
          <a:p>
            <a:pPr lvl="0"/>
            <a:r>
              <a:rPr lang="en-GB" noProof="0"/>
              <a:t>November 2022</a:t>
            </a:r>
          </a:p>
        </p:txBody>
      </p:sp>
      <p:cxnSp>
        <p:nvCxnSpPr>
          <p:cNvPr id="4" name="Straight Connector 3">
            <a:extLst>
              <a:ext uri="{FF2B5EF4-FFF2-40B4-BE49-F238E27FC236}">
                <a16:creationId xmlns:a16="http://schemas.microsoft.com/office/drawing/2014/main" id="{74E45E82-58EC-70BA-0BDB-5867FC7D2BA4}"/>
              </a:ext>
            </a:extLst>
          </p:cNvPr>
          <p:cNvCxnSpPr>
            <a:cxnSpLocks/>
          </p:cNvCxnSpPr>
          <p:nvPr userDrawn="1"/>
        </p:nvCxnSpPr>
        <p:spPr>
          <a:xfrm>
            <a:off x="676484" y="3520010"/>
            <a:ext cx="0" cy="756745"/>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7309981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bubbles with text">
    <p:bg>
      <p:bgPr>
        <a:solidFill>
          <a:srgbClr val="F2F6F6"/>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Google Shape;171;p24">
            <a:extLst>
              <a:ext uri="{FF2B5EF4-FFF2-40B4-BE49-F238E27FC236}">
                <a16:creationId xmlns:a16="http://schemas.microsoft.com/office/drawing/2014/main" id="{9DCC62EE-88A0-9501-75FF-ED3D4702A670}"/>
              </a:ext>
            </a:extLst>
          </p:cNvPr>
          <p:cNvSpPr/>
          <p:nvPr userDrawn="1"/>
        </p:nvSpPr>
        <p:spPr>
          <a:xfrm>
            <a:off x="1262145"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2;p24">
            <a:extLst>
              <a:ext uri="{FF2B5EF4-FFF2-40B4-BE49-F238E27FC236}">
                <a16:creationId xmlns:a16="http://schemas.microsoft.com/office/drawing/2014/main" id="{1133EDA7-CEC8-5362-0E4F-BE73EE2E9C94}"/>
              </a:ext>
            </a:extLst>
          </p:cNvPr>
          <p:cNvSpPr txBox="1">
            <a:spLocks noGrp="1"/>
          </p:cNvSpPr>
          <p:nvPr>
            <p:ph type="title" hasCustomPrompt="1"/>
          </p:nvPr>
        </p:nvSpPr>
        <p:spPr>
          <a:xfrm>
            <a:off x="720000" y="567787"/>
            <a:ext cx="7704000" cy="1063426"/>
          </a:xfrm>
          <a:prstGeom prst="rect">
            <a:avLst/>
          </a:prstGeom>
        </p:spPr>
        <p:txBody>
          <a:bodyPr spcFirstLastPara="1" wrap="square" lIns="91425" tIns="91425" rIns="91425" bIns="91425" anchor="ctr" anchorCtr="0">
            <a:noAutofit/>
          </a:bodyPr>
          <a:lstStyle>
            <a:lvl1pPr>
              <a:defRPr sz="2800">
                <a:solidFill>
                  <a:schemeClr val="tx2"/>
                </a:solidFill>
              </a:defRPr>
            </a:lvl1pPr>
          </a:lstStyle>
          <a:p>
            <a:pPr marL="0" lvl="0" indent="0" algn="ctr" rtl="0">
              <a:spcBef>
                <a:spcPts val="0"/>
              </a:spcBef>
              <a:spcAft>
                <a:spcPts val="0"/>
              </a:spcAft>
              <a:buNone/>
            </a:pPr>
            <a:r>
              <a:rPr lang="en" dirty="0"/>
              <a:t>Four bubbles with text</a:t>
            </a:r>
            <a:endParaRPr dirty="0"/>
          </a:p>
        </p:txBody>
      </p:sp>
      <p:sp>
        <p:nvSpPr>
          <p:cNvPr id="43" name="Google Shape;173;p24">
            <a:extLst>
              <a:ext uri="{FF2B5EF4-FFF2-40B4-BE49-F238E27FC236}">
                <a16:creationId xmlns:a16="http://schemas.microsoft.com/office/drawing/2014/main" id="{CF9AFAA5-DD03-CFA5-9080-7AEB6C586549}"/>
              </a:ext>
            </a:extLst>
          </p:cNvPr>
          <p:cNvSpPr txBox="1">
            <a:spLocks/>
          </p:cNvSpPr>
          <p:nvPr userDrawn="1"/>
        </p:nvSpPr>
        <p:spPr>
          <a:xfrm>
            <a:off x="720000" y="2298442"/>
            <a:ext cx="1810857"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dirty="0">
                <a:solidFill>
                  <a:schemeClr val="tx2"/>
                </a:solidFill>
              </a:rPr>
              <a:t>One</a:t>
            </a:r>
          </a:p>
        </p:txBody>
      </p:sp>
      <p:sp>
        <p:nvSpPr>
          <p:cNvPr id="44" name="Google Shape;174;p24">
            <a:extLst>
              <a:ext uri="{FF2B5EF4-FFF2-40B4-BE49-F238E27FC236}">
                <a16:creationId xmlns:a16="http://schemas.microsoft.com/office/drawing/2014/main" id="{B9CC32EE-DEC2-491E-2FF5-C248D8ED1E23}"/>
              </a:ext>
            </a:extLst>
          </p:cNvPr>
          <p:cNvSpPr txBox="1">
            <a:spLocks noGrp="1"/>
          </p:cNvSpPr>
          <p:nvPr>
            <p:ph type="subTitle" idx="1"/>
          </p:nvPr>
        </p:nvSpPr>
        <p:spPr>
          <a:xfrm>
            <a:off x="720000" y="2703177"/>
            <a:ext cx="1810857" cy="1246200"/>
          </a:xfrm>
          <a:prstGeom prst="rect">
            <a:avLst/>
          </a:prstGeom>
        </p:spPr>
        <p:txBody>
          <a:bodyPr spcFirstLastPara="1" wrap="square" lIns="91425" tIns="91425" rIns="91425" bIns="91425" anchor="t" anchorCtr="0">
            <a:noAutofit/>
          </a:bodyPr>
          <a:lstStyle>
            <a:lvl1pPr>
              <a:defRPr sz="1100">
                <a:latin typeface="+mn-lt"/>
              </a:defRPr>
            </a:lvl1pPr>
          </a:lstStyle>
          <a:p>
            <a:pPr marL="0" lvl="0" indent="0" algn="ctr" rtl="0">
              <a:spcBef>
                <a:spcPts val="0"/>
              </a:spcBef>
              <a:spcAft>
                <a:spcPts val="0"/>
              </a:spcAft>
              <a:buNone/>
            </a:pPr>
            <a:r>
              <a:rPr lang="en" dirty="0"/>
              <a:t>Jupiter is a gas giant and the biggest planet in the Solar System. It's the fourth-brightest object in the night sky. It was named after the Roman god of the skies and lightning</a:t>
            </a:r>
            <a:endParaRPr dirty="0"/>
          </a:p>
        </p:txBody>
      </p:sp>
      <p:sp>
        <p:nvSpPr>
          <p:cNvPr id="49" name="Google Shape;179;p24">
            <a:extLst>
              <a:ext uri="{FF2B5EF4-FFF2-40B4-BE49-F238E27FC236}">
                <a16:creationId xmlns:a16="http://schemas.microsoft.com/office/drawing/2014/main" id="{F7D555EB-B133-DCEA-EA02-8305580A989B}"/>
              </a:ext>
            </a:extLst>
          </p:cNvPr>
          <p:cNvSpPr txBox="1">
            <a:spLocks/>
          </p:cNvSpPr>
          <p:nvPr userDrawn="1"/>
        </p:nvSpPr>
        <p:spPr>
          <a:xfrm>
            <a:off x="1262145"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01</a:t>
            </a:r>
          </a:p>
        </p:txBody>
      </p:sp>
      <p:cxnSp>
        <p:nvCxnSpPr>
          <p:cNvPr id="52" name="Google Shape;182;p24">
            <a:extLst>
              <a:ext uri="{FF2B5EF4-FFF2-40B4-BE49-F238E27FC236}">
                <a16:creationId xmlns:a16="http://schemas.microsoft.com/office/drawing/2014/main" id="{6D71BD38-D345-AE42-2057-B44A9E0F53B7}"/>
              </a:ext>
            </a:extLst>
          </p:cNvPr>
          <p:cNvCxnSpPr/>
          <p:nvPr userDrawn="1"/>
        </p:nvCxnSpPr>
        <p:spPr>
          <a:xfrm>
            <a:off x="705600" y="555165"/>
            <a:ext cx="7732800" cy="0"/>
          </a:xfrm>
          <a:prstGeom prst="straightConnector1">
            <a:avLst/>
          </a:prstGeom>
          <a:noFill/>
          <a:ln w="9525" cap="flat" cmpd="sng">
            <a:solidFill>
              <a:schemeClr val="tx1"/>
            </a:solidFill>
            <a:prstDash val="solid"/>
            <a:round/>
            <a:headEnd type="oval" w="med" len="med"/>
            <a:tailEnd type="oval" w="med" len="med"/>
          </a:ln>
        </p:spPr>
      </p:cxnSp>
      <p:sp>
        <p:nvSpPr>
          <p:cNvPr id="55" name="Google Shape;185;p24">
            <a:extLst>
              <a:ext uri="{FF2B5EF4-FFF2-40B4-BE49-F238E27FC236}">
                <a16:creationId xmlns:a16="http://schemas.microsoft.com/office/drawing/2014/main" id="{423D0953-DA1B-FF1F-2927-70A1213B9496}"/>
              </a:ext>
            </a:extLst>
          </p:cNvPr>
          <p:cNvSpPr/>
          <p:nvPr userDrawn="1"/>
        </p:nvSpPr>
        <p:spPr>
          <a:xfrm>
            <a:off x="1533045"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 name="Graphic 74">
            <a:extLst>
              <a:ext uri="{FF2B5EF4-FFF2-40B4-BE49-F238E27FC236}">
                <a16:creationId xmlns:a16="http://schemas.microsoft.com/office/drawing/2014/main" id="{BF9DDA28-F6DC-378E-381F-406DDEFFEF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44111" y="4114136"/>
            <a:ext cx="2659678" cy="380720"/>
          </a:xfrm>
          <a:prstGeom prst="rect">
            <a:avLst/>
          </a:prstGeom>
        </p:spPr>
      </p:pic>
      <p:sp>
        <p:nvSpPr>
          <p:cNvPr id="2" name="Google Shape;171;p24">
            <a:extLst>
              <a:ext uri="{FF2B5EF4-FFF2-40B4-BE49-F238E27FC236}">
                <a16:creationId xmlns:a16="http://schemas.microsoft.com/office/drawing/2014/main" id="{5CABAB8C-281B-5A35-E532-1E8CFA678E67}"/>
              </a:ext>
            </a:extLst>
          </p:cNvPr>
          <p:cNvSpPr/>
          <p:nvPr userDrawn="1"/>
        </p:nvSpPr>
        <p:spPr>
          <a:xfrm>
            <a:off x="7169688"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173;p24">
            <a:extLst>
              <a:ext uri="{FF2B5EF4-FFF2-40B4-BE49-F238E27FC236}">
                <a16:creationId xmlns:a16="http://schemas.microsoft.com/office/drawing/2014/main" id="{C626FAAE-A4B9-436D-5B55-9C4436707633}"/>
              </a:ext>
            </a:extLst>
          </p:cNvPr>
          <p:cNvSpPr txBox="1">
            <a:spLocks/>
          </p:cNvSpPr>
          <p:nvPr userDrawn="1"/>
        </p:nvSpPr>
        <p:spPr>
          <a:xfrm>
            <a:off x="6627543" y="2298442"/>
            <a:ext cx="1810857"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dirty="0">
                <a:solidFill>
                  <a:schemeClr val="tx2"/>
                </a:solidFill>
              </a:rPr>
              <a:t>One</a:t>
            </a:r>
          </a:p>
        </p:txBody>
      </p:sp>
      <p:sp>
        <p:nvSpPr>
          <p:cNvPr id="4" name="Google Shape;174;p24">
            <a:extLst>
              <a:ext uri="{FF2B5EF4-FFF2-40B4-BE49-F238E27FC236}">
                <a16:creationId xmlns:a16="http://schemas.microsoft.com/office/drawing/2014/main" id="{1BACDEA6-269E-103C-1EAE-F4247737A8E5}"/>
              </a:ext>
            </a:extLst>
          </p:cNvPr>
          <p:cNvSpPr txBox="1">
            <a:spLocks/>
          </p:cNvSpPr>
          <p:nvPr userDrawn="1"/>
        </p:nvSpPr>
        <p:spPr>
          <a:xfrm>
            <a:off x="6627543" y="2703177"/>
            <a:ext cx="1810857" cy="1246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a:t>Jupiter is a gas giant and the biggest planet in the Solar System. It's the fourth-brightest object in the night sky. It was named after the Roman god of the skies and lightning</a:t>
            </a:r>
            <a:endParaRPr lang="en-GB" dirty="0"/>
          </a:p>
        </p:txBody>
      </p:sp>
      <p:sp>
        <p:nvSpPr>
          <p:cNvPr id="5" name="Google Shape;179;p24">
            <a:extLst>
              <a:ext uri="{FF2B5EF4-FFF2-40B4-BE49-F238E27FC236}">
                <a16:creationId xmlns:a16="http://schemas.microsoft.com/office/drawing/2014/main" id="{D995E367-7421-039C-78EA-4371F195ADC6}"/>
              </a:ext>
            </a:extLst>
          </p:cNvPr>
          <p:cNvSpPr txBox="1">
            <a:spLocks/>
          </p:cNvSpPr>
          <p:nvPr userDrawn="1"/>
        </p:nvSpPr>
        <p:spPr>
          <a:xfrm>
            <a:off x="7169688"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04</a:t>
            </a:r>
          </a:p>
        </p:txBody>
      </p:sp>
      <p:sp>
        <p:nvSpPr>
          <p:cNvPr id="7" name="Google Shape;185;p24">
            <a:extLst>
              <a:ext uri="{FF2B5EF4-FFF2-40B4-BE49-F238E27FC236}">
                <a16:creationId xmlns:a16="http://schemas.microsoft.com/office/drawing/2014/main" id="{BDB0C3BB-FEAB-C872-E87C-2713CF2B0D7D}"/>
              </a:ext>
            </a:extLst>
          </p:cNvPr>
          <p:cNvSpPr/>
          <p:nvPr userDrawn="1"/>
        </p:nvSpPr>
        <p:spPr>
          <a:xfrm>
            <a:off x="7440588"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71;p24">
            <a:extLst>
              <a:ext uri="{FF2B5EF4-FFF2-40B4-BE49-F238E27FC236}">
                <a16:creationId xmlns:a16="http://schemas.microsoft.com/office/drawing/2014/main" id="{8C8EDBE8-95C7-E513-308B-C3CA90138006}"/>
              </a:ext>
            </a:extLst>
          </p:cNvPr>
          <p:cNvSpPr/>
          <p:nvPr userDrawn="1"/>
        </p:nvSpPr>
        <p:spPr>
          <a:xfrm>
            <a:off x="3231326" y="1633347"/>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71;p24">
            <a:extLst>
              <a:ext uri="{FF2B5EF4-FFF2-40B4-BE49-F238E27FC236}">
                <a16:creationId xmlns:a16="http://schemas.microsoft.com/office/drawing/2014/main" id="{B057787C-D781-80EF-99BD-CF81839E103A}"/>
              </a:ext>
            </a:extLst>
          </p:cNvPr>
          <p:cNvSpPr/>
          <p:nvPr userDrawn="1"/>
        </p:nvSpPr>
        <p:spPr>
          <a:xfrm>
            <a:off x="5200507"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73;p24">
            <a:extLst>
              <a:ext uri="{FF2B5EF4-FFF2-40B4-BE49-F238E27FC236}">
                <a16:creationId xmlns:a16="http://schemas.microsoft.com/office/drawing/2014/main" id="{B14EAE2E-01E1-6B75-0AC5-988938E34B73}"/>
              </a:ext>
            </a:extLst>
          </p:cNvPr>
          <p:cNvSpPr txBox="1">
            <a:spLocks/>
          </p:cNvSpPr>
          <p:nvPr userDrawn="1"/>
        </p:nvSpPr>
        <p:spPr>
          <a:xfrm>
            <a:off x="2689181" y="2298442"/>
            <a:ext cx="1810857"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dirty="0">
                <a:solidFill>
                  <a:schemeClr val="tx2"/>
                </a:solidFill>
              </a:rPr>
              <a:t>One</a:t>
            </a:r>
          </a:p>
        </p:txBody>
      </p:sp>
      <p:sp>
        <p:nvSpPr>
          <p:cNvPr id="12" name="Google Shape;174;p24">
            <a:extLst>
              <a:ext uri="{FF2B5EF4-FFF2-40B4-BE49-F238E27FC236}">
                <a16:creationId xmlns:a16="http://schemas.microsoft.com/office/drawing/2014/main" id="{371F8D72-FC9B-1738-7774-68869D902E70}"/>
              </a:ext>
            </a:extLst>
          </p:cNvPr>
          <p:cNvSpPr txBox="1">
            <a:spLocks/>
          </p:cNvSpPr>
          <p:nvPr userDrawn="1"/>
        </p:nvSpPr>
        <p:spPr>
          <a:xfrm>
            <a:off x="2689181" y="2703177"/>
            <a:ext cx="1810857" cy="1246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a:t>Jupiter is a gas giant and the biggest planet in the Solar System. It's the fourth-brightest object in the night sky. It was named after the Roman god of the skies and lightning</a:t>
            </a:r>
            <a:endParaRPr lang="en-GB" dirty="0"/>
          </a:p>
        </p:txBody>
      </p:sp>
      <p:sp>
        <p:nvSpPr>
          <p:cNvPr id="13" name="Google Shape;179;p24">
            <a:extLst>
              <a:ext uri="{FF2B5EF4-FFF2-40B4-BE49-F238E27FC236}">
                <a16:creationId xmlns:a16="http://schemas.microsoft.com/office/drawing/2014/main" id="{4252AA63-4984-62EC-923A-A6C344C9D142}"/>
              </a:ext>
            </a:extLst>
          </p:cNvPr>
          <p:cNvSpPr txBox="1">
            <a:spLocks/>
          </p:cNvSpPr>
          <p:nvPr userDrawn="1"/>
        </p:nvSpPr>
        <p:spPr>
          <a:xfrm>
            <a:off x="3231326"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02</a:t>
            </a:r>
          </a:p>
        </p:txBody>
      </p:sp>
      <p:sp>
        <p:nvSpPr>
          <p:cNvPr id="14" name="Google Shape;185;p24">
            <a:extLst>
              <a:ext uri="{FF2B5EF4-FFF2-40B4-BE49-F238E27FC236}">
                <a16:creationId xmlns:a16="http://schemas.microsoft.com/office/drawing/2014/main" id="{0A448385-6DFD-51B2-E819-065CDC5DEEC7}"/>
              </a:ext>
            </a:extLst>
          </p:cNvPr>
          <p:cNvSpPr/>
          <p:nvPr userDrawn="1"/>
        </p:nvSpPr>
        <p:spPr>
          <a:xfrm>
            <a:off x="3502226"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73;p24">
            <a:extLst>
              <a:ext uri="{FF2B5EF4-FFF2-40B4-BE49-F238E27FC236}">
                <a16:creationId xmlns:a16="http://schemas.microsoft.com/office/drawing/2014/main" id="{C159AA0F-89CD-7FEF-3AC7-96F13003296A}"/>
              </a:ext>
            </a:extLst>
          </p:cNvPr>
          <p:cNvSpPr txBox="1">
            <a:spLocks/>
          </p:cNvSpPr>
          <p:nvPr userDrawn="1"/>
        </p:nvSpPr>
        <p:spPr>
          <a:xfrm>
            <a:off x="4658362" y="2298442"/>
            <a:ext cx="1810857"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dirty="0">
                <a:solidFill>
                  <a:schemeClr val="tx2"/>
                </a:solidFill>
              </a:rPr>
              <a:t>One</a:t>
            </a:r>
          </a:p>
        </p:txBody>
      </p:sp>
      <p:sp>
        <p:nvSpPr>
          <p:cNvPr id="17" name="Google Shape;174;p24">
            <a:extLst>
              <a:ext uri="{FF2B5EF4-FFF2-40B4-BE49-F238E27FC236}">
                <a16:creationId xmlns:a16="http://schemas.microsoft.com/office/drawing/2014/main" id="{3C39AEE2-8F35-EB26-BD17-2C3FC7324217}"/>
              </a:ext>
            </a:extLst>
          </p:cNvPr>
          <p:cNvSpPr txBox="1">
            <a:spLocks/>
          </p:cNvSpPr>
          <p:nvPr userDrawn="1"/>
        </p:nvSpPr>
        <p:spPr>
          <a:xfrm>
            <a:off x="4658362" y="2703177"/>
            <a:ext cx="1810857" cy="1246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a:t>Jupiter is a gas giant and the biggest planet in the Solar System. It's the fourth-brightest object in the night sky. It was named after the Roman god of the skies and lightning</a:t>
            </a:r>
            <a:endParaRPr lang="en-GB" dirty="0"/>
          </a:p>
        </p:txBody>
      </p:sp>
      <p:sp>
        <p:nvSpPr>
          <p:cNvPr id="18" name="Google Shape;179;p24">
            <a:extLst>
              <a:ext uri="{FF2B5EF4-FFF2-40B4-BE49-F238E27FC236}">
                <a16:creationId xmlns:a16="http://schemas.microsoft.com/office/drawing/2014/main" id="{2ABCF594-95E4-778F-F866-1996612B7BD5}"/>
              </a:ext>
            </a:extLst>
          </p:cNvPr>
          <p:cNvSpPr txBox="1">
            <a:spLocks/>
          </p:cNvSpPr>
          <p:nvPr userDrawn="1"/>
        </p:nvSpPr>
        <p:spPr>
          <a:xfrm>
            <a:off x="5200507"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03</a:t>
            </a:r>
          </a:p>
        </p:txBody>
      </p:sp>
      <p:sp>
        <p:nvSpPr>
          <p:cNvPr id="20" name="Google Shape;185;p24">
            <a:extLst>
              <a:ext uri="{FF2B5EF4-FFF2-40B4-BE49-F238E27FC236}">
                <a16:creationId xmlns:a16="http://schemas.microsoft.com/office/drawing/2014/main" id="{CB42D020-D1B3-E17A-4046-D2921C60FEA2}"/>
              </a:ext>
            </a:extLst>
          </p:cNvPr>
          <p:cNvSpPr/>
          <p:nvPr userDrawn="1"/>
        </p:nvSpPr>
        <p:spPr>
          <a:xfrm>
            <a:off x="5471407"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Graphic 23">
            <a:extLst>
              <a:ext uri="{FF2B5EF4-FFF2-40B4-BE49-F238E27FC236}">
                <a16:creationId xmlns:a16="http://schemas.microsoft.com/office/drawing/2014/main" id="{FEDEF661-66CA-5223-CE25-CF1C248DB50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438400" y="4118231"/>
            <a:ext cx="2659678" cy="380720"/>
          </a:xfrm>
          <a:prstGeom prst="rect">
            <a:avLst/>
          </a:prstGeom>
        </p:spPr>
      </p:pic>
    </p:spTree>
    <p:extLst>
      <p:ext uri="{BB962C8B-B14F-4D97-AF65-F5344CB8AC3E}">
        <p14:creationId xmlns:p14="http://schemas.microsoft.com/office/powerpoint/2010/main" val="2152620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lide with one column text">
    <p:bg>
      <p:bgPr>
        <a:solidFill>
          <a:schemeClr val="bg1"/>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Graphic 24">
            <a:extLst>
              <a:ext uri="{FF2B5EF4-FFF2-40B4-BE49-F238E27FC236}">
                <a16:creationId xmlns:a16="http://schemas.microsoft.com/office/drawing/2014/main" id="{A3FA842B-38E1-092E-6CCB-F484F45D9E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084823" y="813554"/>
            <a:ext cx="2659678" cy="380720"/>
          </a:xfrm>
          <a:prstGeom prst="rect">
            <a:avLst/>
          </a:prstGeom>
        </p:spPr>
      </p:pic>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0" y="1638928"/>
            <a:ext cx="7718550" cy="2991575"/>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s-ES" dirty="0" err="1"/>
              <a:t>Slide</a:t>
            </a:r>
            <a:r>
              <a:rPr lang="es-ES" dirty="0"/>
              <a:t> </a:t>
            </a:r>
            <a:r>
              <a:rPr lang="es-ES" dirty="0" err="1"/>
              <a:t>with</a:t>
            </a:r>
            <a:r>
              <a:rPr lang="es-ES" dirty="0"/>
              <a:t> </a:t>
            </a:r>
            <a:r>
              <a:rPr lang="es-ES" dirty="0" err="1"/>
              <a:t>one</a:t>
            </a:r>
            <a:r>
              <a:rPr lang="es-ES" dirty="0"/>
              <a:t> </a:t>
            </a:r>
            <a:r>
              <a:rPr lang="es-ES" dirty="0" err="1"/>
              <a:t>column</a:t>
            </a:r>
            <a:r>
              <a:rPr lang="es-ES" dirty="0"/>
              <a:t> </a:t>
            </a:r>
            <a:r>
              <a:rPr lang="es-ES" dirty="0" err="1"/>
              <a:t>text</a:t>
            </a:r>
            <a:endParaRPr lang="en-GB" dirty="0"/>
          </a:p>
        </p:txBody>
      </p:sp>
      <p:pic>
        <p:nvPicPr>
          <p:cNvPr id="32" name="Graphic 31">
            <a:extLst>
              <a:ext uri="{FF2B5EF4-FFF2-40B4-BE49-F238E27FC236}">
                <a16:creationId xmlns:a16="http://schemas.microsoft.com/office/drawing/2014/main" id="{1260BC4D-2BE6-03E8-4588-09264AFFD5A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554056" y="813554"/>
            <a:ext cx="2659678" cy="380720"/>
          </a:xfrm>
          <a:prstGeom prst="rect">
            <a:avLst/>
          </a:prstGeom>
        </p:spPr>
      </p:pic>
    </p:spTree>
    <p:extLst>
      <p:ext uri="{BB962C8B-B14F-4D97-AF65-F5344CB8AC3E}">
        <p14:creationId xmlns:p14="http://schemas.microsoft.com/office/powerpoint/2010/main" val="2575966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lide with two column text">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Graphic 24">
            <a:extLst>
              <a:ext uri="{FF2B5EF4-FFF2-40B4-BE49-F238E27FC236}">
                <a16:creationId xmlns:a16="http://schemas.microsoft.com/office/drawing/2014/main" id="{A3FA842B-38E1-092E-6CCB-F484F45D9E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1254874" y="2852784"/>
            <a:ext cx="2659678" cy="380720"/>
          </a:xfrm>
          <a:prstGeom prst="rect">
            <a:avLst/>
          </a:prstGeom>
        </p:spPr>
      </p:pic>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0" y="1641840"/>
            <a:ext cx="3806113" cy="2991575"/>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29" name="Text Placeholder 26">
            <a:extLst>
              <a:ext uri="{FF2B5EF4-FFF2-40B4-BE49-F238E27FC236}">
                <a16:creationId xmlns:a16="http://schemas.microsoft.com/office/drawing/2014/main" id="{DFEEDD92-7E8D-0260-7C51-EDD02DF14C6F}"/>
              </a:ext>
            </a:extLst>
          </p:cNvPr>
          <p:cNvSpPr>
            <a:spLocks noGrp="1"/>
          </p:cNvSpPr>
          <p:nvPr>
            <p:ph type="body" sz="quarter" idx="11"/>
          </p:nvPr>
        </p:nvSpPr>
        <p:spPr>
          <a:xfrm>
            <a:off x="4637928" y="1641840"/>
            <a:ext cx="3806113" cy="2991575"/>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s-ES" dirty="0" err="1"/>
              <a:t>Slide</a:t>
            </a:r>
            <a:r>
              <a:rPr lang="es-ES" dirty="0"/>
              <a:t> </a:t>
            </a:r>
            <a:r>
              <a:rPr lang="es-ES" dirty="0" err="1"/>
              <a:t>with</a:t>
            </a:r>
            <a:r>
              <a:rPr lang="es-ES" dirty="0"/>
              <a:t> </a:t>
            </a:r>
            <a:r>
              <a:rPr lang="es-ES" dirty="0" err="1"/>
              <a:t>two</a:t>
            </a:r>
            <a:r>
              <a:rPr lang="es-ES" dirty="0"/>
              <a:t> </a:t>
            </a:r>
            <a:r>
              <a:rPr lang="es-ES" dirty="0" err="1"/>
              <a:t>column</a:t>
            </a:r>
            <a:r>
              <a:rPr lang="es-ES" dirty="0"/>
              <a:t> </a:t>
            </a:r>
            <a:r>
              <a:rPr lang="es-ES" dirty="0" err="1"/>
              <a:t>text</a:t>
            </a:r>
            <a:endParaRPr lang="en-GB" dirty="0"/>
          </a:p>
        </p:txBody>
      </p:sp>
    </p:spTree>
    <p:extLst>
      <p:ext uri="{BB962C8B-B14F-4D97-AF65-F5344CB8AC3E}">
        <p14:creationId xmlns:p14="http://schemas.microsoft.com/office/powerpoint/2010/main" val="3399837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with two titled columns">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0" y="2085277"/>
            <a:ext cx="3806113" cy="2441328"/>
          </a:xfrm>
          <a:prstGeom prst="rect">
            <a:avLst/>
          </a:prstGeom>
          <a:solidFill>
            <a:srgbClr val="F2F6F6"/>
          </a:solidFill>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s-ES" dirty="0" err="1"/>
              <a:t>Slide</a:t>
            </a:r>
            <a:r>
              <a:rPr lang="es-ES" dirty="0"/>
              <a:t> </a:t>
            </a:r>
            <a:r>
              <a:rPr lang="es-ES" dirty="0" err="1"/>
              <a:t>with</a:t>
            </a:r>
            <a:r>
              <a:rPr lang="es-ES" dirty="0"/>
              <a:t> </a:t>
            </a:r>
            <a:r>
              <a:rPr lang="es-ES" dirty="0" err="1"/>
              <a:t>two</a:t>
            </a:r>
            <a:r>
              <a:rPr lang="es-ES" dirty="0"/>
              <a:t> </a:t>
            </a:r>
            <a:r>
              <a:rPr lang="es-ES" dirty="0" err="1"/>
              <a:t>titled</a:t>
            </a:r>
            <a:r>
              <a:rPr lang="es-ES" dirty="0"/>
              <a:t> </a:t>
            </a:r>
            <a:r>
              <a:rPr lang="es-ES" dirty="0" err="1"/>
              <a:t>columns</a:t>
            </a:r>
            <a:endParaRPr lang="en-GB" dirty="0"/>
          </a:p>
        </p:txBody>
      </p:sp>
      <p:sp>
        <p:nvSpPr>
          <p:cNvPr id="3" name="Text Placeholder 2">
            <a:extLst>
              <a:ext uri="{FF2B5EF4-FFF2-40B4-BE49-F238E27FC236}">
                <a16:creationId xmlns:a16="http://schemas.microsoft.com/office/drawing/2014/main" id="{28D2A2BC-E0C4-AB67-445E-F17D1600BF1A}"/>
              </a:ext>
            </a:extLst>
          </p:cNvPr>
          <p:cNvSpPr>
            <a:spLocks noGrp="1"/>
          </p:cNvSpPr>
          <p:nvPr>
            <p:ph type="body" sz="quarter" idx="13" hasCustomPrompt="1"/>
          </p:nvPr>
        </p:nvSpPr>
        <p:spPr>
          <a:xfrm>
            <a:off x="719138" y="1640776"/>
            <a:ext cx="3806825" cy="444500"/>
          </a:xfrm>
          <a:prstGeom prst="rect">
            <a:avLst/>
          </a:prstGeom>
          <a:solidFill>
            <a:schemeClr val="bg2"/>
          </a:solidFill>
        </p:spPr>
        <p:txBody>
          <a:bodyPr anchor="ctr" anchorCtr="0">
            <a:normAutofit/>
          </a:bodyPr>
          <a:lstStyle>
            <a:lvl1pPr>
              <a:defRPr b="1">
                <a:solidFill>
                  <a:schemeClr val="tx1"/>
                </a:solidFill>
                <a:latin typeface="+mj-lt"/>
              </a:defRPr>
            </a:lvl1pPr>
          </a:lstStyle>
          <a:p>
            <a:pPr lvl="0"/>
            <a:r>
              <a:rPr lang="en-GB" noProof="0" dirty="0"/>
              <a:t>Column title</a:t>
            </a:r>
          </a:p>
        </p:txBody>
      </p:sp>
      <p:sp>
        <p:nvSpPr>
          <p:cNvPr id="4" name="Text Placeholder 26">
            <a:extLst>
              <a:ext uri="{FF2B5EF4-FFF2-40B4-BE49-F238E27FC236}">
                <a16:creationId xmlns:a16="http://schemas.microsoft.com/office/drawing/2014/main" id="{24207961-8422-C507-E816-E3C80B1AAC0D}"/>
              </a:ext>
            </a:extLst>
          </p:cNvPr>
          <p:cNvSpPr>
            <a:spLocks noGrp="1"/>
          </p:cNvSpPr>
          <p:nvPr>
            <p:ph type="body" sz="quarter" idx="14"/>
          </p:nvPr>
        </p:nvSpPr>
        <p:spPr>
          <a:xfrm>
            <a:off x="4632287" y="2084018"/>
            <a:ext cx="3806113" cy="2441328"/>
          </a:xfrm>
          <a:prstGeom prst="rect">
            <a:avLst/>
          </a:prstGeom>
          <a:solidFill>
            <a:srgbClr val="F2F6F6"/>
          </a:solidFill>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5" name="Text Placeholder 2">
            <a:extLst>
              <a:ext uri="{FF2B5EF4-FFF2-40B4-BE49-F238E27FC236}">
                <a16:creationId xmlns:a16="http://schemas.microsoft.com/office/drawing/2014/main" id="{7BFEEFF7-128B-97D0-B29A-70A7BE4CF853}"/>
              </a:ext>
            </a:extLst>
          </p:cNvPr>
          <p:cNvSpPr>
            <a:spLocks noGrp="1"/>
          </p:cNvSpPr>
          <p:nvPr>
            <p:ph type="body" sz="quarter" idx="15" hasCustomPrompt="1"/>
          </p:nvPr>
        </p:nvSpPr>
        <p:spPr>
          <a:xfrm>
            <a:off x="4631575" y="1639517"/>
            <a:ext cx="3806825" cy="444500"/>
          </a:xfrm>
          <a:prstGeom prst="rect">
            <a:avLst/>
          </a:prstGeom>
          <a:solidFill>
            <a:schemeClr val="bg2"/>
          </a:solidFill>
        </p:spPr>
        <p:txBody>
          <a:bodyPr anchor="ctr" anchorCtr="0">
            <a:normAutofit/>
          </a:bodyPr>
          <a:lstStyle>
            <a:lvl1pPr>
              <a:defRPr b="1">
                <a:solidFill>
                  <a:schemeClr val="tx1"/>
                </a:solidFill>
                <a:latin typeface="+mj-lt"/>
              </a:defRPr>
            </a:lvl1pPr>
          </a:lstStyle>
          <a:p>
            <a:pPr lvl="0"/>
            <a:r>
              <a:rPr lang="en-GB" noProof="0" dirty="0"/>
              <a:t>Column title</a:t>
            </a:r>
          </a:p>
        </p:txBody>
      </p:sp>
    </p:spTree>
    <p:extLst>
      <p:ext uri="{BB962C8B-B14F-4D97-AF65-F5344CB8AC3E}">
        <p14:creationId xmlns:p14="http://schemas.microsoft.com/office/powerpoint/2010/main" val="3577027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with list and large text box">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1" y="2085277"/>
            <a:ext cx="2483792" cy="2441328"/>
          </a:xfrm>
          <a:prstGeom prst="rect">
            <a:avLst/>
          </a:prstGeom>
          <a:solidFill>
            <a:srgbClr val="F2F6F6"/>
          </a:solidFill>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s-ES" dirty="0" err="1"/>
              <a:t>Slide</a:t>
            </a:r>
            <a:r>
              <a:rPr lang="es-ES" dirty="0"/>
              <a:t> </a:t>
            </a:r>
            <a:r>
              <a:rPr lang="es-ES" dirty="0" err="1"/>
              <a:t>with</a:t>
            </a:r>
            <a:r>
              <a:rPr lang="es-ES" dirty="0"/>
              <a:t> </a:t>
            </a:r>
            <a:r>
              <a:rPr lang="es-ES" dirty="0" err="1"/>
              <a:t>list</a:t>
            </a:r>
            <a:r>
              <a:rPr lang="es-ES" dirty="0"/>
              <a:t> and </a:t>
            </a:r>
            <a:r>
              <a:rPr lang="es-ES" dirty="0" err="1"/>
              <a:t>large</a:t>
            </a:r>
            <a:r>
              <a:rPr lang="es-ES" dirty="0"/>
              <a:t> </a:t>
            </a:r>
            <a:r>
              <a:rPr lang="es-ES" dirty="0" err="1"/>
              <a:t>text</a:t>
            </a:r>
            <a:r>
              <a:rPr lang="es-ES" dirty="0"/>
              <a:t> box</a:t>
            </a:r>
            <a:endParaRPr lang="en-GB" dirty="0"/>
          </a:p>
        </p:txBody>
      </p:sp>
      <p:sp>
        <p:nvSpPr>
          <p:cNvPr id="3" name="Text Placeholder 2">
            <a:extLst>
              <a:ext uri="{FF2B5EF4-FFF2-40B4-BE49-F238E27FC236}">
                <a16:creationId xmlns:a16="http://schemas.microsoft.com/office/drawing/2014/main" id="{28D2A2BC-E0C4-AB67-445E-F17D1600BF1A}"/>
              </a:ext>
            </a:extLst>
          </p:cNvPr>
          <p:cNvSpPr>
            <a:spLocks noGrp="1"/>
          </p:cNvSpPr>
          <p:nvPr>
            <p:ph type="body" sz="quarter" idx="13" hasCustomPrompt="1"/>
          </p:nvPr>
        </p:nvSpPr>
        <p:spPr>
          <a:xfrm>
            <a:off x="719138" y="1640776"/>
            <a:ext cx="2484257" cy="444500"/>
          </a:xfrm>
          <a:prstGeom prst="rect">
            <a:avLst/>
          </a:prstGeom>
          <a:solidFill>
            <a:schemeClr val="bg2"/>
          </a:solidFill>
        </p:spPr>
        <p:txBody>
          <a:bodyPr anchor="ctr" anchorCtr="0">
            <a:normAutofit/>
          </a:bodyPr>
          <a:lstStyle>
            <a:lvl1pPr>
              <a:defRPr b="1">
                <a:solidFill>
                  <a:schemeClr val="tx1"/>
                </a:solidFill>
                <a:latin typeface="+mj-lt"/>
              </a:defRPr>
            </a:lvl1pPr>
          </a:lstStyle>
          <a:p>
            <a:pPr lvl="0"/>
            <a:r>
              <a:rPr lang="en-GB" noProof="0" dirty="0"/>
              <a:t>Column title</a:t>
            </a:r>
          </a:p>
        </p:txBody>
      </p:sp>
      <p:sp>
        <p:nvSpPr>
          <p:cNvPr id="13" name="Text Placeholder 26">
            <a:extLst>
              <a:ext uri="{FF2B5EF4-FFF2-40B4-BE49-F238E27FC236}">
                <a16:creationId xmlns:a16="http://schemas.microsoft.com/office/drawing/2014/main" id="{E4141E71-5AE9-18B2-B237-FD8A70CCA682}"/>
              </a:ext>
            </a:extLst>
          </p:cNvPr>
          <p:cNvSpPr>
            <a:spLocks noGrp="1"/>
          </p:cNvSpPr>
          <p:nvPr>
            <p:ph type="body" sz="quarter" idx="11"/>
          </p:nvPr>
        </p:nvSpPr>
        <p:spPr>
          <a:xfrm>
            <a:off x="3311914" y="1641841"/>
            <a:ext cx="5132128" cy="2884764"/>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Tree>
    <p:extLst>
      <p:ext uri="{BB962C8B-B14F-4D97-AF65-F5344CB8AC3E}">
        <p14:creationId xmlns:p14="http://schemas.microsoft.com/office/powerpoint/2010/main" val="40242727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with column and box">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Graphic 24">
            <a:extLst>
              <a:ext uri="{FF2B5EF4-FFF2-40B4-BE49-F238E27FC236}">
                <a16:creationId xmlns:a16="http://schemas.microsoft.com/office/drawing/2014/main" id="{A3FA842B-38E1-092E-6CCB-F484F45D9E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1254874" y="2852784"/>
            <a:ext cx="2659678" cy="380720"/>
          </a:xfrm>
          <a:prstGeom prst="rect">
            <a:avLst/>
          </a:prstGeom>
        </p:spPr>
      </p:pic>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0" y="1641840"/>
            <a:ext cx="3806113" cy="2991575"/>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n-GB" noProof="0" dirty="0"/>
              <a:t>Slide with column and box</a:t>
            </a:r>
          </a:p>
        </p:txBody>
      </p:sp>
      <p:sp>
        <p:nvSpPr>
          <p:cNvPr id="3" name="Text Placeholder 26">
            <a:extLst>
              <a:ext uri="{FF2B5EF4-FFF2-40B4-BE49-F238E27FC236}">
                <a16:creationId xmlns:a16="http://schemas.microsoft.com/office/drawing/2014/main" id="{3370A670-7728-C5F0-9628-F83E41372502}"/>
              </a:ext>
            </a:extLst>
          </p:cNvPr>
          <p:cNvSpPr>
            <a:spLocks noGrp="1"/>
          </p:cNvSpPr>
          <p:nvPr>
            <p:ph type="body" sz="quarter" idx="13"/>
          </p:nvPr>
        </p:nvSpPr>
        <p:spPr>
          <a:xfrm>
            <a:off x="4637928" y="1640581"/>
            <a:ext cx="3806113" cy="2991575"/>
          </a:xfrm>
          <a:prstGeom prst="rect">
            <a:avLst/>
          </a:prstGeom>
          <a:solidFill>
            <a:srgbClr val="F2F6F6"/>
          </a:solidFill>
          <a:effectLst>
            <a:outerShdw blurRad="25400" dist="63500" dir="2760000" sx="99000" sy="99000" algn="ctr" rotWithShape="0">
              <a:schemeClr val="accent5">
                <a:alpha val="24000"/>
              </a:schemeClr>
            </a:outerShdw>
          </a:effectLst>
        </p:spPr>
        <p:txBody>
          <a:bodyPr/>
          <a:lstStyle>
            <a:lvl1pPr marL="177800" indent="0">
              <a:defRPr sz="1100">
                <a:solidFill>
                  <a:schemeClr val="tx1"/>
                </a:solidFill>
                <a:latin typeface="+mn-lt"/>
              </a:defRPr>
            </a:lvl1pPr>
            <a:lvl2pPr marL="360363" indent="-171450">
              <a:buFont typeface="Arial" panose="020B0604020202020204" pitchFamily="34" charset="0"/>
              <a:buChar char="•"/>
              <a:defRPr sz="1100">
                <a:solidFill>
                  <a:schemeClr val="tx1"/>
                </a:solidFill>
                <a:latin typeface="+mn-lt"/>
              </a:defRPr>
            </a:lvl2pPr>
            <a:lvl3pPr marL="538163" indent="-171450">
              <a:buClr>
                <a:schemeClr val="tx2"/>
              </a:buClr>
              <a:buFont typeface="Arial" panose="020B0604020202020204" pitchFamily="34" charset="0"/>
              <a:buChar char="•"/>
              <a:tabLst>
                <a:tab pos="447675" algn="l"/>
              </a:tabLst>
              <a:defRPr sz="1100">
                <a:solidFill>
                  <a:schemeClr val="tx1"/>
                </a:solidFill>
                <a:latin typeface="+mn-lt"/>
              </a:defRPr>
            </a:lvl3pPr>
            <a:lvl4pPr marL="715963" indent="-171450">
              <a:buClr>
                <a:schemeClr val="accent5"/>
              </a:buClr>
              <a:buFont typeface="Arial" panose="020B0604020202020204" pitchFamily="34" charset="0"/>
              <a:buChar char="•"/>
              <a:defRPr sz="1100">
                <a:solidFill>
                  <a:schemeClr val="tx1"/>
                </a:solidFill>
                <a:latin typeface="+mn-lt"/>
              </a:defRPr>
            </a:lvl4pPr>
            <a:lvl5pPr marL="985838" indent="-171450">
              <a:buClr>
                <a:schemeClr val="bg2"/>
              </a:buClr>
              <a:buFont typeface="Arial" panose="020B0604020202020204" pitchFamily="34" charset="0"/>
              <a:buChar char="•"/>
              <a:defRPr lang="en-GB" sz="1100" dirty="0">
                <a:solidFill>
                  <a:schemeClr val="tx1"/>
                </a:solidFill>
              </a:defRPr>
            </a:lvl5pPr>
          </a:lstStyle>
          <a:p>
            <a:pPr lvl="0"/>
            <a:endParaRPr lang="en-GB" noProof="0"/>
          </a:p>
          <a:p>
            <a:pPr lvl="0"/>
            <a:endParaRPr lang="en-GB" noProof="0"/>
          </a:p>
          <a:p>
            <a:pPr lvl="0"/>
            <a:endParaRPr lang="en-GB" noProof="0"/>
          </a:p>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4"/>
            <a:endParaRPr lang="en-GB" noProof="0"/>
          </a:p>
          <a:p>
            <a:pPr lvl="4"/>
            <a:endParaRPr lang="en-GB" noProof="0"/>
          </a:p>
        </p:txBody>
      </p:sp>
      <p:sp>
        <p:nvSpPr>
          <p:cNvPr id="5" name="Text Placeholder 4">
            <a:extLst>
              <a:ext uri="{FF2B5EF4-FFF2-40B4-BE49-F238E27FC236}">
                <a16:creationId xmlns:a16="http://schemas.microsoft.com/office/drawing/2014/main" id="{639A3C26-2428-D4D9-51FD-457641C9EE7F}"/>
              </a:ext>
            </a:extLst>
          </p:cNvPr>
          <p:cNvSpPr>
            <a:spLocks noGrp="1"/>
          </p:cNvSpPr>
          <p:nvPr>
            <p:ph type="body" sz="quarter" idx="14" hasCustomPrompt="1"/>
          </p:nvPr>
        </p:nvSpPr>
        <p:spPr>
          <a:xfrm>
            <a:off x="4848225" y="1712913"/>
            <a:ext cx="3590925" cy="430212"/>
          </a:xfrm>
          <a:prstGeom prst="rect">
            <a:avLst/>
          </a:prstGeom>
        </p:spPr>
        <p:txBody>
          <a:bodyPr anchor="ctr"/>
          <a:lstStyle>
            <a:lvl1pPr>
              <a:defRPr sz="1100" b="1">
                <a:solidFill>
                  <a:schemeClr val="tx1"/>
                </a:solidFill>
                <a:latin typeface="+mj-lt"/>
              </a:defRPr>
            </a:lvl1pPr>
          </a:lstStyle>
          <a:p>
            <a:pPr lvl="0"/>
            <a:r>
              <a:rPr lang="en-GB" noProof="0"/>
              <a:t>Box title</a:t>
            </a:r>
          </a:p>
        </p:txBody>
      </p:sp>
      <p:cxnSp>
        <p:nvCxnSpPr>
          <p:cNvPr id="8" name="Straight Connector 7">
            <a:extLst>
              <a:ext uri="{FF2B5EF4-FFF2-40B4-BE49-F238E27FC236}">
                <a16:creationId xmlns:a16="http://schemas.microsoft.com/office/drawing/2014/main" id="{C68C5F62-9B18-A146-D5D5-4D34CEA712D2}"/>
              </a:ext>
            </a:extLst>
          </p:cNvPr>
          <p:cNvCxnSpPr>
            <a:cxnSpLocks/>
          </p:cNvCxnSpPr>
          <p:nvPr userDrawn="1"/>
        </p:nvCxnSpPr>
        <p:spPr>
          <a:xfrm>
            <a:off x="4637928" y="1640581"/>
            <a:ext cx="0" cy="2991575"/>
          </a:xfrm>
          <a:prstGeom prst="line">
            <a:avLst/>
          </a:prstGeom>
          <a:ln w="28575">
            <a:solidFill>
              <a:srgbClr val="F05AA0"/>
            </a:solidFill>
          </a:ln>
          <a:effectLst/>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021449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ne column and picure on the right">
    <p:spTree>
      <p:nvGrpSpPr>
        <p:cNvPr id="1" name=""/>
        <p:cNvGrpSpPr/>
        <p:nvPr/>
      </p:nvGrpSpPr>
      <p:grpSpPr>
        <a:xfrm>
          <a:off x="0" y="0"/>
          <a:ext cx="0" cy="0"/>
          <a:chOff x="0" y="0"/>
          <a:chExt cx="0" cy="0"/>
        </a:xfrm>
      </p:grpSpPr>
      <p:sp>
        <p:nvSpPr>
          <p:cNvPr id="47" name="Picture Placeholder 46">
            <a:extLst>
              <a:ext uri="{FF2B5EF4-FFF2-40B4-BE49-F238E27FC236}">
                <a16:creationId xmlns:a16="http://schemas.microsoft.com/office/drawing/2014/main" id="{08B464E9-8D1C-E071-CC1B-CF7A940DDB0A}"/>
              </a:ext>
            </a:extLst>
          </p:cNvPr>
          <p:cNvSpPr>
            <a:spLocks noGrp="1"/>
          </p:cNvSpPr>
          <p:nvPr>
            <p:ph type="pic" sz="quarter" idx="13"/>
          </p:nvPr>
        </p:nvSpPr>
        <p:spPr>
          <a:xfrm>
            <a:off x="4747098" y="725183"/>
            <a:ext cx="3677052" cy="3875391"/>
          </a:xfrm>
          <a:prstGeom prst="rect">
            <a:avLst/>
          </a:prstGeom>
        </p:spPr>
        <p:txBody>
          <a:bodyPr/>
          <a:lstStyle/>
          <a:p>
            <a:endParaRPr lang="en-GB"/>
          </a:p>
        </p:txBody>
      </p:sp>
      <p:sp>
        <p:nvSpPr>
          <p:cNvPr id="7" name="Google Shape;267;p26">
            <a:extLst>
              <a:ext uri="{FF2B5EF4-FFF2-40B4-BE49-F238E27FC236}">
                <a16:creationId xmlns:a16="http://schemas.microsoft.com/office/drawing/2014/main" id="{63E0EB4F-C5D6-855D-78E4-12E995650CCF}"/>
              </a:ext>
            </a:extLst>
          </p:cNvPr>
          <p:cNvSpPr/>
          <p:nvPr userDrawn="1"/>
        </p:nvSpPr>
        <p:spPr>
          <a:xfrm>
            <a:off x="7382620" y="2460496"/>
            <a:ext cx="1432200" cy="14322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Text Placeholder 26">
            <a:extLst>
              <a:ext uri="{FF2B5EF4-FFF2-40B4-BE49-F238E27FC236}">
                <a16:creationId xmlns:a16="http://schemas.microsoft.com/office/drawing/2014/main" id="{66FD501B-497B-6225-4225-A4C2FB3302BC}"/>
              </a:ext>
            </a:extLst>
          </p:cNvPr>
          <p:cNvSpPr>
            <a:spLocks noGrp="1"/>
          </p:cNvSpPr>
          <p:nvPr>
            <p:ph type="body" sz="quarter" idx="10"/>
          </p:nvPr>
        </p:nvSpPr>
        <p:spPr>
          <a:xfrm>
            <a:off x="719850" y="1747737"/>
            <a:ext cx="3806113" cy="2885678"/>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8" name="Text Placeholder 30">
            <a:extLst>
              <a:ext uri="{FF2B5EF4-FFF2-40B4-BE49-F238E27FC236}">
                <a16:creationId xmlns:a16="http://schemas.microsoft.com/office/drawing/2014/main" id="{7BA372E3-64C8-32B5-5879-BF3B258844BC}"/>
              </a:ext>
            </a:extLst>
          </p:cNvPr>
          <p:cNvSpPr>
            <a:spLocks noGrp="1"/>
          </p:cNvSpPr>
          <p:nvPr>
            <p:ph type="body" sz="quarter" idx="12" hasCustomPrompt="1"/>
          </p:nvPr>
        </p:nvSpPr>
        <p:spPr>
          <a:xfrm>
            <a:off x="719138" y="725184"/>
            <a:ext cx="3806113" cy="531886"/>
          </a:xfrm>
          <a:prstGeom prst="rect">
            <a:avLst/>
          </a:prstGeom>
        </p:spPr>
        <p:txBody>
          <a:bodyPr/>
          <a:lstStyle>
            <a:lvl1pPr>
              <a:defRPr sz="2800" b="1">
                <a:solidFill>
                  <a:schemeClr val="accent1"/>
                </a:solidFill>
                <a:latin typeface="+mj-lt"/>
              </a:defRPr>
            </a:lvl1pPr>
          </a:lstStyle>
          <a:p>
            <a:pPr lvl="0"/>
            <a:r>
              <a:rPr lang="en-GB" noProof="0" dirty="0"/>
              <a:t>One column and picture on the right</a:t>
            </a:r>
          </a:p>
        </p:txBody>
      </p:sp>
      <p:cxnSp>
        <p:nvCxnSpPr>
          <p:cNvPr id="39" name="Google Shape;555;p32">
            <a:extLst>
              <a:ext uri="{FF2B5EF4-FFF2-40B4-BE49-F238E27FC236}">
                <a16:creationId xmlns:a16="http://schemas.microsoft.com/office/drawing/2014/main" id="{8E0E047D-EC28-9F78-ED63-3C21812A60E8}"/>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40" name="Rectangle 39">
            <a:extLst>
              <a:ext uri="{FF2B5EF4-FFF2-40B4-BE49-F238E27FC236}">
                <a16:creationId xmlns:a16="http://schemas.microsoft.com/office/drawing/2014/main" id="{E39BF2AC-3343-7775-8AEC-63995D839C4A}"/>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1" name="Graphic 40">
            <a:extLst>
              <a:ext uri="{FF2B5EF4-FFF2-40B4-BE49-F238E27FC236}">
                <a16:creationId xmlns:a16="http://schemas.microsoft.com/office/drawing/2014/main" id="{E2E6679E-87EE-F7CD-9CA8-4CEB8C3A1A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42" name="Google Shape;82;p22">
            <a:extLst>
              <a:ext uri="{FF2B5EF4-FFF2-40B4-BE49-F238E27FC236}">
                <a16:creationId xmlns:a16="http://schemas.microsoft.com/office/drawing/2014/main" id="{9022DD1B-B488-68E6-615E-38E0EBA44F93}"/>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43" name="Rectangle 42">
            <a:extLst>
              <a:ext uri="{FF2B5EF4-FFF2-40B4-BE49-F238E27FC236}">
                <a16:creationId xmlns:a16="http://schemas.microsoft.com/office/drawing/2014/main" id="{6A4411AD-5923-82DA-90EF-BEB088F95FC2}"/>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5" name="Graphic 44">
            <a:extLst>
              <a:ext uri="{FF2B5EF4-FFF2-40B4-BE49-F238E27FC236}">
                <a16:creationId xmlns:a16="http://schemas.microsoft.com/office/drawing/2014/main" id="{7F156DB2-6DB7-4E17-0353-449ABD1EFC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637928" y="483293"/>
            <a:ext cx="2659678" cy="380720"/>
          </a:xfrm>
          <a:prstGeom prst="rect">
            <a:avLst/>
          </a:prstGeom>
        </p:spPr>
      </p:pic>
    </p:spTree>
    <p:extLst>
      <p:ext uri="{BB962C8B-B14F-4D97-AF65-F5344CB8AC3E}">
        <p14:creationId xmlns:p14="http://schemas.microsoft.com/office/powerpoint/2010/main" val="1814989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e column and picure on the left">
    <p:spTree>
      <p:nvGrpSpPr>
        <p:cNvPr id="1" name=""/>
        <p:cNvGrpSpPr/>
        <p:nvPr/>
      </p:nvGrpSpPr>
      <p:grpSpPr>
        <a:xfrm>
          <a:off x="0" y="0"/>
          <a:ext cx="0" cy="0"/>
          <a:chOff x="0" y="0"/>
          <a:chExt cx="0" cy="0"/>
        </a:xfrm>
      </p:grpSpPr>
      <p:sp>
        <p:nvSpPr>
          <p:cNvPr id="4" name="Google Shape;405;p29">
            <a:extLst>
              <a:ext uri="{FF2B5EF4-FFF2-40B4-BE49-F238E27FC236}">
                <a16:creationId xmlns:a16="http://schemas.microsoft.com/office/drawing/2014/main" id="{18AFA9F9-4F05-1766-7AFF-564D789A9357}"/>
              </a:ext>
            </a:extLst>
          </p:cNvPr>
          <p:cNvSpPr/>
          <p:nvPr userDrawn="1"/>
        </p:nvSpPr>
        <p:spPr>
          <a:xfrm>
            <a:off x="7684189" y="-597989"/>
            <a:ext cx="1891200" cy="18912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Picture Placeholder 46">
            <a:extLst>
              <a:ext uri="{FF2B5EF4-FFF2-40B4-BE49-F238E27FC236}">
                <a16:creationId xmlns:a16="http://schemas.microsoft.com/office/drawing/2014/main" id="{08B464E9-8D1C-E071-CC1B-CF7A940DDB0A}"/>
              </a:ext>
            </a:extLst>
          </p:cNvPr>
          <p:cNvSpPr>
            <a:spLocks noGrp="1"/>
          </p:cNvSpPr>
          <p:nvPr>
            <p:ph type="pic" sz="quarter" idx="13"/>
          </p:nvPr>
        </p:nvSpPr>
        <p:spPr>
          <a:xfrm>
            <a:off x="983000" y="725183"/>
            <a:ext cx="2755200" cy="3875391"/>
          </a:xfrm>
          <a:prstGeom prst="rect">
            <a:avLst/>
          </a:prstGeom>
        </p:spPr>
        <p:txBody>
          <a:bodyPr/>
          <a:lstStyle/>
          <a:p>
            <a:endParaRPr lang="en-GB"/>
          </a:p>
        </p:txBody>
      </p:sp>
      <p:sp>
        <p:nvSpPr>
          <p:cNvPr id="37" name="Text Placeholder 26">
            <a:extLst>
              <a:ext uri="{FF2B5EF4-FFF2-40B4-BE49-F238E27FC236}">
                <a16:creationId xmlns:a16="http://schemas.microsoft.com/office/drawing/2014/main" id="{66FD501B-497B-6225-4225-A4C2FB3302BC}"/>
              </a:ext>
            </a:extLst>
          </p:cNvPr>
          <p:cNvSpPr>
            <a:spLocks noGrp="1"/>
          </p:cNvSpPr>
          <p:nvPr>
            <p:ph type="body" sz="quarter" idx="10"/>
          </p:nvPr>
        </p:nvSpPr>
        <p:spPr>
          <a:xfrm>
            <a:off x="3841212" y="1747737"/>
            <a:ext cx="3806113" cy="2885678"/>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8" name="Text Placeholder 30">
            <a:extLst>
              <a:ext uri="{FF2B5EF4-FFF2-40B4-BE49-F238E27FC236}">
                <a16:creationId xmlns:a16="http://schemas.microsoft.com/office/drawing/2014/main" id="{7BA372E3-64C8-32B5-5879-BF3B258844BC}"/>
              </a:ext>
            </a:extLst>
          </p:cNvPr>
          <p:cNvSpPr>
            <a:spLocks noGrp="1"/>
          </p:cNvSpPr>
          <p:nvPr>
            <p:ph type="body" sz="quarter" idx="12" hasCustomPrompt="1"/>
          </p:nvPr>
        </p:nvSpPr>
        <p:spPr>
          <a:xfrm>
            <a:off x="3840500" y="725184"/>
            <a:ext cx="3806113" cy="531886"/>
          </a:xfrm>
          <a:prstGeom prst="rect">
            <a:avLst/>
          </a:prstGeom>
        </p:spPr>
        <p:txBody>
          <a:bodyPr/>
          <a:lstStyle>
            <a:lvl1pPr>
              <a:defRPr sz="2800" b="1">
                <a:solidFill>
                  <a:schemeClr val="accent1"/>
                </a:solidFill>
                <a:latin typeface="+mj-lt"/>
              </a:defRPr>
            </a:lvl1pPr>
          </a:lstStyle>
          <a:p>
            <a:pPr lvl="0"/>
            <a:r>
              <a:rPr lang="en-GB" noProof="0" dirty="0"/>
              <a:t>One column and picture on the left</a:t>
            </a:r>
          </a:p>
        </p:txBody>
      </p:sp>
      <p:cxnSp>
        <p:nvCxnSpPr>
          <p:cNvPr id="39" name="Google Shape;555;p32">
            <a:extLst>
              <a:ext uri="{FF2B5EF4-FFF2-40B4-BE49-F238E27FC236}">
                <a16:creationId xmlns:a16="http://schemas.microsoft.com/office/drawing/2014/main" id="{8E0E047D-EC28-9F78-ED63-3C21812A60E8}"/>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40" name="Rectangle 39">
            <a:extLst>
              <a:ext uri="{FF2B5EF4-FFF2-40B4-BE49-F238E27FC236}">
                <a16:creationId xmlns:a16="http://schemas.microsoft.com/office/drawing/2014/main" id="{E39BF2AC-3343-7775-8AEC-63995D839C4A}"/>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1" name="Graphic 40">
            <a:extLst>
              <a:ext uri="{FF2B5EF4-FFF2-40B4-BE49-F238E27FC236}">
                <a16:creationId xmlns:a16="http://schemas.microsoft.com/office/drawing/2014/main" id="{E2E6679E-87EE-F7CD-9CA8-4CEB8C3A1A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42" name="Google Shape;82;p22">
            <a:extLst>
              <a:ext uri="{FF2B5EF4-FFF2-40B4-BE49-F238E27FC236}">
                <a16:creationId xmlns:a16="http://schemas.microsoft.com/office/drawing/2014/main" id="{9022DD1B-B488-68E6-615E-38E0EBA44F93}"/>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43" name="Rectangle 42">
            <a:extLst>
              <a:ext uri="{FF2B5EF4-FFF2-40B4-BE49-F238E27FC236}">
                <a16:creationId xmlns:a16="http://schemas.microsoft.com/office/drawing/2014/main" id="{6A4411AD-5923-82DA-90EF-BEB088F95FC2}"/>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5" name="Graphic 44">
            <a:extLst>
              <a:ext uri="{FF2B5EF4-FFF2-40B4-BE49-F238E27FC236}">
                <a16:creationId xmlns:a16="http://schemas.microsoft.com/office/drawing/2014/main" id="{7F156DB2-6DB7-4E17-0353-449ABD1EFC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668774" y="1871245"/>
            <a:ext cx="2659678" cy="380720"/>
          </a:xfrm>
          <a:prstGeom prst="rect">
            <a:avLst/>
          </a:prstGeom>
        </p:spPr>
      </p:pic>
    </p:spTree>
    <p:extLst>
      <p:ext uri="{BB962C8B-B14F-4D97-AF65-F5344CB8AC3E}">
        <p14:creationId xmlns:p14="http://schemas.microsoft.com/office/powerpoint/2010/main" val="7366979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with a full screen pictur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AA1B4FB5-C914-ADFD-F0A1-880DAD6EA9A5}"/>
              </a:ext>
            </a:extLst>
          </p:cNvPr>
          <p:cNvSpPr>
            <a:spLocks noGrp="1"/>
          </p:cNvSpPr>
          <p:nvPr>
            <p:ph type="pic" sz="quarter" idx="10"/>
          </p:nvPr>
        </p:nvSpPr>
        <p:spPr>
          <a:xfrm>
            <a:off x="0" y="0"/>
            <a:ext cx="9144000" cy="5143500"/>
          </a:xfrm>
          <a:prstGeom prst="rect">
            <a:avLst/>
          </a:prstGeom>
        </p:spPr>
        <p:txBody>
          <a:bodyPr/>
          <a:lstStyle/>
          <a:p>
            <a:endParaRPr lang="en-GB"/>
          </a:p>
        </p:txBody>
      </p:sp>
      <p:sp>
        <p:nvSpPr>
          <p:cNvPr id="2" name="Google Shape;530;p31">
            <a:extLst>
              <a:ext uri="{FF2B5EF4-FFF2-40B4-BE49-F238E27FC236}">
                <a16:creationId xmlns:a16="http://schemas.microsoft.com/office/drawing/2014/main" id="{C301F842-8C6F-8688-1492-60504A47EA6C}"/>
              </a:ext>
            </a:extLst>
          </p:cNvPr>
          <p:cNvSpPr txBox="1">
            <a:spLocks noGrp="1"/>
          </p:cNvSpPr>
          <p:nvPr>
            <p:ph type="title" hasCustomPrompt="1"/>
          </p:nvPr>
        </p:nvSpPr>
        <p:spPr>
          <a:xfrm>
            <a:off x="720000" y="4014450"/>
            <a:ext cx="7704000" cy="572700"/>
          </a:xfrm>
          <a:prstGeom prst="rect">
            <a:avLst/>
          </a:prstGeom>
          <a:solidFill>
            <a:srgbClr val="F2F6F6"/>
          </a:solidFill>
        </p:spPr>
        <p:txBody>
          <a:bodyPr spcFirstLastPara="1" wrap="square" lIns="91425" tIns="91425" rIns="91425" bIns="91425" anchor="ctr" anchorCtr="0">
            <a:noAutofit/>
          </a:bodyPr>
          <a:lstStyle>
            <a:lvl1pPr>
              <a:defRPr sz="2400">
                <a:solidFill>
                  <a:schemeClr val="tx2"/>
                </a:solidFill>
              </a:defRPr>
            </a:lvl1pPr>
          </a:lstStyle>
          <a:p>
            <a:pPr marL="0" lvl="0" indent="0" algn="ctr" rtl="0">
              <a:spcBef>
                <a:spcPts val="0"/>
              </a:spcBef>
              <a:spcAft>
                <a:spcPts val="0"/>
              </a:spcAft>
              <a:buNone/>
            </a:pPr>
            <a:r>
              <a:rPr lang="en" dirty="0"/>
              <a:t>Slide with a full screen picture</a:t>
            </a:r>
            <a:endParaRPr dirty="0"/>
          </a:p>
        </p:txBody>
      </p:sp>
      <p:sp>
        <p:nvSpPr>
          <p:cNvPr id="9" name="Google Shape;547;p31">
            <a:extLst>
              <a:ext uri="{FF2B5EF4-FFF2-40B4-BE49-F238E27FC236}">
                <a16:creationId xmlns:a16="http://schemas.microsoft.com/office/drawing/2014/main" id="{B8A3DE49-4947-921F-5CC5-228467C767C2}"/>
              </a:ext>
            </a:extLst>
          </p:cNvPr>
          <p:cNvSpPr/>
          <p:nvPr userDrawn="1"/>
        </p:nvSpPr>
        <p:spPr>
          <a:xfrm rot="-9573330">
            <a:off x="8511499" y="4468443"/>
            <a:ext cx="1028056" cy="1028056"/>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7;p31">
            <a:extLst>
              <a:ext uri="{FF2B5EF4-FFF2-40B4-BE49-F238E27FC236}">
                <a16:creationId xmlns:a16="http://schemas.microsoft.com/office/drawing/2014/main" id="{5ACC68F5-199F-F807-FF33-6088F67433CD}"/>
              </a:ext>
            </a:extLst>
          </p:cNvPr>
          <p:cNvSpPr/>
          <p:nvPr userDrawn="1"/>
        </p:nvSpPr>
        <p:spPr>
          <a:xfrm rot="-9573330">
            <a:off x="-791424" y="-910636"/>
            <a:ext cx="2230762" cy="2230762"/>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88104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with quote">
    <p:bg>
      <p:bgPr>
        <a:solidFill>
          <a:srgbClr val="F2F6F6"/>
        </a:solidFill>
        <a:effectLst/>
      </p:bgPr>
    </p:bg>
    <p:spTree>
      <p:nvGrpSpPr>
        <p:cNvPr id="1" name=""/>
        <p:cNvGrpSpPr/>
        <p:nvPr/>
      </p:nvGrpSpPr>
      <p:grpSpPr>
        <a:xfrm>
          <a:off x="0" y="0"/>
          <a:ext cx="0" cy="0"/>
          <a:chOff x="0" y="0"/>
          <a:chExt cx="0" cy="0"/>
        </a:xfrm>
      </p:grpSpPr>
      <p:sp>
        <p:nvSpPr>
          <p:cNvPr id="8" name="Google Shape;308;p27">
            <a:extLst>
              <a:ext uri="{FF2B5EF4-FFF2-40B4-BE49-F238E27FC236}">
                <a16:creationId xmlns:a16="http://schemas.microsoft.com/office/drawing/2014/main" id="{19A76CE0-BAFD-61A2-88AD-1537D3DD99DB}"/>
              </a:ext>
            </a:extLst>
          </p:cNvPr>
          <p:cNvSpPr/>
          <p:nvPr userDrawn="1"/>
        </p:nvSpPr>
        <p:spPr>
          <a:xfrm>
            <a:off x="949770" y="-256671"/>
            <a:ext cx="990300" cy="9903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Google Shape;302;p27">
            <a:extLst>
              <a:ext uri="{FF2B5EF4-FFF2-40B4-BE49-F238E27FC236}">
                <a16:creationId xmlns:a16="http://schemas.microsoft.com/office/drawing/2014/main" id="{857B611D-827A-63EA-D143-89F85A616B68}"/>
              </a:ext>
            </a:extLst>
          </p:cNvPr>
          <p:cNvSpPr txBox="1">
            <a:spLocks noGrp="1"/>
          </p:cNvSpPr>
          <p:nvPr>
            <p:ph type="title"/>
          </p:nvPr>
        </p:nvSpPr>
        <p:spPr>
          <a:xfrm>
            <a:off x="2277000" y="2571750"/>
            <a:ext cx="4590000" cy="531900"/>
          </a:xfrm>
          <a:prstGeom prst="rect">
            <a:avLst/>
          </a:prstGeom>
        </p:spPr>
        <p:txBody>
          <a:bodyPr spcFirstLastPara="1" wrap="square" lIns="91425" tIns="91425" rIns="91425" bIns="91425" anchor="ctr" anchorCtr="0">
            <a:noAutofit/>
          </a:bodyPr>
          <a:lstStyle>
            <a:lvl1pPr>
              <a:defRPr>
                <a:solidFill>
                  <a:schemeClr val="tx2"/>
                </a:solidFill>
              </a:defRPr>
            </a:lvl1pPr>
          </a:lstStyle>
          <a:p>
            <a:pPr marL="0" lvl="0" indent="0" algn="ctr" rtl="0">
              <a:spcBef>
                <a:spcPts val="0"/>
              </a:spcBef>
              <a:spcAft>
                <a:spcPts val="0"/>
              </a:spcAft>
              <a:buNone/>
            </a:pPr>
            <a:r>
              <a:rPr lang="en" dirty="0"/>
              <a:t>—Someone Famous</a:t>
            </a:r>
            <a:endParaRPr dirty="0"/>
          </a:p>
        </p:txBody>
      </p:sp>
      <p:sp>
        <p:nvSpPr>
          <p:cNvPr id="4" name="Google Shape;301;p27">
            <a:extLst>
              <a:ext uri="{FF2B5EF4-FFF2-40B4-BE49-F238E27FC236}">
                <a16:creationId xmlns:a16="http://schemas.microsoft.com/office/drawing/2014/main" id="{63293AEF-FAED-9FA7-028A-25CBB41B870A}"/>
              </a:ext>
            </a:extLst>
          </p:cNvPr>
          <p:cNvSpPr txBox="1">
            <a:spLocks noGrp="1"/>
          </p:cNvSpPr>
          <p:nvPr>
            <p:ph type="subTitle" idx="1" hasCustomPrompt="1"/>
          </p:nvPr>
        </p:nvSpPr>
        <p:spPr>
          <a:xfrm>
            <a:off x="1444525" y="1687288"/>
            <a:ext cx="6255000" cy="835500"/>
          </a:xfrm>
          <a:prstGeom prst="rect">
            <a:avLst/>
          </a:prstGeom>
        </p:spPr>
        <p:txBody>
          <a:bodyPr spcFirstLastPara="1" wrap="square" lIns="91425" tIns="91425" rIns="91425" bIns="91425" anchor="ctr" anchorCtr="0">
            <a:noAutofit/>
          </a:bodyPr>
          <a:lstStyle>
            <a:lvl1pPr>
              <a:defRPr i="1">
                <a:solidFill>
                  <a:schemeClr val="accent1"/>
                </a:solidFill>
                <a:latin typeface="+mn-lt"/>
              </a:defRPr>
            </a:lvl1pPr>
          </a:lstStyle>
          <a:p>
            <a:pPr marL="0" lvl="0" indent="0" algn="ctr" rtl="0">
              <a:spcBef>
                <a:spcPts val="0"/>
              </a:spcBef>
              <a:spcAft>
                <a:spcPts val="0"/>
              </a:spcAft>
              <a:buNone/>
            </a:pPr>
            <a:r>
              <a:rPr lang="en" dirty="0"/>
              <a:t>“This is a quote, words full of wisdom that someone important said and can make the reader get inspired.”</a:t>
            </a:r>
            <a:endParaRPr dirty="0"/>
          </a:p>
        </p:txBody>
      </p:sp>
      <p:sp>
        <p:nvSpPr>
          <p:cNvPr id="5" name="Google Shape;306;p27">
            <a:extLst>
              <a:ext uri="{FF2B5EF4-FFF2-40B4-BE49-F238E27FC236}">
                <a16:creationId xmlns:a16="http://schemas.microsoft.com/office/drawing/2014/main" id="{02F30809-C2DE-D352-1070-43C79850BF29}"/>
              </a:ext>
            </a:extLst>
          </p:cNvPr>
          <p:cNvSpPr/>
          <p:nvPr userDrawn="1"/>
        </p:nvSpPr>
        <p:spPr>
          <a:xfrm>
            <a:off x="7384035" y="3418836"/>
            <a:ext cx="1470900" cy="14709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 name="Google Shape;307;p27">
            <a:extLst>
              <a:ext uri="{FF2B5EF4-FFF2-40B4-BE49-F238E27FC236}">
                <a16:creationId xmlns:a16="http://schemas.microsoft.com/office/drawing/2014/main" id="{6B8B87B7-4293-4EFC-8CB8-B635DD4F0974}"/>
              </a:ext>
            </a:extLst>
          </p:cNvPr>
          <p:cNvCxnSpPr/>
          <p:nvPr userDrawn="1"/>
        </p:nvCxnSpPr>
        <p:spPr>
          <a:xfrm>
            <a:off x="705600" y="901900"/>
            <a:ext cx="7732800" cy="0"/>
          </a:xfrm>
          <a:prstGeom prst="straightConnector1">
            <a:avLst/>
          </a:prstGeom>
          <a:noFill/>
          <a:ln w="9525" cap="flat" cmpd="sng">
            <a:solidFill>
              <a:schemeClr val="tx1"/>
            </a:solidFill>
            <a:prstDash val="solid"/>
            <a:round/>
            <a:headEnd type="oval" w="med" len="med"/>
            <a:tailEnd type="oval" w="med" len="med"/>
          </a:ln>
        </p:spPr>
      </p:cxnSp>
      <p:pic>
        <p:nvPicPr>
          <p:cNvPr id="45" name="Graphic 44">
            <a:extLst>
              <a:ext uri="{FF2B5EF4-FFF2-40B4-BE49-F238E27FC236}">
                <a16:creationId xmlns:a16="http://schemas.microsoft.com/office/drawing/2014/main" id="{CDB79693-7AF8-58F1-AE0E-1BF3468AC3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23737" y="4249949"/>
            <a:ext cx="2659678" cy="380720"/>
          </a:xfrm>
          <a:prstGeom prst="rect">
            <a:avLst/>
          </a:prstGeom>
        </p:spPr>
      </p:pic>
    </p:spTree>
    <p:extLst>
      <p:ext uri="{BB962C8B-B14F-4D97-AF65-F5344CB8AC3E}">
        <p14:creationId xmlns:p14="http://schemas.microsoft.com/office/powerpoint/2010/main" val="4241578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reserve="1" userDrawn="1">
  <p:cSld name="Section title or note">
    <p:bg>
      <p:bgRef idx="1001">
        <a:schemeClr val="bg2"/>
      </p:bgRef>
    </p:bg>
    <p:spTree>
      <p:nvGrpSpPr>
        <p:cNvPr id="1" name="Shape 8"/>
        <p:cNvGrpSpPr/>
        <p:nvPr/>
      </p:nvGrpSpPr>
      <p:grpSpPr>
        <a:xfrm>
          <a:off x="0" y="0"/>
          <a:ext cx="0" cy="0"/>
          <a:chOff x="0" y="0"/>
          <a:chExt cx="0" cy="0"/>
        </a:xfrm>
      </p:grpSpPr>
      <p:sp>
        <p:nvSpPr>
          <p:cNvPr id="11" name="Google Shape;82;p22">
            <a:extLst>
              <a:ext uri="{FF2B5EF4-FFF2-40B4-BE49-F238E27FC236}">
                <a16:creationId xmlns:a16="http://schemas.microsoft.com/office/drawing/2014/main" id="{12B3DEAE-02BB-A5F8-62B0-14EFEC1219A9}"/>
              </a:ext>
            </a:extLst>
          </p:cNvPr>
          <p:cNvSpPr txBox="1">
            <a:spLocks/>
          </p:cNvSpPr>
          <p:nvPr userDrawn="1"/>
        </p:nvSpPr>
        <p:spPr>
          <a:xfrm>
            <a:off x="579201"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bg1"/>
                </a:solidFill>
              </a:rPr>
              <a:t>© Cornerstone Barristers · cornerstonebarristers.com · @cornerstonebarr</a:t>
            </a:r>
          </a:p>
        </p:txBody>
      </p:sp>
      <p:pic>
        <p:nvPicPr>
          <p:cNvPr id="3" name="Graphic 2">
            <a:extLst>
              <a:ext uri="{FF2B5EF4-FFF2-40B4-BE49-F238E27FC236}">
                <a16:creationId xmlns:a16="http://schemas.microsoft.com/office/drawing/2014/main" id="{EA38D24E-3EFA-58B1-0426-258BD1BAB05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03107" y="3058206"/>
            <a:ext cx="2659678" cy="380720"/>
          </a:xfrm>
          <a:prstGeom prst="rect">
            <a:avLst/>
          </a:prstGeom>
        </p:spPr>
      </p:pic>
      <p:pic>
        <p:nvPicPr>
          <p:cNvPr id="5" name="Graphic 4">
            <a:extLst>
              <a:ext uri="{FF2B5EF4-FFF2-40B4-BE49-F238E27FC236}">
                <a16:creationId xmlns:a16="http://schemas.microsoft.com/office/drawing/2014/main" id="{5E510114-6CD5-E26A-4F56-E51B7A21E1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4430" y="3058205"/>
            <a:ext cx="380721" cy="380721"/>
          </a:xfrm>
          <a:prstGeom prst="rect">
            <a:avLst/>
          </a:prstGeom>
        </p:spPr>
      </p:pic>
      <p:pic>
        <p:nvPicPr>
          <p:cNvPr id="6" name="Graphic 5">
            <a:extLst>
              <a:ext uri="{FF2B5EF4-FFF2-40B4-BE49-F238E27FC236}">
                <a16:creationId xmlns:a16="http://schemas.microsoft.com/office/drawing/2014/main" id="{A0E4AB4A-2DE8-3F54-5BB4-E15B6FC1E9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21952" y="3058206"/>
            <a:ext cx="2659678" cy="380720"/>
          </a:xfrm>
          <a:prstGeom prst="rect">
            <a:avLst/>
          </a:prstGeom>
        </p:spPr>
      </p:pic>
      <p:sp>
        <p:nvSpPr>
          <p:cNvPr id="12" name="Text Placeholder 11">
            <a:extLst>
              <a:ext uri="{FF2B5EF4-FFF2-40B4-BE49-F238E27FC236}">
                <a16:creationId xmlns:a16="http://schemas.microsoft.com/office/drawing/2014/main" id="{65A494D3-4AEC-731C-8099-E817B27EF05B}"/>
              </a:ext>
            </a:extLst>
          </p:cNvPr>
          <p:cNvSpPr>
            <a:spLocks noGrp="1"/>
          </p:cNvSpPr>
          <p:nvPr>
            <p:ph type="body" sz="quarter" idx="10" hasCustomPrompt="1"/>
          </p:nvPr>
        </p:nvSpPr>
        <p:spPr>
          <a:xfrm>
            <a:off x="1327150" y="2968027"/>
            <a:ext cx="6965950" cy="544512"/>
          </a:xfrm>
          <a:prstGeom prst="rect">
            <a:avLst/>
          </a:prstGeom>
        </p:spPr>
        <p:txBody>
          <a:bodyPr/>
          <a:lstStyle>
            <a:lvl1pPr>
              <a:defRPr sz="1600" b="1">
                <a:solidFill>
                  <a:schemeClr val="tx1"/>
                </a:solidFill>
                <a:latin typeface="+mj-lt"/>
              </a:defRPr>
            </a:lvl1pPr>
            <a:lvl2pPr>
              <a:defRPr sz="1600" b="1">
                <a:solidFill>
                  <a:schemeClr val="tx1"/>
                </a:solidFill>
                <a:latin typeface="+mj-lt"/>
              </a:defRPr>
            </a:lvl2pPr>
            <a:lvl3pPr>
              <a:defRPr sz="1600" b="1">
                <a:solidFill>
                  <a:schemeClr val="tx1"/>
                </a:solidFill>
                <a:latin typeface="+mj-lt"/>
              </a:defRPr>
            </a:lvl3pPr>
            <a:lvl4pPr>
              <a:defRPr sz="1600" b="1">
                <a:solidFill>
                  <a:schemeClr val="tx1"/>
                </a:solidFill>
                <a:latin typeface="+mj-lt"/>
              </a:defRPr>
            </a:lvl4pPr>
            <a:lvl5pPr>
              <a:defRPr sz="1600" b="1">
                <a:solidFill>
                  <a:schemeClr val="tx1"/>
                </a:solidFill>
                <a:latin typeface="+mj-lt"/>
              </a:defRPr>
            </a:lvl5pPr>
          </a:lstStyle>
          <a:p>
            <a:pPr lvl="0"/>
            <a:r>
              <a:rPr lang="en-US" dirty="0"/>
              <a:t>Short note or explanation lorem ipsum dolor sit </a:t>
            </a:r>
            <a:r>
              <a:rPr lang="en-US" dirty="0" err="1"/>
              <a:t>amet</a:t>
            </a:r>
            <a:r>
              <a:rPr lang="en-US" dirty="0"/>
              <a:t>, </a:t>
            </a:r>
            <a:r>
              <a:rPr lang="en-GB" noProof="0" dirty="0" err="1"/>
              <a:t>consectetur</a:t>
            </a:r>
            <a:r>
              <a:rPr lang="en-US" dirty="0"/>
              <a:t> </a:t>
            </a:r>
            <a:r>
              <a:rPr lang="en-US" dirty="0" err="1"/>
              <a:t>adispicing</a:t>
            </a:r>
            <a:r>
              <a:rPr lang="en-US" dirty="0"/>
              <a:t> </a:t>
            </a:r>
            <a:r>
              <a:rPr lang="en-US" dirty="0" err="1"/>
              <a:t>elit</a:t>
            </a:r>
            <a:r>
              <a:rPr lang="en-US" dirty="0"/>
              <a:t>. </a:t>
            </a:r>
            <a:r>
              <a:rPr lang="en-US" dirty="0" err="1"/>
              <a:t>Fusce</a:t>
            </a:r>
            <a:r>
              <a:rPr lang="en-US" dirty="0"/>
              <a:t> convallis </a:t>
            </a:r>
            <a:r>
              <a:rPr lang="en-US" dirty="0" err="1"/>
              <a:t>est</a:t>
            </a:r>
            <a:r>
              <a:rPr lang="en-US" dirty="0"/>
              <a:t> dui.</a:t>
            </a:r>
            <a:endParaRPr lang="en-GB" dirty="0"/>
          </a:p>
        </p:txBody>
      </p:sp>
    </p:spTree>
    <p:extLst>
      <p:ext uri="{BB962C8B-B14F-4D97-AF65-F5344CB8AC3E}">
        <p14:creationId xmlns:p14="http://schemas.microsoft.com/office/powerpoint/2010/main" val="1057508364"/>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wo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a:t>T</a:t>
            </a:r>
            <a:r>
              <a:rPr lang="en-GB" noProof="0" dirty="0"/>
              <a:t>wo bubbles</a:t>
            </a:r>
          </a:p>
        </p:txBody>
      </p:sp>
      <p:sp>
        <p:nvSpPr>
          <p:cNvPr id="13" name="Oval 12">
            <a:extLst>
              <a:ext uri="{FF2B5EF4-FFF2-40B4-BE49-F238E27FC236}">
                <a16:creationId xmlns:a16="http://schemas.microsoft.com/office/drawing/2014/main" id="{A8ED6500-DF84-4F05-36CD-6D06CF2AF95D}"/>
              </a:ext>
            </a:extLst>
          </p:cNvPr>
          <p:cNvSpPr/>
          <p:nvPr userDrawn="1"/>
        </p:nvSpPr>
        <p:spPr>
          <a:xfrm>
            <a:off x="1878493"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0">
            <a:extLst>
              <a:ext uri="{FF2B5EF4-FFF2-40B4-BE49-F238E27FC236}">
                <a16:creationId xmlns:a16="http://schemas.microsoft.com/office/drawing/2014/main" id="{5881A3E2-8981-BD1E-2488-C6CEE6BF09BB}"/>
              </a:ext>
            </a:extLst>
          </p:cNvPr>
          <p:cNvSpPr>
            <a:spLocks noGrp="1"/>
          </p:cNvSpPr>
          <p:nvPr>
            <p:ph type="body" sz="quarter" idx="13" hasCustomPrompt="1"/>
          </p:nvPr>
        </p:nvSpPr>
        <p:spPr>
          <a:xfrm>
            <a:off x="1878492"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One</a:t>
            </a:r>
            <a:endParaRPr lang="en-GB" dirty="0"/>
          </a:p>
        </p:txBody>
      </p:sp>
      <p:sp>
        <p:nvSpPr>
          <p:cNvPr id="17" name="Oval 16">
            <a:extLst>
              <a:ext uri="{FF2B5EF4-FFF2-40B4-BE49-F238E27FC236}">
                <a16:creationId xmlns:a16="http://schemas.microsoft.com/office/drawing/2014/main" id="{C37F852B-79D3-47D3-F97B-6F2F9CECC088}"/>
              </a:ext>
            </a:extLst>
          </p:cNvPr>
          <p:cNvSpPr/>
          <p:nvPr userDrawn="1"/>
        </p:nvSpPr>
        <p:spPr>
          <a:xfrm>
            <a:off x="5034128"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 Placeholder 10">
            <a:extLst>
              <a:ext uri="{FF2B5EF4-FFF2-40B4-BE49-F238E27FC236}">
                <a16:creationId xmlns:a16="http://schemas.microsoft.com/office/drawing/2014/main" id="{B8EBC132-62A4-DB1F-2571-2E93F8DBE5DB}"/>
              </a:ext>
            </a:extLst>
          </p:cNvPr>
          <p:cNvSpPr>
            <a:spLocks noGrp="1"/>
          </p:cNvSpPr>
          <p:nvPr>
            <p:ph type="body" sz="quarter" idx="15" hasCustomPrompt="1"/>
          </p:nvPr>
        </p:nvSpPr>
        <p:spPr>
          <a:xfrm>
            <a:off x="5033826"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Two</a:t>
            </a:r>
            <a:endParaRPr lang="en-GB" dirty="0"/>
          </a:p>
        </p:txBody>
      </p:sp>
    </p:spTree>
    <p:extLst>
      <p:ext uri="{BB962C8B-B14F-4D97-AF65-F5344CB8AC3E}">
        <p14:creationId xmlns:p14="http://schemas.microsoft.com/office/powerpoint/2010/main" val="3509013833"/>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a:t>T</a:t>
            </a:r>
            <a:r>
              <a:rPr lang="en-GB" noProof="0" dirty="0" err="1"/>
              <a:t>hree</a:t>
            </a:r>
            <a:r>
              <a:rPr lang="en-GB" noProof="0" dirty="0"/>
              <a:t> 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705601"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015026B-3C63-B8E2-314C-92B12189C029}"/>
              </a:ext>
            </a:extLst>
          </p:cNvPr>
          <p:cNvSpPr/>
          <p:nvPr userDrawn="1"/>
        </p:nvSpPr>
        <p:spPr>
          <a:xfrm>
            <a:off x="6192345"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0">
            <a:extLst>
              <a:ext uri="{FF2B5EF4-FFF2-40B4-BE49-F238E27FC236}">
                <a16:creationId xmlns:a16="http://schemas.microsoft.com/office/drawing/2014/main" id="{0D89D4BE-DCD4-FB94-D7C1-D87002068F81}"/>
              </a:ext>
            </a:extLst>
          </p:cNvPr>
          <p:cNvSpPr>
            <a:spLocks noGrp="1"/>
          </p:cNvSpPr>
          <p:nvPr>
            <p:ph type="body" sz="quarter" idx="13" hasCustomPrompt="1"/>
          </p:nvPr>
        </p:nvSpPr>
        <p:spPr>
          <a:xfrm>
            <a:off x="705600"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One</a:t>
            </a:r>
            <a:endParaRPr lang="en-GB" dirty="0"/>
          </a:p>
        </p:txBody>
      </p:sp>
      <p:sp>
        <p:nvSpPr>
          <p:cNvPr id="12" name="Text Placeholder 10">
            <a:extLst>
              <a:ext uri="{FF2B5EF4-FFF2-40B4-BE49-F238E27FC236}">
                <a16:creationId xmlns:a16="http://schemas.microsoft.com/office/drawing/2014/main" id="{1DD95831-155E-1A95-2490-4576562EF30F}"/>
              </a:ext>
            </a:extLst>
          </p:cNvPr>
          <p:cNvSpPr>
            <a:spLocks noGrp="1"/>
          </p:cNvSpPr>
          <p:nvPr>
            <p:ph type="body" sz="quarter" idx="14" hasCustomPrompt="1"/>
          </p:nvPr>
        </p:nvSpPr>
        <p:spPr>
          <a:xfrm>
            <a:off x="6192043"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Three</a:t>
            </a:r>
            <a:endParaRPr lang="en-GB" dirty="0"/>
          </a:p>
        </p:txBody>
      </p:sp>
      <p:sp>
        <p:nvSpPr>
          <p:cNvPr id="3" name="Oval 2">
            <a:extLst>
              <a:ext uri="{FF2B5EF4-FFF2-40B4-BE49-F238E27FC236}">
                <a16:creationId xmlns:a16="http://schemas.microsoft.com/office/drawing/2014/main" id="{6F5E0430-AC8B-A8E7-2A4A-ED18BBD9E476}"/>
              </a:ext>
            </a:extLst>
          </p:cNvPr>
          <p:cNvSpPr/>
          <p:nvPr userDrawn="1"/>
        </p:nvSpPr>
        <p:spPr>
          <a:xfrm>
            <a:off x="3448520"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0">
            <a:extLst>
              <a:ext uri="{FF2B5EF4-FFF2-40B4-BE49-F238E27FC236}">
                <a16:creationId xmlns:a16="http://schemas.microsoft.com/office/drawing/2014/main" id="{B96D1AC5-5AFE-F94A-D874-932D7D79C273}"/>
              </a:ext>
            </a:extLst>
          </p:cNvPr>
          <p:cNvSpPr>
            <a:spLocks noGrp="1"/>
          </p:cNvSpPr>
          <p:nvPr>
            <p:ph type="body" sz="quarter" idx="15" hasCustomPrompt="1"/>
          </p:nvPr>
        </p:nvSpPr>
        <p:spPr>
          <a:xfrm>
            <a:off x="3448218"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Two</a:t>
            </a:r>
            <a:endParaRPr lang="en-GB" dirty="0"/>
          </a:p>
        </p:txBody>
      </p:sp>
    </p:spTree>
    <p:extLst>
      <p:ext uri="{BB962C8B-B14F-4D97-AF65-F5344CB8AC3E}">
        <p14:creationId xmlns:p14="http://schemas.microsoft.com/office/powerpoint/2010/main" val="1525344585"/>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err="1"/>
              <a:t>Four</a:t>
            </a:r>
            <a:r>
              <a:rPr lang="es-ES" noProof="0" dirty="0"/>
              <a:t>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2781745"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015026B-3C63-B8E2-314C-92B12189C029}"/>
              </a:ext>
            </a:extLst>
          </p:cNvPr>
          <p:cNvSpPr/>
          <p:nvPr userDrawn="1"/>
        </p:nvSpPr>
        <p:spPr>
          <a:xfrm>
            <a:off x="2776664" y="3024357"/>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6F5E0430-AC8B-A8E7-2A4A-ED18BBD9E476}"/>
              </a:ext>
            </a:extLst>
          </p:cNvPr>
          <p:cNvSpPr/>
          <p:nvPr userDrawn="1"/>
        </p:nvSpPr>
        <p:spPr>
          <a:xfrm>
            <a:off x="4850363"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8BC144F9-AA7F-FE57-FD46-A55601D6DF04}"/>
              </a:ext>
            </a:extLst>
          </p:cNvPr>
          <p:cNvSpPr/>
          <p:nvPr userDrawn="1"/>
        </p:nvSpPr>
        <p:spPr>
          <a:xfrm>
            <a:off x="4845283" y="3024357"/>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10">
            <a:extLst>
              <a:ext uri="{FF2B5EF4-FFF2-40B4-BE49-F238E27FC236}">
                <a16:creationId xmlns:a16="http://schemas.microsoft.com/office/drawing/2014/main" id="{ABE5B1D5-CCF6-DD05-37F3-6B5D5DA0A62B}"/>
              </a:ext>
            </a:extLst>
          </p:cNvPr>
          <p:cNvSpPr>
            <a:spLocks noGrp="1"/>
          </p:cNvSpPr>
          <p:nvPr>
            <p:ph type="body" sz="quarter" idx="13" hasCustomPrompt="1"/>
          </p:nvPr>
        </p:nvSpPr>
        <p:spPr>
          <a:xfrm>
            <a:off x="2781745" y="1313110"/>
            <a:ext cx="1512178" cy="1511836"/>
          </a:xfrm>
          <a:prstGeom prst="rect">
            <a:avLst/>
          </a:prstGeom>
        </p:spPr>
        <p:txBody>
          <a:bodyPr anchor="ctr"/>
          <a:lstStyle>
            <a:lvl1pPr algn="ctr">
              <a:defRPr sz="2000" b="1">
                <a:solidFill>
                  <a:schemeClr val="bg1"/>
                </a:solidFill>
                <a:latin typeface="+mj-lt"/>
              </a:defRPr>
            </a:lvl1pPr>
          </a:lstStyle>
          <a:p>
            <a:pPr lvl="0"/>
            <a:r>
              <a:rPr lang="en-US" dirty="0"/>
              <a:t>One</a:t>
            </a:r>
            <a:endParaRPr lang="en-GB" dirty="0"/>
          </a:p>
        </p:txBody>
      </p:sp>
      <p:sp>
        <p:nvSpPr>
          <p:cNvPr id="24" name="Text Placeholder 10">
            <a:extLst>
              <a:ext uri="{FF2B5EF4-FFF2-40B4-BE49-F238E27FC236}">
                <a16:creationId xmlns:a16="http://schemas.microsoft.com/office/drawing/2014/main" id="{BA662919-CA76-A225-6101-07DD83D72497}"/>
              </a:ext>
            </a:extLst>
          </p:cNvPr>
          <p:cNvSpPr>
            <a:spLocks noGrp="1"/>
          </p:cNvSpPr>
          <p:nvPr>
            <p:ph type="body" sz="quarter" idx="14" hasCustomPrompt="1"/>
          </p:nvPr>
        </p:nvSpPr>
        <p:spPr>
          <a:xfrm>
            <a:off x="2776469" y="3024584"/>
            <a:ext cx="1512178" cy="1511836"/>
          </a:xfrm>
          <a:prstGeom prst="rect">
            <a:avLst/>
          </a:prstGeom>
        </p:spPr>
        <p:txBody>
          <a:bodyPr anchor="ctr"/>
          <a:lstStyle>
            <a:lvl1pPr algn="ctr">
              <a:defRPr sz="2000" b="1">
                <a:solidFill>
                  <a:schemeClr val="bg1"/>
                </a:solidFill>
                <a:latin typeface="+mj-lt"/>
              </a:defRPr>
            </a:lvl1pPr>
          </a:lstStyle>
          <a:p>
            <a:pPr lvl="0"/>
            <a:r>
              <a:rPr lang="en-US" dirty="0"/>
              <a:t>Three</a:t>
            </a:r>
            <a:endParaRPr lang="en-GB" dirty="0"/>
          </a:p>
        </p:txBody>
      </p:sp>
      <p:sp>
        <p:nvSpPr>
          <p:cNvPr id="25" name="Text Placeholder 10">
            <a:extLst>
              <a:ext uri="{FF2B5EF4-FFF2-40B4-BE49-F238E27FC236}">
                <a16:creationId xmlns:a16="http://schemas.microsoft.com/office/drawing/2014/main" id="{91A3C1AF-8E69-A4AA-0D8F-A895B90531CE}"/>
              </a:ext>
            </a:extLst>
          </p:cNvPr>
          <p:cNvSpPr>
            <a:spLocks noGrp="1"/>
          </p:cNvSpPr>
          <p:nvPr>
            <p:ph type="body" sz="quarter" idx="15" hasCustomPrompt="1"/>
          </p:nvPr>
        </p:nvSpPr>
        <p:spPr>
          <a:xfrm>
            <a:off x="4845088" y="1313110"/>
            <a:ext cx="1512178" cy="1511836"/>
          </a:xfrm>
          <a:prstGeom prst="rect">
            <a:avLst/>
          </a:prstGeom>
        </p:spPr>
        <p:txBody>
          <a:bodyPr anchor="ctr"/>
          <a:lstStyle>
            <a:lvl1pPr algn="ctr">
              <a:defRPr sz="2000" b="1">
                <a:solidFill>
                  <a:schemeClr val="bg1"/>
                </a:solidFill>
                <a:latin typeface="+mj-lt"/>
              </a:defRPr>
            </a:lvl1pPr>
          </a:lstStyle>
          <a:p>
            <a:pPr lvl="0"/>
            <a:r>
              <a:rPr lang="en-US" dirty="0"/>
              <a:t>Two</a:t>
            </a:r>
            <a:endParaRPr lang="en-GB" dirty="0"/>
          </a:p>
        </p:txBody>
      </p:sp>
      <p:sp>
        <p:nvSpPr>
          <p:cNvPr id="26" name="Text Placeholder 10">
            <a:extLst>
              <a:ext uri="{FF2B5EF4-FFF2-40B4-BE49-F238E27FC236}">
                <a16:creationId xmlns:a16="http://schemas.microsoft.com/office/drawing/2014/main" id="{5441AB56-D998-FEED-8114-77C57765AC49}"/>
              </a:ext>
            </a:extLst>
          </p:cNvPr>
          <p:cNvSpPr>
            <a:spLocks noGrp="1"/>
          </p:cNvSpPr>
          <p:nvPr>
            <p:ph type="body" sz="quarter" idx="19" hasCustomPrompt="1"/>
          </p:nvPr>
        </p:nvSpPr>
        <p:spPr>
          <a:xfrm>
            <a:off x="4844982" y="3024584"/>
            <a:ext cx="1512178" cy="1511836"/>
          </a:xfrm>
          <a:prstGeom prst="rect">
            <a:avLst/>
          </a:prstGeom>
        </p:spPr>
        <p:txBody>
          <a:bodyPr anchor="ctr"/>
          <a:lstStyle>
            <a:lvl1pPr algn="ctr">
              <a:defRPr sz="2000" b="1">
                <a:solidFill>
                  <a:schemeClr val="bg1"/>
                </a:solidFill>
                <a:latin typeface="+mj-lt"/>
              </a:defRPr>
            </a:lvl1pPr>
          </a:lstStyle>
          <a:p>
            <a:pPr lvl="0"/>
            <a:r>
              <a:rPr lang="en-US" dirty="0"/>
              <a:t>Four</a:t>
            </a:r>
            <a:endParaRPr lang="en-GB" dirty="0"/>
          </a:p>
        </p:txBody>
      </p:sp>
    </p:spTree>
    <p:extLst>
      <p:ext uri="{BB962C8B-B14F-4D97-AF65-F5344CB8AC3E}">
        <p14:creationId xmlns:p14="http://schemas.microsoft.com/office/powerpoint/2010/main" val="949161629"/>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ive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a:t>Five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1934336" y="156460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0">
            <a:extLst>
              <a:ext uri="{FF2B5EF4-FFF2-40B4-BE49-F238E27FC236}">
                <a16:creationId xmlns:a16="http://schemas.microsoft.com/office/drawing/2014/main" id="{0D89D4BE-DCD4-FB94-D7C1-D87002068F81}"/>
              </a:ext>
            </a:extLst>
          </p:cNvPr>
          <p:cNvSpPr>
            <a:spLocks noGrp="1"/>
          </p:cNvSpPr>
          <p:nvPr>
            <p:ph type="body" sz="quarter" idx="13" hasCustomPrompt="1"/>
          </p:nvPr>
        </p:nvSpPr>
        <p:spPr>
          <a:xfrm>
            <a:off x="1934345" y="1564833"/>
            <a:ext cx="1118419" cy="1118166"/>
          </a:xfrm>
          <a:prstGeom prst="rect">
            <a:avLst/>
          </a:prstGeom>
        </p:spPr>
        <p:txBody>
          <a:bodyPr anchor="ctr"/>
          <a:lstStyle>
            <a:lvl1pPr algn="ctr">
              <a:defRPr sz="2000" b="1">
                <a:solidFill>
                  <a:schemeClr val="bg1"/>
                </a:solidFill>
                <a:latin typeface="+mj-lt"/>
              </a:defRPr>
            </a:lvl1pPr>
          </a:lstStyle>
          <a:p>
            <a:pPr lvl="0"/>
            <a:r>
              <a:rPr lang="en-US" dirty="0"/>
              <a:t>Two</a:t>
            </a:r>
            <a:endParaRPr lang="en-GB" dirty="0"/>
          </a:p>
        </p:txBody>
      </p:sp>
      <p:sp>
        <p:nvSpPr>
          <p:cNvPr id="3" name="Oval 2">
            <a:extLst>
              <a:ext uri="{FF2B5EF4-FFF2-40B4-BE49-F238E27FC236}">
                <a16:creationId xmlns:a16="http://schemas.microsoft.com/office/drawing/2014/main" id="{6F5E0430-AC8B-A8E7-2A4A-ED18BBD9E476}"/>
              </a:ext>
            </a:extLst>
          </p:cNvPr>
          <p:cNvSpPr/>
          <p:nvPr userDrawn="1"/>
        </p:nvSpPr>
        <p:spPr>
          <a:xfrm>
            <a:off x="3448520"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0">
            <a:extLst>
              <a:ext uri="{FF2B5EF4-FFF2-40B4-BE49-F238E27FC236}">
                <a16:creationId xmlns:a16="http://schemas.microsoft.com/office/drawing/2014/main" id="{B96D1AC5-5AFE-F94A-D874-932D7D79C273}"/>
              </a:ext>
            </a:extLst>
          </p:cNvPr>
          <p:cNvSpPr>
            <a:spLocks noGrp="1"/>
          </p:cNvSpPr>
          <p:nvPr>
            <p:ph type="body" sz="quarter" idx="15" hasCustomPrompt="1"/>
          </p:nvPr>
        </p:nvSpPr>
        <p:spPr>
          <a:xfrm>
            <a:off x="3448218"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One</a:t>
            </a:r>
            <a:endParaRPr lang="en-GB" dirty="0"/>
          </a:p>
        </p:txBody>
      </p:sp>
      <p:sp>
        <p:nvSpPr>
          <p:cNvPr id="2" name="Oval 1">
            <a:extLst>
              <a:ext uri="{FF2B5EF4-FFF2-40B4-BE49-F238E27FC236}">
                <a16:creationId xmlns:a16="http://schemas.microsoft.com/office/drawing/2014/main" id="{3E6F75B1-8C0C-6E6B-B896-61BEFAD1E9AD}"/>
              </a:ext>
            </a:extLst>
          </p:cNvPr>
          <p:cNvSpPr/>
          <p:nvPr userDrawn="1"/>
        </p:nvSpPr>
        <p:spPr>
          <a:xfrm>
            <a:off x="1934336" y="3305699"/>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10">
            <a:extLst>
              <a:ext uri="{FF2B5EF4-FFF2-40B4-BE49-F238E27FC236}">
                <a16:creationId xmlns:a16="http://schemas.microsoft.com/office/drawing/2014/main" id="{0F8486AC-4FB4-A045-3C97-BDD54DB81BB4}"/>
              </a:ext>
            </a:extLst>
          </p:cNvPr>
          <p:cNvSpPr>
            <a:spLocks noGrp="1"/>
          </p:cNvSpPr>
          <p:nvPr>
            <p:ph type="body" sz="quarter" idx="16" hasCustomPrompt="1"/>
          </p:nvPr>
        </p:nvSpPr>
        <p:spPr>
          <a:xfrm>
            <a:off x="1934345" y="3305925"/>
            <a:ext cx="1118419" cy="1118166"/>
          </a:xfrm>
          <a:prstGeom prst="rect">
            <a:avLst/>
          </a:prstGeom>
        </p:spPr>
        <p:txBody>
          <a:bodyPr anchor="ctr"/>
          <a:lstStyle>
            <a:lvl1pPr algn="ctr">
              <a:defRPr sz="2000" b="1">
                <a:solidFill>
                  <a:schemeClr val="bg1"/>
                </a:solidFill>
                <a:latin typeface="+mj-lt"/>
              </a:defRPr>
            </a:lvl1pPr>
          </a:lstStyle>
          <a:p>
            <a:pPr lvl="0"/>
            <a:r>
              <a:rPr lang="en-US" dirty="0"/>
              <a:t>Three</a:t>
            </a:r>
            <a:endParaRPr lang="en-GB" dirty="0"/>
          </a:p>
        </p:txBody>
      </p:sp>
      <p:sp>
        <p:nvSpPr>
          <p:cNvPr id="7" name="Oval 6">
            <a:extLst>
              <a:ext uri="{FF2B5EF4-FFF2-40B4-BE49-F238E27FC236}">
                <a16:creationId xmlns:a16="http://schemas.microsoft.com/office/drawing/2014/main" id="{04921F19-547F-CDEE-9395-C4BFB4106738}"/>
              </a:ext>
            </a:extLst>
          </p:cNvPr>
          <p:cNvSpPr/>
          <p:nvPr userDrawn="1"/>
        </p:nvSpPr>
        <p:spPr>
          <a:xfrm>
            <a:off x="6075053" y="156460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10">
            <a:extLst>
              <a:ext uri="{FF2B5EF4-FFF2-40B4-BE49-F238E27FC236}">
                <a16:creationId xmlns:a16="http://schemas.microsoft.com/office/drawing/2014/main" id="{7C3490A5-E135-82F4-F132-74129283B2B4}"/>
              </a:ext>
            </a:extLst>
          </p:cNvPr>
          <p:cNvSpPr>
            <a:spLocks noGrp="1"/>
          </p:cNvSpPr>
          <p:nvPr>
            <p:ph type="body" sz="quarter" idx="17" hasCustomPrompt="1"/>
          </p:nvPr>
        </p:nvSpPr>
        <p:spPr>
          <a:xfrm>
            <a:off x="6075062" y="1564833"/>
            <a:ext cx="1118419" cy="1118166"/>
          </a:xfrm>
          <a:prstGeom prst="rect">
            <a:avLst/>
          </a:prstGeom>
        </p:spPr>
        <p:txBody>
          <a:bodyPr anchor="ctr"/>
          <a:lstStyle>
            <a:lvl1pPr algn="ctr">
              <a:defRPr sz="2000" b="1">
                <a:solidFill>
                  <a:schemeClr val="bg1"/>
                </a:solidFill>
                <a:latin typeface="+mj-lt"/>
              </a:defRPr>
            </a:lvl1pPr>
          </a:lstStyle>
          <a:p>
            <a:pPr lvl="0"/>
            <a:r>
              <a:rPr lang="en-US" dirty="0"/>
              <a:t>Four</a:t>
            </a:r>
            <a:endParaRPr lang="en-GB" dirty="0"/>
          </a:p>
        </p:txBody>
      </p:sp>
      <p:sp>
        <p:nvSpPr>
          <p:cNvPr id="13" name="Oval 12">
            <a:extLst>
              <a:ext uri="{FF2B5EF4-FFF2-40B4-BE49-F238E27FC236}">
                <a16:creationId xmlns:a16="http://schemas.microsoft.com/office/drawing/2014/main" id="{77960DF8-E0DD-842A-F8E4-10914E9EABEE}"/>
              </a:ext>
            </a:extLst>
          </p:cNvPr>
          <p:cNvSpPr/>
          <p:nvPr userDrawn="1"/>
        </p:nvSpPr>
        <p:spPr>
          <a:xfrm>
            <a:off x="6075053" y="3305699"/>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0">
            <a:extLst>
              <a:ext uri="{FF2B5EF4-FFF2-40B4-BE49-F238E27FC236}">
                <a16:creationId xmlns:a16="http://schemas.microsoft.com/office/drawing/2014/main" id="{B4B4EA4D-BDFA-5F9B-139A-C03DEBCF55F3}"/>
              </a:ext>
            </a:extLst>
          </p:cNvPr>
          <p:cNvSpPr>
            <a:spLocks noGrp="1"/>
          </p:cNvSpPr>
          <p:nvPr>
            <p:ph type="body" sz="quarter" idx="18" hasCustomPrompt="1"/>
          </p:nvPr>
        </p:nvSpPr>
        <p:spPr>
          <a:xfrm>
            <a:off x="6075062" y="3305925"/>
            <a:ext cx="1118419" cy="1118166"/>
          </a:xfrm>
          <a:prstGeom prst="rect">
            <a:avLst/>
          </a:prstGeom>
        </p:spPr>
        <p:txBody>
          <a:bodyPr anchor="ctr"/>
          <a:lstStyle>
            <a:lvl1pPr algn="ctr">
              <a:defRPr sz="2000" b="1">
                <a:solidFill>
                  <a:schemeClr val="bg1"/>
                </a:solidFill>
                <a:latin typeface="+mj-lt"/>
              </a:defRPr>
            </a:lvl1pPr>
          </a:lstStyle>
          <a:p>
            <a:pPr lvl="0"/>
            <a:r>
              <a:rPr lang="en-US" dirty="0"/>
              <a:t>Five</a:t>
            </a:r>
            <a:endParaRPr lang="en-GB" dirty="0"/>
          </a:p>
        </p:txBody>
      </p:sp>
    </p:spTree>
    <p:extLst>
      <p:ext uri="{BB962C8B-B14F-4D97-AF65-F5344CB8AC3E}">
        <p14:creationId xmlns:p14="http://schemas.microsoft.com/office/powerpoint/2010/main" val="884572346"/>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x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err="1"/>
              <a:t>Six</a:t>
            </a:r>
            <a:r>
              <a:rPr lang="es-ES" noProof="0" dirty="0"/>
              <a:t>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1747585"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015026B-3C63-B8E2-314C-92B12189C029}"/>
              </a:ext>
            </a:extLst>
          </p:cNvPr>
          <p:cNvSpPr/>
          <p:nvPr userDrawn="1"/>
        </p:nvSpPr>
        <p:spPr>
          <a:xfrm>
            <a:off x="5884821"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6F5E0430-AC8B-A8E7-2A4A-ED18BBD9E476}"/>
              </a:ext>
            </a:extLst>
          </p:cNvPr>
          <p:cNvSpPr/>
          <p:nvPr userDrawn="1"/>
        </p:nvSpPr>
        <p:spPr>
          <a:xfrm>
            <a:off x="3816203"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10">
            <a:extLst>
              <a:ext uri="{FF2B5EF4-FFF2-40B4-BE49-F238E27FC236}">
                <a16:creationId xmlns:a16="http://schemas.microsoft.com/office/drawing/2014/main" id="{ABE5B1D5-CCF6-DD05-37F3-6B5D5DA0A62B}"/>
              </a:ext>
            </a:extLst>
          </p:cNvPr>
          <p:cNvSpPr>
            <a:spLocks noGrp="1"/>
          </p:cNvSpPr>
          <p:nvPr>
            <p:ph type="body" sz="quarter" idx="13" hasCustomPrompt="1"/>
          </p:nvPr>
        </p:nvSpPr>
        <p:spPr>
          <a:xfrm>
            <a:off x="1747585"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One</a:t>
            </a:r>
          </a:p>
        </p:txBody>
      </p:sp>
      <p:sp>
        <p:nvSpPr>
          <p:cNvPr id="24" name="Text Placeholder 10">
            <a:extLst>
              <a:ext uri="{FF2B5EF4-FFF2-40B4-BE49-F238E27FC236}">
                <a16:creationId xmlns:a16="http://schemas.microsoft.com/office/drawing/2014/main" id="{BA662919-CA76-A225-6101-07DD83D72497}"/>
              </a:ext>
            </a:extLst>
          </p:cNvPr>
          <p:cNvSpPr>
            <a:spLocks noGrp="1"/>
          </p:cNvSpPr>
          <p:nvPr>
            <p:ph type="body" sz="quarter" idx="14" hasCustomPrompt="1"/>
          </p:nvPr>
        </p:nvSpPr>
        <p:spPr>
          <a:xfrm>
            <a:off x="5884626"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Three</a:t>
            </a:r>
          </a:p>
        </p:txBody>
      </p:sp>
      <p:sp>
        <p:nvSpPr>
          <p:cNvPr id="25" name="Text Placeholder 10">
            <a:extLst>
              <a:ext uri="{FF2B5EF4-FFF2-40B4-BE49-F238E27FC236}">
                <a16:creationId xmlns:a16="http://schemas.microsoft.com/office/drawing/2014/main" id="{91A3C1AF-8E69-A4AA-0D8F-A895B90531CE}"/>
              </a:ext>
            </a:extLst>
          </p:cNvPr>
          <p:cNvSpPr>
            <a:spLocks noGrp="1"/>
          </p:cNvSpPr>
          <p:nvPr>
            <p:ph type="body" sz="quarter" idx="15" hasCustomPrompt="1"/>
          </p:nvPr>
        </p:nvSpPr>
        <p:spPr>
          <a:xfrm>
            <a:off x="3810928"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Two</a:t>
            </a:r>
          </a:p>
        </p:txBody>
      </p:sp>
      <p:sp>
        <p:nvSpPr>
          <p:cNvPr id="27" name="Oval 26">
            <a:extLst>
              <a:ext uri="{FF2B5EF4-FFF2-40B4-BE49-F238E27FC236}">
                <a16:creationId xmlns:a16="http://schemas.microsoft.com/office/drawing/2014/main" id="{29709CB1-0440-2BA5-38C3-A3CC0E07DCB8}"/>
              </a:ext>
            </a:extLst>
          </p:cNvPr>
          <p:cNvSpPr/>
          <p:nvPr userDrawn="1"/>
        </p:nvSpPr>
        <p:spPr>
          <a:xfrm>
            <a:off x="1747390"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B8D1CF7C-7E31-3F2C-889B-EC11FDC96B2F}"/>
              </a:ext>
            </a:extLst>
          </p:cNvPr>
          <p:cNvSpPr/>
          <p:nvPr userDrawn="1"/>
        </p:nvSpPr>
        <p:spPr>
          <a:xfrm>
            <a:off x="5884626"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ADBD2567-C2C5-01C1-A975-7C2A12FFD974}"/>
              </a:ext>
            </a:extLst>
          </p:cNvPr>
          <p:cNvSpPr/>
          <p:nvPr userDrawn="1"/>
        </p:nvSpPr>
        <p:spPr>
          <a:xfrm>
            <a:off x="3816008"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 Placeholder 10">
            <a:extLst>
              <a:ext uri="{FF2B5EF4-FFF2-40B4-BE49-F238E27FC236}">
                <a16:creationId xmlns:a16="http://schemas.microsoft.com/office/drawing/2014/main" id="{FF0BE6B7-EED1-7FC5-1196-AFAA318CB9E4}"/>
              </a:ext>
            </a:extLst>
          </p:cNvPr>
          <p:cNvSpPr>
            <a:spLocks noGrp="1"/>
          </p:cNvSpPr>
          <p:nvPr>
            <p:ph type="body" sz="quarter" idx="20" hasCustomPrompt="1"/>
          </p:nvPr>
        </p:nvSpPr>
        <p:spPr>
          <a:xfrm>
            <a:off x="1747390"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Four</a:t>
            </a:r>
          </a:p>
        </p:txBody>
      </p:sp>
      <p:sp>
        <p:nvSpPr>
          <p:cNvPr id="33" name="Text Placeholder 10">
            <a:extLst>
              <a:ext uri="{FF2B5EF4-FFF2-40B4-BE49-F238E27FC236}">
                <a16:creationId xmlns:a16="http://schemas.microsoft.com/office/drawing/2014/main" id="{AC3B1036-4A6D-6129-FDDF-97FB06672FF5}"/>
              </a:ext>
            </a:extLst>
          </p:cNvPr>
          <p:cNvSpPr>
            <a:spLocks noGrp="1"/>
          </p:cNvSpPr>
          <p:nvPr>
            <p:ph type="body" sz="quarter" idx="21" hasCustomPrompt="1"/>
          </p:nvPr>
        </p:nvSpPr>
        <p:spPr>
          <a:xfrm>
            <a:off x="5884431"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Six</a:t>
            </a:r>
          </a:p>
        </p:txBody>
      </p:sp>
      <p:sp>
        <p:nvSpPr>
          <p:cNvPr id="34" name="Text Placeholder 10">
            <a:extLst>
              <a:ext uri="{FF2B5EF4-FFF2-40B4-BE49-F238E27FC236}">
                <a16:creationId xmlns:a16="http://schemas.microsoft.com/office/drawing/2014/main" id="{16B5A635-7A1B-2BB5-3226-ACA7C94E04D1}"/>
              </a:ext>
            </a:extLst>
          </p:cNvPr>
          <p:cNvSpPr>
            <a:spLocks noGrp="1"/>
          </p:cNvSpPr>
          <p:nvPr>
            <p:ph type="body" sz="quarter" idx="22" hasCustomPrompt="1"/>
          </p:nvPr>
        </p:nvSpPr>
        <p:spPr>
          <a:xfrm>
            <a:off x="3810733"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Five</a:t>
            </a:r>
          </a:p>
        </p:txBody>
      </p:sp>
    </p:spTree>
    <p:extLst>
      <p:ext uri="{BB962C8B-B14F-4D97-AF65-F5344CB8AC3E}">
        <p14:creationId xmlns:p14="http://schemas.microsoft.com/office/powerpoint/2010/main" val="1227583929"/>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ven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err="1"/>
              <a:t>Seven</a:t>
            </a:r>
            <a:r>
              <a:rPr lang="es-ES" noProof="0" dirty="0"/>
              <a:t>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1934336" y="156460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0">
            <a:extLst>
              <a:ext uri="{FF2B5EF4-FFF2-40B4-BE49-F238E27FC236}">
                <a16:creationId xmlns:a16="http://schemas.microsoft.com/office/drawing/2014/main" id="{0D89D4BE-DCD4-FB94-D7C1-D87002068F81}"/>
              </a:ext>
            </a:extLst>
          </p:cNvPr>
          <p:cNvSpPr>
            <a:spLocks noGrp="1"/>
          </p:cNvSpPr>
          <p:nvPr>
            <p:ph type="body" sz="quarter" idx="13" hasCustomPrompt="1"/>
          </p:nvPr>
        </p:nvSpPr>
        <p:spPr>
          <a:xfrm>
            <a:off x="1934345" y="1564833"/>
            <a:ext cx="1118419" cy="1118166"/>
          </a:xfrm>
          <a:prstGeom prst="rect">
            <a:avLst/>
          </a:prstGeom>
        </p:spPr>
        <p:txBody>
          <a:bodyPr anchor="ctr"/>
          <a:lstStyle>
            <a:lvl1pPr algn="ctr">
              <a:defRPr sz="2000" b="1">
                <a:solidFill>
                  <a:schemeClr val="bg1"/>
                </a:solidFill>
                <a:latin typeface="+mj-lt"/>
              </a:defRPr>
            </a:lvl1pPr>
          </a:lstStyle>
          <a:p>
            <a:pPr lvl="0"/>
            <a:r>
              <a:rPr lang="en-GB" noProof="0"/>
              <a:t>Two</a:t>
            </a:r>
          </a:p>
        </p:txBody>
      </p:sp>
      <p:sp>
        <p:nvSpPr>
          <p:cNvPr id="3" name="Oval 2">
            <a:extLst>
              <a:ext uri="{FF2B5EF4-FFF2-40B4-BE49-F238E27FC236}">
                <a16:creationId xmlns:a16="http://schemas.microsoft.com/office/drawing/2014/main" id="{6F5E0430-AC8B-A8E7-2A4A-ED18BBD9E476}"/>
              </a:ext>
            </a:extLst>
          </p:cNvPr>
          <p:cNvSpPr/>
          <p:nvPr userDrawn="1"/>
        </p:nvSpPr>
        <p:spPr>
          <a:xfrm>
            <a:off x="3448520"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0">
            <a:extLst>
              <a:ext uri="{FF2B5EF4-FFF2-40B4-BE49-F238E27FC236}">
                <a16:creationId xmlns:a16="http://schemas.microsoft.com/office/drawing/2014/main" id="{B96D1AC5-5AFE-F94A-D874-932D7D79C273}"/>
              </a:ext>
            </a:extLst>
          </p:cNvPr>
          <p:cNvSpPr>
            <a:spLocks noGrp="1"/>
          </p:cNvSpPr>
          <p:nvPr>
            <p:ph type="body" sz="quarter" idx="15" hasCustomPrompt="1"/>
          </p:nvPr>
        </p:nvSpPr>
        <p:spPr>
          <a:xfrm>
            <a:off x="3448218" y="1881205"/>
            <a:ext cx="2231381" cy="2230877"/>
          </a:xfrm>
          <a:prstGeom prst="rect">
            <a:avLst/>
          </a:prstGeom>
        </p:spPr>
        <p:txBody>
          <a:bodyPr anchor="ctr"/>
          <a:lstStyle>
            <a:lvl1pPr algn="ctr">
              <a:defRPr sz="2000" b="1">
                <a:solidFill>
                  <a:schemeClr val="bg1"/>
                </a:solidFill>
                <a:latin typeface="+mj-lt"/>
              </a:defRPr>
            </a:lvl1pPr>
          </a:lstStyle>
          <a:p>
            <a:pPr lvl="0"/>
            <a:r>
              <a:rPr lang="en-GB" noProof="0"/>
              <a:t>One</a:t>
            </a:r>
          </a:p>
        </p:txBody>
      </p:sp>
      <p:sp>
        <p:nvSpPr>
          <p:cNvPr id="2" name="Oval 1">
            <a:extLst>
              <a:ext uri="{FF2B5EF4-FFF2-40B4-BE49-F238E27FC236}">
                <a16:creationId xmlns:a16="http://schemas.microsoft.com/office/drawing/2014/main" id="{3E6F75B1-8C0C-6E6B-B896-61BEFAD1E9AD}"/>
              </a:ext>
            </a:extLst>
          </p:cNvPr>
          <p:cNvSpPr/>
          <p:nvPr userDrawn="1"/>
        </p:nvSpPr>
        <p:spPr>
          <a:xfrm>
            <a:off x="1934336" y="3305699"/>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10">
            <a:extLst>
              <a:ext uri="{FF2B5EF4-FFF2-40B4-BE49-F238E27FC236}">
                <a16:creationId xmlns:a16="http://schemas.microsoft.com/office/drawing/2014/main" id="{0F8486AC-4FB4-A045-3C97-BDD54DB81BB4}"/>
              </a:ext>
            </a:extLst>
          </p:cNvPr>
          <p:cNvSpPr>
            <a:spLocks noGrp="1"/>
          </p:cNvSpPr>
          <p:nvPr>
            <p:ph type="body" sz="quarter" idx="16" hasCustomPrompt="1"/>
          </p:nvPr>
        </p:nvSpPr>
        <p:spPr>
          <a:xfrm>
            <a:off x="1934345" y="3305925"/>
            <a:ext cx="1118419" cy="1118166"/>
          </a:xfrm>
          <a:prstGeom prst="rect">
            <a:avLst/>
          </a:prstGeom>
        </p:spPr>
        <p:txBody>
          <a:bodyPr anchor="ctr"/>
          <a:lstStyle>
            <a:lvl1pPr algn="ctr">
              <a:defRPr sz="2000" b="1">
                <a:solidFill>
                  <a:schemeClr val="bg1"/>
                </a:solidFill>
                <a:latin typeface="+mj-lt"/>
              </a:defRPr>
            </a:lvl1pPr>
          </a:lstStyle>
          <a:p>
            <a:pPr lvl="0"/>
            <a:r>
              <a:rPr lang="en-GB" noProof="0"/>
              <a:t>Four</a:t>
            </a:r>
          </a:p>
        </p:txBody>
      </p:sp>
      <p:sp>
        <p:nvSpPr>
          <p:cNvPr id="7" name="Oval 6">
            <a:extLst>
              <a:ext uri="{FF2B5EF4-FFF2-40B4-BE49-F238E27FC236}">
                <a16:creationId xmlns:a16="http://schemas.microsoft.com/office/drawing/2014/main" id="{04921F19-547F-CDEE-9395-C4BFB4106738}"/>
              </a:ext>
            </a:extLst>
          </p:cNvPr>
          <p:cNvSpPr/>
          <p:nvPr userDrawn="1"/>
        </p:nvSpPr>
        <p:spPr>
          <a:xfrm>
            <a:off x="6075053" y="156460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10">
            <a:extLst>
              <a:ext uri="{FF2B5EF4-FFF2-40B4-BE49-F238E27FC236}">
                <a16:creationId xmlns:a16="http://schemas.microsoft.com/office/drawing/2014/main" id="{7C3490A5-E135-82F4-F132-74129283B2B4}"/>
              </a:ext>
            </a:extLst>
          </p:cNvPr>
          <p:cNvSpPr>
            <a:spLocks noGrp="1"/>
          </p:cNvSpPr>
          <p:nvPr>
            <p:ph type="body" sz="quarter" idx="17" hasCustomPrompt="1"/>
          </p:nvPr>
        </p:nvSpPr>
        <p:spPr>
          <a:xfrm>
            <a:off x="6075062" y="1564833"/>
            <a:ext cx="1118419" cy="1118166"/>
          </a:xfrm>
          <a:prstGeom prst="rect">
            <a:avLst/>
          </a:prstGeom>
        </p:spPr>
        <p:txBody>
          <a:bodyPr anchor="ctr"/>
          <a:lstStyle>
            <a:lvl1pPr algn="ctr">
              <a:defRPr sz="2000" b="1">
                <a:solidFill>
                  <a:schemeClr val="bg1"/>
                </a:solidFill>
                <a:latin typeface="+mj-lt"/>
              </a:defRPr>
            </a:lvl1pPr>
          </a:lstStyle>
          <a:p>
            <a:pPr lvl="0"/>
            <a:r>
              <a:rPr lang="en-GB" noProof="0"/>
              <a:t>Five</a:t>
            </a:r>
          </a:p>
        </p:txBody>
      </p:sp>
      <p:sp>
        <p:nvSpPr>
          <p:cNvPr id="13" name="Oval 12">
            <a:extLst>
              <a:ext uri="{FF2B5EF4-FFF2-40B4-BE49-F238E27FC236}">
                <a16:creationId xmlns:a16="http://schemas.microsoft.com/office/drawing/2014/main" id="{77960DF8-E0DD-842A-F8E4-10914E9EABEE}"/>
              </a:ext>
            </a:extLst>
          </p:cNvPr>
          <p:cNvSpPr/>
          <p:nvPr userDrawn="1"/>
        </p:nvSpPr>
        <p:spPr>
          <a:xfrm>
            <a:off x="6075053" y="3305699"/>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0">
            <a:extLst>
              <a:ext uri="{FF2B5EF4-FFF2-40B4-BE49-F238E27FC236}">
                <a16:creationId xmlns:a16="http://schemas.microsoft.com/office/drawing/2014/main" id="{B4B4EA4D-BDFA-5F9B-139A-C03DEBCF55F3}"/>
              </a:ext>
            </a:extLst>
          </p:cNvPr>
          <p:cNvSpPr>
            <a:spLocks noGrp="1"/>
          </p:cNvSpPr>
          <p:nvPr>
            <p:ph type="body" sz="quarter" idx="18" hasCustomPrompt="1"/>
          </p:nvPr>
        </p:nvSpPr>
        <p:spPr>
          <a:xfrm>
            <a:off x="6075062" y="3305925"/>
            <a:ext cx="1118419" cy="1118166"/>
          </a:xfrm>
          <a:prstGeom prst="rect">
            <a:avLst/>
          </a:prstGeom>
        </p:spPr>
        <p:txBody>
          <a:bodyPr anchor="ctr"/>
          <a:lstStyle>
            <a:lvl1pPr algn="ctr">
              <a:defRPr sz="2000" b="1">
                <a:solidFill>
                  <a:schemeClr val="bg1"/>
                </a:solidFill>
                <a:latin typeface="+mj-lt"/>
              </a:defRPr>
            </a:lvl1pPr>
          </a:lstStyle>
          <a:p>
            <a:pPr lvl="0"/>
            <a:r>
              <a:rPr lang="en-GB" noProof="0"/>
              <a:t>Seven</a:t>
            </a:r>
          </a:p>
        </p:txBody>
      </p:sp>
      <p:sp>
        <p:nvSpPr>
          <p:cNvPr id="9" name="Oval 8">
            <a:extLst>
              <a:ext uri="{FF2B5EF4-FFF2-40B4-BE49-F238E27FC236}">
                <a16:creationId xmlns:a16="http://schemas.microsoft.com/office/drawing/2014/main" id="{619A3F81-ED40-067F-6FD7-23742B27F3C5}"/>
              </a:ext>
            </a:extLst>
          </p:cNvPr>
          <p:cNvSpPr/>
          <p:nvPr userDrawn="1"/>
        </p:nvSpPr>
        <p:spPr>
          <a:xfrm>
            <a:off x="705600" y="2418240"/>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10">
            <a:extLst>
              <a:ext uri="{FF2B5EF4-FFF2-40B4-BE49-F238E27FC236}">
                <a16:creationId xmlns:a16="http://schemas.microsoft.com/office/drawing/2014/main" id="{4ADE3755-C4D0-7162-199D-60411DC29919}"/>
              </a:ext>
            </a:extLst>
          </p:cNvPr>
          <p:cNvSpPr>
            <a:spLocks noGrp="1"/>
          </p:cNvSpPr>
          <p:nvPr>
            <p:ph type="body" sz="quarter" idx="19" hasCustomPrompt="1"/>
          </p:nvPr>
        </p:nvSpPr>
        <p:spPr>
          <a:xfrm>
            <a:off x="705609" y="2418466"/>
            <a:ext cx="1118419" cy="1118166"/>
          </a:xfrm>
          <a:prstGeom prst="rect">
            <a:avLst/>
          </a:prstGeom>
        </p:spPr>
        <p:txBody>
          <a:bodyPr anchor="ctr"/>
          <a:lstStyle>
            <a:lvl1pPr algn="ctr">
              <a:defRPr sz="2000" b="1">
                <a:solidFill>
                  <a:schemeClr val="bg1"/>
                </a:solidFill>
                <a:latin typeface="+mj-lt"/>
              </a:defRPr>
            </a:lvl1pPr>
          </a:lstStyle>
          <a:p>
            <a:pPr lvl="0"/>
            <a:r>
              <a:rPr lang="en-GB" noProof="0"/>
              <a:t>Three</a:t>
            </a:r>
          </a:p>
        </p:txBody>
      </p:sp>
      <p:sp>
        <p:nvSpPr>
          <p:cNvPr id="15" name="Oval 14">
            <a:extLst>
              <a:ext uri="{FF2B5EF4-FFF2-40B4-BE49-F238E27FC236}">
                <a16:creationId xmlns:a16="http://schemas.microsoft.com/office/drawing/2014/main" id="{582D52A7-4786-4520-28D5-518A571A10E6}"/>
              </a:ext>
            </a:extLst>
          </p:cNvPr>
          <p:cNvSpPr/>
          <p:nvPr userDrawn="1"/>
        </p:nvSpPr>
        <p:spPr>
          <a:xfrm>
            <a:off x="7340525" y="241654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10">
            <a:extLst>
              <a:ext uri="{FF2B5EF4-FFF2-40B4-BE49-F238E27FC236}">
                <a16:creationId xmlns:a16="http://schemas.microsoft.com/office/drawing/2014/main" id="{7B656ED2-10CD-9C62-C5B7-71D65A3832B9}"/>
              </a:ext>
            </a:extLst>
          </p:cNvPr>
          <p:cNvSpPr>
            <a:spLocks noGrp="1"/>
          </p:cNvSpPr>
          <p:nvPr>
            <p:ph type="body" sz="quarter" idx="20" hasCustomPrompt="1"/>
          </p:nvPr>
        </p:nvSpPr>
        <p:spPr>
          <a:xfrm>
            <a:off x="7319972" y="2422881"/>
            <a:ext cx="1118419" cy="1118166"/>
          </a:xfrm>
          <a:prstGeom prst="rect">
            <a:avLst/>
          </a:prstGeom>
        </p:spPr>
        <p:txBody>
          <a:bodyPr anchor="ctr"/>
          <a:lstStyle>
            <a:lvl1pPr algn="ctr">
              <a:defRPr sz="2000" b="1">
                <a:solidFill>
                  <a:schemeClr val="bg1"/>
                </a:solidFill>
                <a:latin typeface="+mj-lt"/>
              </a:defRPr>
            </a:lvl1pPr>
          </a:lstStyle>
          <a:p>
            <a:pPr lvl="0"/>
            <a:r>
              <a:rPr lang="en-GB" noProof="0"/>
              <a:t>Six</a:t>
            </a:r>
          </a:p>
        </p:txBody>
      </p:sp>
    </p:spTree>
    <p:extLst>
      <p:ext uri="{BB962C8B-B14F-4D97-AF65-F5344CB8AC3E}">
        <p14:creationId xmlns:p14="http://schemas.microsoft.com/office/powerpoint/2010/main" val="1081624075"/>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ight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err="1"/>
              <a:t>Eight</a:t>
            </a:r>
            <a:r>
              <a:rPr lang="es-ES" noProof="0" dirty="0"/>
              <a:t>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705601"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015026B-3C63-B8E2-314C-92B12189C029}"/>
              </a:ext>
            </a:extLst>
          </p:cNvPr>
          <p:cNvSpPr/>
          <p:nvPr userDrawn="1"/>
        </p:nvSpPr>
        <p:spPr>
          <a:xfrm>
            <a:off x="4842837"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6F5E0430-AC8B-A8E7-2A4A-ED18BBD9E476}"/>
              </a:ext>
            </a:extLst>
          </p:cNvPr>
          <p:cNvSpPr/>
          <p:nvPr userDrawn="1"/>
        </p:nvSpPr>
        <p:spPr>
          <a:xfrm>
            <a:off x="2774219"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8BC144F9-AA7F-FE57-FD46-A55601D6DF04}"/>
              </a:ext>
            </a:extLst>
          </p:cNvPr>
          <p:cNvSpPr/>
          <p:nvPr userDrawn="1"/>
        </p:nvSpPr>
        <p:spPr>
          <a:xfrm>
            <a:off x="6911456"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10">
            <a:extLst>
              <a:ext uri="{FF2B5EF4-FFF2-40B4-BE49-F238E27FC236}">
                <a16:creationId xmlns:a16="http://schemas.microsoft.com/office/drawing/2014/main" id="{ABE5B1D5-CCF6-DD05-37F3-6B5D5DA0A62B}"/>
              </a:ext>
            </a:extLst>
          </p:cNvPr>
          <p:cNvSpPr>
            <a:spLocks noGrp="1"/>
          </p:cNvSpPr>
          <p:nvPr>
            <p:ph type="body" sz="quarter" idx="13" hasCustomPrompt="1"/>
          </p:nvPr>
        </p:nvSpPr>
        <p:spPr>
          <a:xfrm>
            <a:off x="705601"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One</a:t>
            </a:r>
          </a:p>
        </p:txBody>
      </p:sp>
      <p:sp>
        <p:nvSpPr>
          <p:cNvPr id="24" name="Text Placeholder 10">
            <a:extLst>
              <a:ext uri="{FF2B5EF4-FFF2-40B4-BE49-F238E27FC236}">
                <a16:creationId xmlns:a16="http://schemas.microsoft.com/office/drawing/2014/main" id="{BA662919-CA76-A225-6101-07DD83D72497}"/>
              </a:ext>
            </a:extLst>
          </p:cNvPr>
          <p:cNvSpPr>
            <a:spLocks noGrp="1"/>
          </p:cNvSpPr>
          <p:nvPr>
            <p:ph type="body" sz="quarter" idx="14" hasCustomPrompt="1"/>
          </p:nvPr>
        </p:nvSpPr>
        <p:spPr>
          <a:xfrm>
            <a:off x="4842642"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Three</a:t>
            </a:r>
          </a:p>
        </p:txBody>
      </p:sp>
      <p:sp>
        <p:nvSpPr>
          <p:cNvPr id="25" name="Text Placeholder 10">
            <a:extLst>
              <a:ext uri="{FF2B5EF4-FFF2-40B4-BE49-F238E27FC236}">
                <a16:creationId xmlns:a16="http://schemas.microsoft.com/office/drawing/2014/main" id="{91A3C1AF-8E69-A4AA-0D8F-A895B90531CE}"/>
              </a:ext>
            </a:extLst>
          </p:cNvPr>
          <p:cNvSpPr>
            <a:spLocks noGrp="1"/>
          </p:cNvSpPr>
          <p:nvPr>
            <p:ph type="body" sz="quarter" idx="15" hasCustomPrompt="1"/>
          </p:nvPr>
        </p:nvSpPr>
        <p:spPr>
          <a:xfrm>
            <a:off x="2768944"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Two</a:t>
            </a:r>
          </a:p>
        </p:txBody>
      </p:sp>
      <p:sp>
        <p:nvSpPr>
          <p:cNvPr id="26" name="Text Placeholder 10">
            <a:extLst>
              <a:ext uri="{FF2B5EF4-FFF2-40B4-BE49-F238E27FC236}">
                <a16:creationId xmlns:a16="http://schemas.microsoft.com/office/drawing/2014/main" id="{5441AB56-D998-FEED-8114-77C57765AC49}"/>
              </a:ext>
            </a:extLst>
          </p:cNvPr>
          <p:cNvSpPr>
            <a:spLocks noGrp="1"/>
          </p:cNvSpPr>
          <p:nvPr>
            <p:ph type="body" sz="quarter" idx="19" hasCustomPrompt="1"/>
          </p:nvPr>
        </p:nvSpPr>
        <p:spPr>
          <a:xfrm>
            <a:off x="6911155"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Four</a:t>
            </a:r>
          </a:p>
        </p:txBody>
      </p:sp>
      <p:sp>
        <p:nvSpPr>
          <p:cNvPr id="27" name="Oval 26">
            <a:extLst>
              <a:ext uri="{FF2B5EF4-FFF2-40B4-BE49-F238E27FC236}">
                <a16:creationId xmlns:a16="http://schemas.microsoft.com/office/drawing/2014/main" id="{29709CB1-0440-2BA5-38C3-A3CC0E07DCB8}"/>
              </a:ext>
            </a:extLst>
          </p:cNvPr>
          <p:cNvSpPr/>
          <p:nvPr userDrawn="1"/>
        </p:nvSpPr>
        <p:spPr>
          <a:xfrm>
            <a:off x="705406"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B8D1CF7C-7E31-3F2C-889B-EC11FDC96B2F}"/>
              </a:ext>
            </a:extLst>
          </p:cNvPr>
          <p:cNvSpPr/>
          <p:nvPr userDrawn="1"/>
        </p:nvSpPr>
        <p:spPr>
          <a:xfrm>
            <a:off x="4842642"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ADBD2567-C2C5-01C1-A975-7C2A12FFD974}"/>
              </a:ext>
            </a:extLst>
          </p:cNvPr>
          <p:cNvSpPr/>
          <p:nvPr userDrawn="1"/>
        </p:nvSpPr>
        <p:spPr>
          <a:xfrm>
            <a:off x="2774024"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84BB810B-32D3-9885-74E3-7C6BC38C0121}"/>
              </a:ext>
            </a:extLst>
          </p:cNvPr>
          <p:cNvSpPr/>
          <p:nvPr userDrawn="1"/>
        </p:nvSpPr>
        <p:spPr>
          <a:xfrm>
            <a:off x="6911261"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 Placeholder 10">
            <a:extLst>
              <a:ext uri="{FF2B5EF4-FFF2-40B4-BE49-F238E27FC236}">
                <a16:creationId xmlns:a16="http://schemas.microsoft.com/office/drawing/2014/main" id="{FF0BE6B7-EED1-7FC5-1196-AFAA318CB9E4}"/>
              </a:ext>
            </a:extLst>
          </p:cNvPr>
          <p:cNvSpPr>
            <a:spLocks noGrp="1"/>
          </p:cNvSpPr>
          <p:nvPr>
            <p:ph type="body" sz="quarter" idx="20" hasCustomPrompt="1"/>
          </p:nvPr>
        </p:nvSpPr>
        <p:spPr>
          <a:xfrm>
            <a:off x="705406"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Five</a:t>
            </a:r>
          </a:p>
        </p:txBody>
      </p:sp>
      <p:sp>
        <p:nvSpPr>
          <p:cNvPr id="33" name="Text Placeholder 10">
            <a:extLst>
              <a:ext uri="{FF2B5EF4-FFF2-40B4-BE49-F238E27FC236}">
                <a16:creationId xmlns:a16="http://schemas.microsoft.com/office/drawing/2014/main" id="{AC3B1036-4A6D-6129-FDDF-97FB06672FF5}"/>
              </a:ext>
            </a:extLst>
          </p:cNvPr>
          <p:cNvSpPr>
            <a:spLocks noGrp="1"/>
          </p:cNvSpPr>
          <p:nvPr>
            <p:ph type="body" sz="quarter" idx="21" hasCustomPrompt="1"/>
          </p:nvPr>
        </p:nvSpPr>
        <p:spPr>
          <a:xfrm>
            <a:off x="4842447"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Seven</a:t>
            </a:r>
          </a:p>
        </p:txBody>
      </p:sp>
      <p:sp>
        <p:nvSpPr>
          <p:cNvPr id="34" name="Text Placeholder 10">
            <a:extLst>
              <a:ext uri="{FF2B5EF4-FFF2-40B4-BE49-F238E27FC236}">
                <a16:creationId xmlns:a16="http://schemas.microsoft.com/office/drawing/2014/main" id="{16B5A635-7A1B-2BB5-3226-ACA7C94E04D1}"/>
              </a:ext>
            </a:extLst>
          </p:cNvPr>
          <p:cNvSpPr>
            <a:spLocks noGrp="1"/>
          </p:cNvSpPr>
          <p:nvPr>
            <p:ph type="body" sz="quarter" idx="22" hasCustomPrompt="1"/>
          </p:nvPr>
        </p:nvSpPr>
        <p:spPr>
          <a:xfrm>
            <a:off x="2768749"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Six</a:t>
            </a:r>
          </a:p>
        </p:txBody>
      </p:sp>
      <p:sp>
        <p:nvSpPr>
          <p:cNvPr id="35" name="Text Placeholder 10">
            <a:extLst>
              <a:ext uri="{FF2B5EF4-FFF2-40B4-BE49-F238E27FC236}">
                <a16:creationId xmlns:a16="http://schemas.microsoft.com/office/drawing/2014/main" id="{674084B8-826F-B568-2F10-98001A6698CE}"/>
              </a:ext>
            </a:extLst>
          </p:cNvPr>
          <p:cNvSpPr>
            <a:spLocks noGrp="1"/>
          </p:cNvSpPr>
          <p:nvPr>
            <p:ph type="body" sz="quarter" idx="23" hasCustomPrompt="1"/>
          </p:nvPr>
        </p:nvSpPr>
        <p:spPr>
          <a:xfrm>
            <a:off x="6910960"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Eight</a:t>
            </a:r>
          </a:p>
        </p:txBody>
      </p:sp>
    </p:spTree>
    <p:extLst>
      <p:ext uri="{BB962C8B-B14F-4D97-AF65-F5344CB8AC3E}">
        <p14:creationId xmlns:p14="http://schemas.microsoft.com/office/powerpoint/2010/main" val="2177063174"/>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preserve="1" userDrawn="1">
  <p:cSld name="Thanks!">
    <p:bg>
      <p:bgRef idx="1001">
        <a:schemeClr val="bg2"/>
      </p:bgRef>
    </p:bg>
    <p:spTree>
      <p:nvGrpSpPr>
        <p:cNvPr id="1" name="Shape 8"/>
        <p:cNvGrpSpPr/>
        <p:nvPr/>
      </p:nvGrpSpPr>
      <p:grpSpPr>
        <a:xfrm>
          <a:off x="0" y="0"/>
          <a:ext cx="0" cy="0"/>
          <a:chOff x="0" y="0"/>
          <a:chExt cx="0" cy="0"/>
        </a:xfrm>
      </p:grpSpPr>
      <p:pic>
        <p:nvPicPr>
          <p:cNvPr id="7" name="Graphic 6">
            <a:extLst>
              <a:ext uri="{FF2B5EF4-FFF2-40B4-BE49-F238E27FC236}">
                <a16:creationId xmlns:a16="http://schemas.microsoft.com/office/drawing/2014/main" id="{66ADB9AD-7F88-929A-51A3-394740C0D0A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0" y="387914"/>
            <a:ext cx="1214555" cy="380721"/>
          </a:xfrm>
          <a:prstGeom prst="rect">
            <a:avLst/>
          </a:prstGeom>
        </p:spPr>
      </p:pic>
      <p:pic>
        <p:nvPicPr>
          <p:cNvPr id="8" name="Graphic 7">
            <a:extLst>
              <a:ext uri="{FF2B5EF4-FFF2-40B4-BE49-F238E27FC236}">
                <a16:creationId xmlns:a16="http://schemas.microsoft.com/office/drawing/2014/main" id="{2B85E7B3-D304-6508-4DBB-6F272303864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403107" y="387915"/>
            <a:ext cx="2659678" cy="380720"/>
          </a:xfrm>
          <a:prstGeom prst="rect">
            <a:avLst/>
          </a:prstGeom>
        </p:spPr>
      </p:pic>
      <p:sp>
        <p:nvSpPr>
          <p:cNvPr id="11" name="Google Shape;82;p22">
            <a:extLst>
              <a:ext uri="{FF2B5EF4-FFF2-40B4-BE49-F238E27FC236}">
                <a16:creationId xmlns:a16="http://schemas.microsoft.com/office/drawing/2014/main" id="{12B3DEAE-02BB-A5F8-62B0-14EFEC1219A9}"/>
              </a:ext>
            </a:extLst>
          </p:cNvPr>
          <p:cNvSpPr txBox="1">
            <a:spLocks/>
          </p:cNvSpPr>
          <p:nvPr userDrawn="1"/>
        </p:nvSpPr>
        <p:spPr>
          <a:xfrm>
            <a:off x="579201"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rgbClr val="C6DADA"/>
                </a:solidFill>
              </a:rPr>
              <a:t>© Cornerstone Barristers · cornerstonebarristers.com · @cornerstonebarr</a:t>
            </a:r>
          </a:p>
        </p:txBody>
      </p:sp>
      <p:sp>
        <p:nvSpPr>
          <p:cNvPr id="14" name="Text Placeholder 13">
            <a:extLst>
              <a:ext uri="{FF2B5EF4-FFF2-40B4-BE49-F238E27FC236}">
                <a16:creationId xmlns:a16="http://schemas.microsoft.com/office/drawing/2014/main" id="{63E2686C-91FC-CFE1-7779-5BAEDA2E6AAB}"/>
              </a:ext>
            </a:extLst>
          </p:cNvPr>
          <p:cNvSpPr>
            <a:spLocks noGrp="1"/>
          </p:cNvSpPr>
          <p:nvPr>
            <p:ph type="body" sz="quarter" idx="10" hasCustomPrompt="1"/>
          </p:nvPr>
        </p:nvSpPr>
        <p:spPr>
          <a:xfrm>
            <a:off x="541762" y="1503133"/>
            <a:ext cx="7406923" cy="1155700"/>
          </a:xfrm>
          <a:prstGeom prst="rect">
            <a:avLst/>
          </a:prstGeom>
        </p:spPr>
        <p:txBody>
          <a:bodyPr anchor="ctr"/>
          <a:lstStyle>
            <a:lvl1pPr algn="l">
              <a:defRPr sz="4800" b="1">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dirty="0"/>
              <a:t>Thanks!</a:t>
            </a:r>
          </a:p>
        </p:txBody>
      </p:sp>
      <p:sp>
        <p:nvSpPr>
          <p:cNvPr id="16" name="Text Placeholder 15">
            <a:extLst>
              <a:ext uri="{FF2B5EF4-FFF2-40B4-BE49-F238E27FC236}">
                <a16:creationId xmlns:a16="http://schemas.microsoft.com/office/drawing/2014/main" id="{20062856-66B7-0FE0-8118-72A8F6C23158}"/>
              </a:ext>
            </a:extLst>
          </p:cNvPr>
          <p:cNvSpPr>
            <a:spLocks noGrp="1"/>
          </p:cNvSpPr>
          <p:nvPr>
            <p:ph type="body" sz="quarter" idx="11" hasCustomPrompt="1"/>
          </p:nvPr>
        </p:nvSpPr>
        <p:spPr>
          <a:xfrm>
            <a:off x="769660" y="3583495"/>
            <a:ext cx="3539693" cy="342867"/>
          </a:xfrm>
          <a:prstGeom prst="rect">
            <a:avLst/>
          </a:prstGeom>
        </p:spPr>
        <p:txBody>
          <a:bodyPr anchor="ctr"/>
          <a:lstStyle>
            <a:lvl1pPr algn="l">
              <a:defRPr sz="1400" b="1">
                <a:solidFill>
                  <a:schemeClr val="tx1"/>
                </a:solidFill>
                <a:latin typeface="+mj-lt"/>
              </a:defRPr>
            </a:lvl1pPr>
          </a:lstStyle>
          <a:p>
            <a:pPr lvl="0"/>
            <a:r>
              <a:rPr lang="en-GB" noProof="0" dirty="0"/>
              <a:t>Ask us more questions:</a:t>
            </a:r>
          </a:p>
        </p:txBody>
      </p:sp>
      <p:sp>
        <p:nvSpPr>
          <p:cNvPr id="18" name="Text Placeholder 17">
            <a:extLst>
              <a:ext uri="{FF2B5EF4-FFF2-40B4-BE49-F238E27FC236}">
                <a16:creationId xmlns:a16="http://schemas.microsoft.com/office/drawing/2014/main" id="{0A820A8C-3AC3-5B5F-DE6E-950F1FA21FAA}"/>
              </a:ext>
            </a:extLst>
          </p:cNvPr>
          <p:cNvSpPr>
            <a:spLocks noGrp="1"/>
          </p:cNvSpPr>
          <p:nvPr>
            <p:ph type="body" sz="quarter" idx="12" hasCustomPrompt="1"/>
          </p:nvPr>
        </p:nvSpPr>
        <p:spPr>
          <a:xfrm>
            <a:off x="769195" y="3926362"/>
            <a:ext cx="3539964" cy="279689"/>
          </a:xfrm>
          <a:prstGeom prst="rect">
            <a:avLst/>
          </a:prstGeom>
        </p:spPr>
        <p:txBody>
          <a:bodyPr anchor="ctr"/>
          <a:lstStyle>
            <a:lvl1pPr algn="l">
              <a:defRPr sz="800">
                <a:solidFill>
                  <a:schemeClr val="tx1"/>
                </a:solidFill>
                <a:latin typeface="+mn-lt"/>
              </a:defRPr>
            </a:lvl1pPr>
          </a:lstStyle>
          <a:p>
            <a:pPr lvl="0"/>
            <a:r>
              <a:rPr lang="en-GB" noProof="0" dirty="0"/>
              <a:t>events@cornerstonebarristers.com</a:t>
            </a:r>
          </a:p>
        </p:txBody>
      </p:sp>
      <p:cxnSp>
        <p:nvCxnSpPr>
          <p:cNvPr id="4" name="Straight Connector 3">
            <a:extLst>
              <a:ext uri="{FF2B5EF4-FFF2-40B4-BE49-F238E27FC236}">
                <a16:creationId xmlns:a16="http://schemas.microsoft.com/office/drawing/2014/main" id="{74E45E82-58EC-70BA-0BDB-5867FC7D2BA4}"/>
              </a:ext>
            </a:extLst>
          </p:cNvPr>
          <p:cNvCxnSpPr>
            <a:cxnSpLocks/>
          </p:cNvCxnSpPr>
          <p:nvPr userDrawn="1"/>
        </p:nvCxnSpPr>
        <p:spPr>
          <a:xfrm>
            <a:off x="676484" y="3520010"/>
            <a:ext cx="0" cy="756745"/>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2" name="Text Placeholder 15">
            <a:extLst>
              <a:ext uri="{FF2B5EF4-FFF2-40B4-BE49-F238E27FC236}">
                <a16:creationId xmlns:a16="http://schemas.microsoft.com/office/drawing/2014/main" id="{AD212DBF-1930-5818-32C6-89F95878F1D6}"/>
              </a:ext>
            </a:extLst>
          </p:cNvPr>
          <p:cNvSpPr>
            <a:spLocks noGrp="1"/>
          </p:cNvSpPr>
          <p:nvPr>
            <p:ph type="body" sz="quarter" idx="13" hasCustomPrompt="1"/>
          </p:nvPr>
        </p:nvSpPr>
        <p:spPr>
          <a:xfrm>
            <a:off x="4572465" y="3583495"/>
            <a:ext cx="3539693" cy="342867"/>
          </a:xfrm>
          <a:prstGeom prst="rect">
            <a:avLst/>
          </a:prstGeom>
        </p:spPr>
        <p:txBody>
          <a:bodyPr anchor="ctr"/>
          <a:lstStyle>
            <a:lvl1pPr algn="l">
              <a:defRPr sz="1400" b="1">
                <a:solidFill>
                  <a:schemeClr val="tx1"/>
                </a:solidFill>
                <a:latin typeface="+mj-lt"/>
              </a:defRPr>
            </a:lvl1pPr>
          </a:lstStyle>
          <a:p>
            <a:pPr lvl="0"/>
            <a:r>
              <a:rPr lang="en-GB" noProof="0" dirty="0"/>
              <a:t>For instructions and inquiries:</a:t>
            </a:r>
          </a:p>
        </p:txBody>
      </p:sp>
      <p:sp>
        <p:nvSpPr>
          <p:cNvPr id="3" name="Text Placeholder 17">
            <a:extLst>
              <a:ext uri="{FF2B5EF4-FFF2-40B4-BE49-F238E27FC236}">
                <a16:creationId xmlns:a16="http://schemas.microsoft.com/office/drawing/2014/main" id="{C6B50CCC-614C-7622-580D-C5F0FFD449C4}"/>
              </a:ext>
            </a:extLst>
          </p:cNvPr>
          <p:cNvSpPr>
            <a:spLocks noGrp="1"/>
          </p:cNvSpPr>
          <p:nvPr>
            <p:ph type="body" sz="quarter" idx="14" hasCustomPrompt="1"/>
          </p:nvPr>
        </p:nvSpPr>
        <p:spPr>
          <a:xfrm>
            <a:off x="4572000" y="3926362"/>
            <a:ext cx="3539964" cy="279689"/>
          </a:xfrm>
          <a:prstGeom prst="rect">
            <a:avLst/>
          </a:prstGeom>
        </p:spPr>
        <p:txBody>
          <a:bodyPr anchor="ctr"/>
          <a:lstStyle>
            <a:lvl1pPr algn="l">
              <a:defRPr sz="800">
                <a:solidFill>
                  <a:schemeClr val="tx1"/>
                </a:solidFill>
                <a:latin typeface="+mn-lt"/>
              </a:defRPr>
            </a:lvl1pPr>
          </a:lstStyle>
          <a:p>
            <a:pPr lvl="0"/>
            <a:r>
              <a:rPr lang="en-GB" noProof="0" dirty="0"/>
              <a:t>events@cornerstonebarristers.com</a:t>
            </a:r>
          </a:p>
        </p:txBody>
      </p:sp>
      <p:cxnSp>
        <p:nvCxnSpPr>
          <p:cNvPr id="5" name="Straight Connector 4">
            <a:extLst>
              <a:ext uri="{FF2B5EF4-FFF2-40B4-BE49-F238E27FC236}">
                <a16:creationId xmlns:a16="http://schemas.microsoft.com/office/drawing/2014/main" id="{F7E64887-78FD-ACC4-6070-55254A87B332}"/>
              </a:ext>
            </a:extLst>
          </p:cNvPr>
          <p:cNvCxnSpPr>
            <a:cxnSpLocks/>
          </p:cNvCxnSpPr>
          <p:nvPr userDrawn="1"/>
        </p:nvCxnSpPr>
        <p:spPr>
          <a:xfrm>
            <a:off x="4479289" y="3520010"/>
            <a:ext cx="0" cy="756745"/>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26932056"/>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hree bubbles with text">
    <p:bg>
      <p:bgPr>
        <a:solidFill>
          <a:srgbClr val="F2F6F6"/>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Google Shape;171;p24">
            <a:extLst>
              <a:ext uri="{FF2B5EF4-FFF2-40B4-BE49-F238E27FC236}">
                <a16:creationId xmlns:a16="http://schemas.microsoft.com/office/drawing/2014/main" id="{9DCC62EE-88A0-9501-75FF-ED3D4702A670}"/>
              </a:ext>
            </a:extLst>
          </p:cNvPr>
          <p:cNvSpPr/>
          <p:nvPr userDrawn="1"/>
        </p:nvSpPr>
        <p:spPr>
          <a:xfrm>
            <a:off x="2312921"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2;p24">
            <a:extLst>
              <a:ext uri="{FF2B5EF4-FFF2-40B4-BE49-F238E27FC236}">
                <a16:creationId xmlns:a16="http://schemas.microsoft.com/office/drawing/2014/main" id="{1133EDA7-CEC8-5362-0E4F-BE73EE2E9C94}"/>
              </a:ext>
            </a:extLst>
          </p:cNvPr>
          <p:cNvSpPr txBox="1">
            <a:spLocks noGrp="1"/>
          </p:cNvSpPr>
          <p:nvPr>
            <p:ph type="title" hasCustomPrompt="1"/>
          </p:nvPr>
        </p:nvSpPr>
        <p:spPr>
          <a:xfrm>
            <a:off x="720000" y="567787"/>
            <a:ext cx="7704000" cy="1063426"/>
          </a:xfrm>
          <a:prstGeom prst="rect">
            <a:avLst/>
          </a:prstGeom>
        </p:spPr>
        <p:txBody>
          <a:bodyPr spcFirstLastPara="1" wrap="square" lIns="91425" tIns="91425" rIns="91425" bIns="91425" anchor="ctr" anchorCtr="0">
            <a:noAutofit/>
          </a:bodyPr>
          <a:lstStyle>
            <a:lvl1pPr>
              <a:defRPr sz="2800">
                <a:solidFill>
                  <a:schemeClr val="tx2"/>
                </a:solidFill>
              </a:defRPr>
            </a:lvl1pPr>
          </a:lstStyle>
          <a:p>
            <a:pPr marL="0" lvl="0" indent="0" algn="ctr" rtl="0">
              <a:spcBef>
                <a:spcPts val="0"/>
              </a:spcBef>
              <a:spcAft>
                <a:spcPts val="0"/>
              </a:spcAft>
              <a:buNone/>
            </a:pPr>
            <a:r>
              <a:rPr lang="en" dirty="0"/>
              <a:t>Two bubbles with text</a:t>
            </a:r>
            <a:endParaRPr dirty="0"/>
          </a:p>
        </p:txBody>
      </p:sp>
      <p:sp>
        <p:nvSpPr>
          <p:cNvPr id="43" name="Google Shape;173;p24">
            <a:extLst>
              <a:ext uri="{FF2B5EF4-FFF2-40B4-BE49-F238E27FC236}">
                <a16:creationId xmlns:a16="http://schemas.microsoft.com/office/drawing/2014/main" id="{CF9AFAA5-DD03-CFA5-9080-7AEB6C586549}"/>
              </a:ext>
            </a:extLst>
          </p:cNvPr>
          <p:cNvSpPr txBox="1">
            <a:spLocks/>
          </p:cNvSpPr>
          <p:nvPr userDrawn="1"/>
        </p:nvSpPr>
        <p:spPr>
          <a:xfrm>
            <a:off x="1592621" y="2368396"/>
            <a:ext cx="2175300"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dirty="0">
                <a:solidFill>
                  <a:schemeClr val="tx2"/>
                </a:solidFill>
              </a:rPr>
              <a:t>One</a:t>
            </a:r>
          </a:p>
        </p:txBody>
      </p:sp>
      <p:sp>
        <p:nvSpPr>
          <p:cNvPr id="44" name="Google Shape;174;p24">
            <a:extLst>
              <a:ext uri="{FF2B5EF4-FFF2-40B4-BE49-F238E27FC236}">
                <a16:creationId xmlns:a16="http://schemas.microsoft.com/office/drawing/2014/main" id="{B9CC32EE-DEC2-491E-2FF5-C248D8ED1E23}"/>
              </a:ext>
            </a:extLst>
          </p:cNvPr>
          <p:cNvSpPr txBox="1">
            <a:spLocks noGrp="1"/>
          </p:cNvSpPr>
          <p:nvPr>
            <p:ph type="subTitle" idx="1"/>
          </p:nvPr>
        </p:nvSpPr>
        <p:spPr>
          <a:xfrm>
            <a:off x="1180854" y="2809353"/>
            <a:ext cx="2998834" cy="1246200"/>
          </a:xfrm>
          <a:prstGeom prst="rect">
            <a:avLst/>
          </a:prstGeom>
        </p:spPr>
        <p:txBody>
          <a:bodyPr spcFirstLastPara="1" wrap="square" lIns="91425" tIns="91425" rIns="91425" bIns="91425" anchor="t" anchorCtr="0">
            <a:noAutofit/>
          </a:bodyPr>
          <a:lstStyle>
            <a:lvl1pPr>
              <a:defRPr sz="1100">
                <a:latin typeface="+mn-lt"/>
              </a:defRPr>
            </a:lvl1pPr>
          </a:lstStyle>
          <a:p>
            <a:pPr marL="0" lvl="0" indent="0" algn="ctr" rtl="0">
              <a:spcBef>
                <a:spcPts val="0"/>
              </a:spcBef>
              <a:spcAft>
                <a:spcPts val="0"/>
              </a:spcAft>
              <a:buNone/>
            </a:pPr>
            <a:r>
              <a:rPr lang="en" dirty="0"/>
              <a:t>Jupiter is a gas giant and the biggest planet in the Solar System. It's the fourth-brightest object in the night sky. It was named after the Roman god of the skies and lightning</a:t>
            </a:r>
            <a:endParaRPr dirty="0"/>
          </a:p>
        </p:txBody>
      </p:sp>
      <p:sp>
        <p:nvSpPr>
          <p:cNvPr id="49" name="Google Shape;179;p24">
            <a:extLst>
              <a:ext uri="{FF2B5EF4-FFF2-40B4-BE49-F238E27FC236}">
                <a16:creationId xmlns:a16="http://schemas.microsoft.com/office/drawing/2014/main" id="{F7D555EB-B133-DCEA-EA02-8305580A989B}"/>
              </a:ext>
            </a:extLst>
          </p:cNvPr>
          <p:cNvSpPr txBox="1">
            <a:spLocks/>
          </p:cNvSpPr>
          <p:nvPr userDrawn="1"/>
        </p:nvSpPr>
        <p:spPr>
          <a:xfrm>
            <a:off x="2312921"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01</a:t>
            </a:r>
          </a:p>
        </p:txBody>
      </p:sp>
      <p:cxnSp>
        <p:nvCxnSpPr>
          <p:cNvPr id="52" name="Google Shape;182;p24">
            <a:extLst>
              <a:ext uri="{FF2B5EF4-FFF2-40B4-BE49-F238E27FC236}">
                <a16:creationId xmlns:a16="http://schemas.microsoft.com/office/drawing/2014/main" id="{6D71BD38-D345-AE42-2057-B44A9E0F53B7}"/>
              </a:ext>
            </a:extLst>
          </p:cNvPr>
          <p:cNvCxnSpPr/>
          <p:nvPr userDrawn="1"/>
        </p:nvCxnSpPr>
        <p:spPr>
          <a:xfrm>
            <a:off x="705600" y="555165"/>
            <a:ext cx="7732800" cy="0"/>
          </a:xfrm>
          <a:prstGeom prst="straightConnector1">
            <a:avLst/>
          </a:prstGeom>
          <a:noFill/>
          <a:ln w="9525" cap="flat" cmpd="sng">
            <a:solidFill>
              <a:schemeClr val="tx1"/>
            </a:solidFill>
            <a:prstDash val="solid"/>
            <a:round/>
            <a:headEnd type="oval" w="med" len="med"/>
            <a:tailEnd type="oval" w="med" len="med"/>
          </a:ln>
        </p:spPr>
      </p:cxnSp>
      <p:sp>
        <p:nvSpPr>
          <p:cNvPr id="55" name="Google Shape;185;p24">
            <a:extLst>
              <a:ext uri="{FF2B5EF4-FFF2-40B4-BE49-F238E27FC236}">
                <a16:creationId xmlns:a16="http://schemas.microsoft.com/office/drawing/2014/main" id="{423D0953-DA1B-FF1F-2927-70A1213B9496}"/>
              </a:ext>
            </a:extLst>
          </p:cNvPr>
          <p:cNvSpPr/>
          <p:nvPr userDrawn="1"/>
        </p:nvSpPr>
        <p:spPr>
          <a:xfrm>
            <a:off x="2583821"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 name="Graphic 74">
            <a:extLst>
              <a:ext uri="{FF2B5EF4-FFF2-40B4-BE49-F238E27FC236}">
                <a16:creationId xmlns:a16="http://schemas.microsoft.com/office/drawing/2014/main" id="{BF9DDA28-F6DC-378E-381F-406DDEFFEF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98253" y="1268502"/>
            <a:ext cx="2659678" cy="380720"/>
          </a:xfrm>
          <a:prstGeom prst="rect">
            <a:avLst/>
          </a:prstGeom>
        </p:spPr>
      </p:pic>
      <p:sp>
        <p:nvSpPr>
          <p:cNvPr id="86" name="Google Shape;171;p24">
            <a:extLst>
              <a:ext uri="{FF2B5EF4-FFF2-40B4-BE49-F238E27FC236}">
                <a16:creationId xmlns:a16="http://schemas.microsoft.com/office/drawing/2014/main" id="{9282BBD2-7C69-A20A-5278-5575E9C37038}"/>
              </a:ext>
            </a:extLst>
          </p:cNvPr>
          <p:cNvSpPr/>
          <p:nvPr userDrawn="1"/>
        </p:nvSpPr>
        <p:spPr>
          <a:xfrm>
            <a:off x="6096381" y="1622751"/>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73;p24">
            <a:extLst>
              <a:ext uri="{FF2B5EF4-FFF2-40B4-BE49-F238E27FC236}">
                <a16:creationId xmlns:a16="http://schemas.microsoft.com/office/drawing/2014/main" id="{C4D5B58E-BCBD-152A-9E2A-0773CC8EB429}"/>
              </a:ext>
            </a:extLst>
          </p:cNvPr>
          <p:cNvSpPr txBox="1">
            <a:spLocks/>
          </p:cNvSpPr>
          <p:nvPr userDrawn="1"/>
        </p:nvSpPr>
        <p:spPr>
          <a:xfrm>
            <a:off x="5376081" y="2359934"/>
            <a:ext cx="2175300"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dirty="0">
                <a:solidFill>
                  <a:schemeClr val="tx2"/>
                </a:solidFill>
              </a:rPr>
              <a:t>Two</a:t>
            </a:r>
          </a:p>
        </p:txBody>
      </p:sp>
      <p:sp>
        <p:nvSpPr>
          <p:cNvPr id="88" name="Google Shape;174;p24">
            <a:extLst>
              <a:ext uri="{FF2B5EF4-FFF2-40B4-BE49-F238E27FC236}">
                <a16:creationId xmlns:a16="http://schemas.microsoft.com/office/drawing/2014/main" id="{C3C89444-C268-3D76-25AC-5989476F71E6}"/>
              </a:ext>
            </a:extLst>
          </p:cNvPr>
          <p:cNvSpPr txBox="1">
            <a:spLocks/>
          </p:cNvSpPr>
          <p:nvPr userDrawn="1"/>
        </p:nvSpPr>
        <p:spPr>
          <a:xfrm>
            <a:off x="4964314" y="2800891"/>
            <a:ext cx="2998834" cy="1246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a:t>Jupiter is a gas giant and the biggest planet in the Solar System. It's the fourth-brightest object in the night sky. It was named after the Roman god of the skies and lightning</a:t>
            </a:r>
            <a:endParaRPr lang="en-GB" dirty="0"/>
          </a:p>
        </p:txBody>
      </p:sp>
      <p:sp>
        <p:nvSpPr>
          <p:cNvPr id="89" name="Google Shape;179;p24">
            <a:extLst>
              <a:ext uri="{FF2B5EF4-FFF2-40B4-BE49-F238E27FC236}">
                <a16:creationId xmlns:a16="http://schemas.microsoft.com/office/drawing/2014/main" id="{51BD6611-672D-7E2C-F11F-663006B7BECC}"/>
              </a:ext>
            </a:extLst>
          </p:cNvPr>
          <p:cNvSpPr txBox="1">
            <a:spLocks/>
          </p:cNvSpPr>
          <p:nvPr userDrawn="1"/>
        </p:nvSpPr>
        <p:spPr>
          <a:xfrm>
            <a:off x="6096381" y="1766309"/>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02</a:t>
            </a:r>
          </a:p>
        </p:txBody>
      </p:sp>
      <p:sp>
        <p:nvSpPr>
          <p:cNvPr id="90" name="Google Shape;185;p24">
            <a:extLst>
              <a:ext uri="{FF2B5EF4-FFF2-40B4-BE49-F238E27FC236}">
                <a16:creationId xmlns:a16="http://schemas.microsoft.com/office/drawing/2014/main" id="{F7A423AB-AD18-679B-6F2B-5462EDB23669}"/>
              </a:ext>
            </a:extLst>
          </p:cNvPr>
          <p:cNvSpPr/>
          <p:nvPr userDrawn="1"/>
        </p:nvSpPr>
        <p:spPr>
          <a:xfrm>
            <a:off x="6367281" y="4197366"/>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Graphic 2">
            <a:extLst>
              <a:ext uri="{FF2B5EF4-FFF2-40B4-BE49-F238E27FC236}">
                <a16:creationId xmlns:a16="http://schemas.microsoft.com/office/drawing/2014/main" id="{D9CC6D03-C320-B1CC-3051-96103129004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45813" y="99970"/>
            <a:ext cx="223756" cy="223756"/>
          </a:xfrm>
          <a:prstGeom prst="rect">
            <a:avLst/>
          </a:prstGeom>
        </p:spPr>
      </p:pic>
      <p:sp>
        <p:nvSpPr>
          <p:cNvPr id="5" name="Text Placeholder 4">
            <a:extLst>
              <a:ext uri="{FF2B5EF4-FFF2-40B4-BE49-F238E27FC236}">
                <a16:creationId xmlns:a16="http://schemas.microsoft.com/office/drawing/2014/main" id="{9B0B9F07-6129-29D0-55D1-8D4DB96CF102}"/>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8307220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hree bubbles with text">
    <p:bg>
      <p:bgPr>
        <a:solidFill>
          <a:srgbClr val="F2F6F6"/>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Google Shape;171;p24">
            <a:extLst>
              <a:ext uri="{FF2B5EF4-FFF2-40B4-BE49-F238E27FC236}">
                <a16:creationId xmlns:a16="http://schemas.microsoft.com/office/drawing/2014/main" id="{9DCC62EE-88A0-9501-75FF-ED3D4702A670}"/>
              </a:ext>
            </a:extLst>
          </p:cNvPr>
          <p:cNvSpPr/>
          <p:nvPr userDrawn="1"/>
        </p:nvSpPr>
        <p:spPr>
          <a:xfrm>
            <a:off x="1657925"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2;p24">
            <a:extLst>
              <a:ext uri="{FF2B5EF4-FFF2-40B4-BE49-F238E27FC236}">
                <a16:creationId xmlns:a16="http://schemas.microsoft.com/office/drawing/2014/main" id="{1133EDA7-CEC8-5362-0E4F-BE73EE2E9C94}"/>
              </a:ext>
            </a:extLst>
          </p:cNvPr>
          <p:cNvSpPr txBox="1">
            <a:spLocks noGrp="1"/>
          </p:cNvSpPr>
          <p:nvPr>
            <p:ph type="title" hasCustomPrompt="1"/>
          </p:nvPr>
        </p:nvSpPr>
        <p:spPr>
          <a:xfrm>
            <a:off x="720000" y="567787"/>
            <a:ext cx="7704000" cy="1063426"/>
          </a:xfrm>
          <a:prstGeom prst="rect">
            <a:avLst/>
          </a:prstGeom>
        </p:spPr>
        <p:txBody>
          <a:bodyPr spcFirstLastPara="1" wrap="square" lIns="91425" tIns="91425" rIns="91425" bIns="91425" anchor="ctr" anchorCtr="0">
            <a:noAutofit/>
          </a:bodyPr>
          <a:lstStyle>
            <a:lvl1pPr>
              <a:defRPr sz="2800">
                <a:solidFill>
                  <a:schemeClr val="tx2"/>
                </a:solidFill>
              </a:defRPr>
            </a:lvl1pPr>
          </a:lstStyle>
          <a:p>
            <a:pPr marL="0" lvl="0" indent="0" algn="ctr" rtl="0">
              <a:spcBef>
                <a:spcPts val="0"/>
              </a:spcBef>
              <a:spcAft>
                <a:spcPts val="0"/>
              </a:spcAft>
              <a:buNone/>
            </a:pPr>
            <a:r>
              <a:rPr lang="en" dirty="0"/>
              <a:t>Three bubbles with text</a:t>
            </a:r>
            <a:endParaRPr dirty="0"/>
          </a:p>
        </p:txBody>
      </p:sp>
      <p:sp>
        <p:nvSpPr>
          <p:cNvPr id="43" name="Google Shape;173;p24">
            <a:extLst>
              <a:ext uri="{FF2B5EF4-FFF2-40B4-BE49-F238E27FC236}">
                <a16:creationId xmlns:a16="http://schemas.microsoft.com/office/drawing/2014/main" id="{CF9AFAA5-DD03-CFA5-9080-7AEB6C586549}"/>
              </a:ext>
            </a:extLst>
          </p:cNvPr>
          <p:cNvSpPr txBox="1">
            <a:spLocks/>
          </p:cNvSpPr>
          <p:nvPr userDrawn="1"/>
        </p:nvSpPr>
        <p:spPr>
          <a:xfrm>
            <a:off x="937625" y="2368396"/>
            <a:ext cx="2175300"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dirty="0">
                <a:solidFill>
                  <a:schemeClr val="tx2"/>
                </a:solidFill>
              </a:rPr>
              <a:t>One</a:t>
            </a:r>
          </a:p>
        </p:txBody>
      </p:sp>
      <p:sp>
        <p:nvSpPr>
          <p:cNvPr id="44" name="Google Shape;174;p24">
            <a:extLst>
              <a:ext uri="{FF2B5EF4-FFF2-40B4-BE49-F238E27FC236}">
                <a16:creationId xmlns:a16="http://schemas.microsoft.com/office/drawing/2014/main" id="{B9CC32EE-DEC2-491E-2FF5-C248D8ED1E23}"/>
              </a:ext>
            </a:extLst>
          </p:cNvPr>
          <p:cNvSpPr txBox="1">
            <a:spLocks noGrp="1"/>
          </p:cNvSpPr>
          <p:nvPr>
            <p:ph type="subTitle" idx="1"/>
          </p:nvPr>
        </p:nvSpPr>
        <p:spPr>
          <a:xfrm>
            <a:off x="937625" y="2809353"/>
            <a:ext cx="2175300" cy="1246200"/>
          </a:xfrm>
          <a:prstGeom prst="rect">
            <a:avLst/>
          </a:prstGeom>
        </p:spPr>
        <p:txBody>
          <a:bodyPr spcFirstLastPara="1" wrap="square" lIns="91425" tIns="91425" rIns="91425" bIns="91425" anchor="t" anchorCtr="0">
            <a:noAutofit/>
          </a:bodyPr>
          <a:lstStyle>
            <a:lvl1pPr>
              <a:defRPr sz="1100">
                <a:latin typeface="+mn-lt"/>
              </a:defRPr>
            </a:lvl1pPr>
          </a:lstStyle>
          <a:p>
            <a:pPr marL="0" lvl="0" indent="0" algn="ctr" rtl="0">
              <a:spcBef>
                <a:spcPts val="0"/>
              </a:spcBef>
              <a:spcAft>
                <a:spcPts val="0"/>
              </a:spcAft>
              <a:buNone/>
            </a:pPr>
            <a:r>
              <a:rPr lang="en" dirty="0"/>
              <a:t>Jupiter is a gas giant and the biggest planet in the Solar System. It's the fourth-brightest object in the night sky. It was named after the Roman god of the skies and lightning</a:t>
            </a:r>
            <a:endParaRPr dirty="0"/>
          </a:p>
        </p:txBody>
      </p:sp>
      <p:sp>
        <p:nvSpPr>
          <p:cNvPr id="49" name="Google Shape;179;p24">
            <a:extLst>
              <a:ext uri="{FF2B5EF4-FFF2-40B4-BE49-F238E27FC236}">
                <a16:creationId xmlns:a16="http://schemas.microsoft.com/office/drawing/2014/main" id="{F7D555EB-B133-DCEA-EA02-8305580A989B}"/>
              </a:ext>
            </a:extLst>
          </p:cNvPr>
          <p:cNvSpPr txBox="1">
            <a:spLocks/>
          </p:cNvSpPr>
          <p:nvPr userDrawn="1"/>
        </p:nvSpPr>
        <p:spPr>
          <a:xfrm>
            <a:off x="1657925"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01</a:t>
            </a:r>
          </a:p>
        </p:txBody>
      </p:sp>
      <p:cxnSp>
        <p:nvCxnSpPr>
          <p:cNvPr id="52" name="Google Shape;182;p24">
            <a:extLst>
              <a:ext uri="{FF2B5EF4-FFF2-40B4-BE49-F238E27FC236}">
                <a16:creationId xmlns:a16="http://schemas.microsoft.com/office/drawing/2014/main" id="{6D71BD38-D345-AE42-2057-B44A9E0F53B7}"/>
              </a:ext>
            </a:extLst>
          </p:cNvPr>
          <p:cNvCxnSpPr/>
          <p:nvPr userDrawn="1"/>
        </p:nvCxnSpPr>
        <p:spPr>
          <a:xfrm>
            <a:off x="705600" y="555165"/>
            <a:ext cx="7732800" cy="0"/>
          </a:xfrm>
          <a:prstGeom prst="straightConnector1">
            <a:avLst/>
          </a:prstGeom>
          <a:noFill/>
          <a:ln w="9525" cap="flat" cmpd="sng">
            <a:solidFill>
              <a:schemeClr val="tx1"/>
            </a:solidFill>
            <a:prstDash val="solid"/>
            <a:round/>
            <a:headEnd type="oval" w="med" len="med"/>
            <a:tailEnd type="oval" w="med" len="med"/>
          </a:ln>
        </p:spPr>
      </p:cxnSp>
      <p:sp>
        <p:nvSpPr>
          <p:cNvPr id="55" name="Google Shape;185;p24">
            <a:extLst>
              <a:ext uri="{FF2B5EF4-FFF2-40B4-BE49-F238E27FC236}">
                <a16:creationId xmlns:a16="http://schemas.microsoft.com/office/drawing/2014/main" id="{423D0953-DA1B-FF1F-2927-70A1213B9496}"/>
              </a:ext>
            </a:extLst>
          </p:cNvPr>
          <p:cNvSpPr/>
          <p:nvPr userDrawn="1"/>
        </p:nvSpPr>
        <p:spPr>
          <a:xfrm>
            <a:off x="1928825"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 name="Graphic 74">
            <a:extLst>
              <a:ext uri="{FF2B5EF4-FFF2-40B4-BE49-F238E27FC236}">
                <a16:creationId xmlns:a16="http://schemas.microsoft.com/office/drawing/2014/main" id="{BF9DDA28-F6DC-378E-381F-406DDEFFEF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91183" y="2298442"/>
            <a:ext cx="2659678" cy="380720"/>
          </a:xfrm>
          <a:prstGeom prst="rect">
            <a:avLst/>
          </a:prstGeom>
        </p:spPr>
      </p:pic>
      <p:sp>
        <p:nvSpPr>
          <p:cNvPr id="76" name="Google Shape;171;p24">
            <a:extLst>
              <a:ext uri="{FF2B5EF4-FFF2-40B4-BE49-F238E27FC236}">
                <a16:creationId xmlns:a16="http://schemas.microsoft.com/office/drawing/2014/main" id="{3B01C853-8338-D9BD-6C02-0EA46E4D53CA}"/>
              </a:ext>
            </a:extLst>
          </p:cNvPr>
          <p:cNvSpPr/>
          <p:nvPr userDrawn="1"/>
        </p:nvSpPr>
        <p:spPr>
          <a:xfrm>
            <a:off x="6751377"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73;p24">
            <a:extLst>
              <a:ext uri="{FF2B5EF4-FFF2-40B4-BE49-F238E27FC236}">
                <a16:creationId xmlns:a16="http://schemas.microsoft.com/office/drawing/2014/main" id="{36ACDA75-FE04-95FC-8E73-7867F0C9C9A6}"/>
              </a:ext>
            </a:extLst>
          </p:cNvPr>
          <p:cNvSpPr txBox="1">
            <a:spLocks/>
          </p:cNvSpPr>
          <p:nvPr userDrawn="1"/>
        </p:nvSpPr>
        <p:spPr>
          <a:xfrm>
            <a:off x="6031077" y="2368396"/>
            <a:ext cx="2175300"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dirty="0">
                <a:solidFill>
                  <a:schemeClr val="tx2"/>
                </a:solidFill>
              </a:rPr>
              <a:t>Three</a:t>
            </a:r>
          </a:p>
        </p:txBody>
      </p:sp>
      <p:sp>
        <p:nvSpPr>
          <p:cNvPr id="78" name="Google Shape;174;p24">
            <a:extLst>
              <a:ext uri="{FF2B5EF4-FFF2-40B4-BE49-F238E27FC236}">
                <a16:creationId xmlns:a16="http://schemas.microsoft.com/office/drawing/2014/main" id="{3C56FD6C-5A26-4022-343B-DDF9EA6D28BE}"/>
              </a:ext>
            </a:extLst>
          </p:cNvPr>
          <p:cNvSpPr txBox="1">
            <a:spLocks/>
          </p:cNvSpPr>
          <p:nvPr userDrawn="1"/>
        </p:nvSpPr>
        <p:spPr>
          <a:xfrm>
            <a:off x="6031077" y="2809353"/>
            <a:ext cx="2175300" cy="1246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dirty="0"/>
              <a:t>Jupiter is a gas giant and the biggest planet in the Solar System. It's the fourth-brightest object in the night sky. It was named after the Roman god of the skies and lightning</a:t>
            </a:r>
          </a:p>
        </p:txBody>
      </p:sp>
      <p:sp>
        <p:nvSpPr>
          <p:cNvPr id="79" name="Google Shape;179;p24">
            <a:extLst>
              <a:ext uri="{FF2B5EF4-FFF2-40B4-BE49-F238E27FC236}">
                <a16:creationId xmlns:a16="http://schemas.microsoft.com/office/drawing/2014/main" id="{6D7EE7CA-2E78-F51E-A7C3-A1C23450C7D7}"/>
              </a:ext>
            </a:extLst>
          </p:cNvPr>
          <p:cNvSpPr txBox="1">
            <a:spLocks/>
          </p:cNvSpPr>
          <p:nvPr userDrawn="1"/>
        </p:nvSpPr>
        <p:spPr>
          <a:xfrm>
            <a:off x="6751377"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03</a:t>
            </a:r>
          </a:p>
        </p:txBody>
      </p:sp>
      <p:sp>
        <p:nvSpPr>
          <p:cNvPr id="80" name="Google Shape;185;p24">
            <a:extLst>
              <a:ext uri="{FF2B5EF4-FFF2-40B4-BE49-F238E27FC236}">
                <a16:creationId xmlns:a16="http://schemas.microsoft.com/office/drawing/2014/main" id="{48042222-508E-B3C4-0D84-FDBC65FBC00C}"/>
              </a:ext>
            </a:extLst>
          </p:cNvPr>
          <p:cNvSpPr/>
          <p:nvPr userDrawn="1"/>
        </p:nvSpPr>
        <p:spPr>
          <a:xfrm>
            <a:off x="7022277"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71;p24">
            <a:extLst>
              <a:ext uri="{FF2B5EF4-FFF2-40B4-BE49-F238E27FC236}">
                <a16:creationId xmlns:a16="http://schemas.microsoft.com/office/drawing/2014/main" id="{931648A8-1B2E-588B-22B9-28FD4A20462C}"/>
              </a:ext>
            </a:extLst>
          </p:cNvPr>
          <p:cNvSpPr/>
          <p:nvPr userDrawn="1"/>
        </p:nvSpPr>
        <p:spPr>
          <a:xfrm>
            <a:off x="4204650"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73;p24">
            <a:extLst>
              <a:ext uri="{FF2B5EF4-FFF2-40B4-BE49-F238E27FC236}">
                <a16:creationId xmlns:a16="http://schemas.microsoft.com/office/drawing/2014/main" id="{478FFAA4-20D3-B904-48A1-12759556F420}"/>
              </a:ext>
            </a:extLst>
          </p:cNvPr>
          <p:cNvSpPr txBox="1">
            <a:spLocks/>
          </p:cNvSpPr>
          <p:nvPr userDrawn="1"/>
        </p:nvSpPr>
        <p:spPr>
          <a:xfrm>
            <a:off x="3484350" y="2368396"/>
            <a:ext cx="2175300"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dirty="0">
                <a:solidFill>
                  <a:schemeClr val="tx2"/>
                </a:solidFill>
              </a:rPr>
              <a:t>Two</a:t>
            </a:r>
          </a:p>
        </p:txBody>
      </p:sp>
      <p:sp>
        <p:nvSpPr>
          <p:cNvPr id="83" name="Google Shape;174;p24">
            <a:extLst>
              <a:ext uri="{FF2B5EF4-FFF2-40B4-BE49-F238E27FC236}">
                <a16:creationId xmlns:a16="http://schemas.microsoft.com/office/drawing/2014/main" id="{A086E9E3-89BA-2EFF-4838-6CFB2CB7FCAB}"/>
              </a:ext>
            </a:extLst>
          </p:cNvPr>
          <p:cNvSpPr txBox="1">
            <a:spLocks/>
          </p:cNvSpPr>
          <p:nvPr userDrawn="1"/>
        </p:nvSpPr>
        <p:spPr>
          <a:xfrm>
            <a:off x="3484350" y="2809353"/>
            <a:ext cx="2175300" cy="1246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dirty="0"/>
              <a:t>Jupiter is a gas giant and the biggest planet in the Solar System. It's the fourth-brightest object in the night sky. It was named after the Roman god of the skies and lightning</a:t>
            </a:r>
          </a:p>
        </p:txBody>
      </p:sp>
      <p:sp>
        <p:nvSpPr>
          <p:cNvPr id="84" name="Google Shape;179;p24">
            <a:extLst>
              <a:ext uri="{FF2B5EF4-FFF2-40B4-BE49-F238E27FC236}">
                <a16:creationId xmlns:a16="http://schemas.microsoft.com/office/drawing/2014/main" id="{7CE8CC6B-C6EE-31D7-5CB7-846878CB3CA4}"/>
              </a:ext>
            </a:extLst>
          </p:cNvPr>
          <p:cNvSpPr txBox="1">
            <a:spLocks/>
          </p:cNvSpPr>
          <p:nvPr userDrawn="1"/>
        </p:nvSpPr>
        <p:spPr>
          <a:xfrm>
            <a:off x="4204650"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02</a:t>
            </a:r>
          </a:p>
        </p:txBody>
      </p:sp>
      <p:sp>
        <p:nvSpPr>
          <p:cNvPr id="85" name="Google Shape;185;p24">
            <a:extLst>
              <a:ext uri="{FF2B5EF4-FFF2-40B4-BE49-F238E27FC236}">
                <a16:creationId xmlns:a16="http://schemas.microsoft.com/office/drawing/2014/main" id="{C0C2771E-E15D-5C0C-DBA5-56913FBBAB0A}"/>
              </a:ext>
            </a:extLst>
          </p:cNvPr>
          <p:cNvSpPr/>
          <p:nvPr userDrawn="1"/>
        </p:nvSpPr>
        <p:spPr>
          <a:xfrm>
            <a:off x="4475550"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Graphic 1">
            <a:extLst>
              <a:ext uri="{FF2B5EF4-FFF2-40B4-BE49-F238E27FC236}">
                <a16:creationId xmlns:a16="http://schemas.microsoft.com/office/drawing/2014/main" id="{D120A9AB-F528-583F-2869-3DECD461D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45813" y="99970"/>
            <a:ext cx="223756" cy="223756"/>
          </a:xfrm>
          <a:prstGeom prst="rect">
            <a:avLst/>
          </a:prstGeom>
        </p:spPr>
      </p:pic>
      <p:sp>
        <p:nvSpPr>
          <p:cNvPr id="3" name="Text Placeholder 4">
            <a:extLst>
              <a:ext uri="{FF2B5EF4-FFF2-40B4-BE49-F238E27FC236}">
                <a16:creationId xmlns:a16="http://schemas.microsoft.com/office/drawing/2014/main" id="{026E39AD-3057-0509-FD2F-0CFA3D68F617}"/>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2535889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bubbles">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5" name="Google Shape;267;p26">
            <a:extLst>
              <a:ext uri="{FF2B5EF4-FFF2-40B4-BE49-F238E27FC236}">
                <a16:creationId xmlns:a16="http://schemas.microsoft.com/office/drawing/2014/main" id="{5B7D840C-CF2C-90ED-A7F6-3FC36AE5ECFF}"/>
              </a:ext>
            </a:extLst>
          </p:cNvPr>
          <p:cNvSpPr/>
          <p:nvPr userDrawn="1"/>
        </p:nvSpPr>
        <p:spPr>
          <a:xfrm>
            <a:off x="680424" y="-291871"/>
            <a:ext cx="1432200" cy="14322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Graphic 3">
            <a:extLst>
              <a:ext uri="{FF2B5EF4-FFF2-40B4-BE49-F238E27FC236}">
                <a16:creationId xmlns:a16="http://schemas.microsoft.com/office/drawing/2014/main" id="{F28C4755-3934-0C40-9675-4B202F4116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20032" y="4227956"/>
            <a:ext cx="2659678" cy="380720"/>
          </a:xfrm>
          <a:prstGeom prst="rect">
            <a:avLst/>
          </a:prstGeom>
        </p:spPr>
      </p:pic>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l">
              <a:defRPr sz="2800" b="1">
                <a:solidFill>
                  <a:schemeClr val="accent1"/>
                </a:solidFill>
                <a:latin typeface="+mj-lt"/>
              </a:defRPr>
            </a:lvl1pPr>
          </a:lstStyle>
          <a:p>
            <a:pPr lvl="0"/>
            <a:r>
              <a:rPr lang="es-ES" noProof="0" dirty="0" err="1"/>
              <a:t>These</a:t>
            </a:r>
            <a:r>
              <a:rPr lang="es-ES" noProof="0" dirty="0"/>
              <a:t> are </a:t>
            </a:r>
            <a:r>
              <a:rPr lang="es-ES" noProof="0" dirty="0" err="1"/>
              <a:t>our</a:t>
            </a:r>
            <a:r>
              <a:rPr lang="es-ES" noProof="0" dirty="0"/>
              <a:t> </a:t>
            </a:r>
            <a:r>
              <a:rPr lang="es-ES" noProof="0" dirty="0" err="1"/>
              <a:t>main</a:t>
            </a:r>
            <a:r>
              <a:rPr lang="es-ES" noProof="0" dirty="0"/>
              <a:t> </a:t>
            </a:r>
            <a:r>
              <a:rPr lang="es-ES" noProof="0" dirty="0" err="1"/>
              <a:t>points</a:t>
            </a:r>
            <a:r>
              <a:rPr lang="es-ES" noProof="0" dirty="0"/>
              <a:t> </a:t>
            </a:r>
            <a:r>
              <a:rPr lang="es-ES" noProof="0" dirty="0" err="1"/>
              <a:t>today</a:t>
            </a:r>
            <a:endParaRPr lang="en-GB" noProof="0" dirty="0"/>
          </a:p>
        </p:txBody>
      </p:sp>
      <p:sp>
        <p:nvSpPr>
          <p:cNvPr id="3" name="TextBox 2">
            <a:extLst>
              <a:ext uri="{FF2B5EF4-FFF2-40B4-BE49-F238E27FC236}">
                <a16:creationId xmlns:a16="http://schemas.microsoft.com/office/drawing/2014/main" id="{2BD403B0-2D25-44B3-D52F-09DEAA4DB9E8}"/>
              </a:ext>
            </a:extLst>
          </p:cNvPr>
          <p:cNvSpPr txBox="1"/>
          <p:nvPr userDrawn="1"/>
        </p:nvSpPr>
        <p:spPr>
          <a:xfrm>
            <a:off x="705600" y="1331089"/>
            <a:ext cx="7717838" cy="2184252"/>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GB" b="1" i="0" dirty="0">
                <a:solidFill>
                  <a:srgbClr val="000000"/>
                </a:solidFill>
                <a:effectLst/>
                <a:latin typeface="+mn-lt"/>
              </a:rPr>
              <a:t>Lorem ipsum </a:t>
            </a:r>
            <a:r>
              <a:rPr lang="en-GB" b="1" i="0" dirty="0" err="1">
                <a:solidFill>
                  <a:srgbClr val="000000"/>
                </a:solidFill>
                <a:effectLst/>
                <a:latin typeface="+mn-lt"/>
              </a:rPr>
              <a:t>dolor</a:t>
            </a:r>
            <a:r>
              <a:rPr lang="en-GB" b="1" i="0" dirty="0">
                <a:solidFill>
                  <a:srgbClr val="000000"/>
                </a:solidFill>
                <a:effectLst/>
                <a:latin typeface="+mn-lt"/>
              </a:rPr>
              <a:t> sit </a:t>
            </a:r>
            <a:r>
              <a:rPr lang="en-GB" b="1" i="0" dirty="0" err="1">
                <a:solidFill>
                  <a:srgbClr val="000000"/>
                </a:solidFill>
                <a:effectLst/>
                <a:latin typeface="+mn-lt"/>
              </a:rPr>
              <a:t>amet</a:t>
            </a:r>
            <a:r>
              <a:rPr lang="en-GB" b="1" i="0" dirty="0">
                <a:solidFill>
                  <a:srgbClr val="000000"/>
                </a:solidFill>
                <a:effectLst/>
                <a:latin typeface="+mn-lt"/>
              </a:rPr>
              <a:t>, </a:t>
            </a:r>
            <a:r>
              <a:rPr lang="en-GB" b="1" i="0" dirty="0" err="1">
                <a:solidFill>
                  <a:srgbClr val="000000"/>
                </a:solidFill>
                <a:effectLst/>
                <a:latin typeface="+mn-lt"/>
              </a:rPr>
              <a:t>consectetur</a:t>
            </a:r>
            <a:r>
              <a:rPr lang="en-GB" b="1" i="0" dirty="0">
                <a:solidFill>
                  <a:srgbClr val="000000"/>
                </a:solidFill>
                <a:effectLst/>
                <a:latin typeface="+mn-lt"/>
              </a:rPr>
              <a:t> </a:t>
            </a:r>
            <a:r>
              <a:rPr lang="en-GB" b="1" i="0" dirty="0" err="1">
                <a:solidFill>
                  <a:srgbClr val="000000"/>
                </a:solidFill>
                <a:effectLst/>
                <a:latin typeface="+mn-lt"/>
              </a:rPr>
              <a:t>adipiscing</a:t>
            </a:r>
            <a:r>
              <a:rPr lang="en-GB" b="1" i="0" dirty="0">
                <a:solidFill>
                  <a:srgbClr val="000000"/>
                </a:solidFill>
                <a:effectLst/>
                <a:latin typeface="+mn-lt"/>
              </a:rPr>
              <a:t> </a:t>
            </a:r>
            <a:r>
              <a:rPr lang="en-GB" b="1" i="0" dirty="0" err="1">
                <a:solidFill>
                  <a:srgbClr val="000000"/>
                </a:solidFill>
                <a:effectLst/>
                <a:latin typeface="+mn-lt"/>
              </a:rPr>
              <a:t>elit</a:t>
            </a:r>
            <a:r>
              <a:rPr lang="en-GB" b="1" i="0" dirty="0">
                <a:solidFill>
                  <a:srgbClr val="000000"/>
                </a:solidFill>
                <a:effectLst/>
                <a:latin typeface="+mn-lt"/>
              </a:rPr>
              <a:t>. </a:t>
            </a:r>
          </a:p>
          <a:p>
            <a:pPr marL="285750" indent="-285750">
              <a:lnSpc>
                <a:spcPct val="200000"/>
              </a:lnSpc>
              <a:buFont typeface="Arial" panose="020B0604020202020204" pitchFamily="34" charset="0"/>
              <a:buChar char="•"/>
            </a:pPr>
            <a:r>
              <a:rPr lang="en-GB" b="1" i="0" dirty="0">
                <a:solidFill>
                  <a:srgbClr val="000000"/>
                </a:solidFill>
                <a:effectLst/>
                <a:latin typeface="+mn-lt"/>
              </a:rPr>
              <a:t>Donec </a:t>
            </a:r>
            <a:r>
              <a:rPr lang="en-GB" b="1" i="0" dirty="0" err="1">
                <a:solidFill>
                  <a:srgbClr val="000000"/>
                </a:solidFill>
                <a:effectLst/>
                <a:latin typeface="+mn-lt"/>
              </a:rPr>
              <a:t>quis</a:t>
            </a:r>
            <a:r>
              <a:rPr lang="en-GB" b="1" i="0" dirty="0">
                <a:solidFill>
                  <a:srgbClr val="000000"/>
                </a:solidFill>
                <a:effectLst/>
                <a:latin typeface="+mn-lt"/>
              </a:rPr>
              <a:t> </a:t>
            </a:r>
            <a:r>
              <a:rPr lang="en-GB" b="1" i="0" dirty="0" err="1">
                <a:solidFill>
                  <a:srgbClr val="000000"/>
                </a:solidFill>
                <a:effectLst/>
                <a:latin typeface="+mn-lt"/>
              </a:rPr>
              <a:t>consequat</a:t>
            </a:r>
            <a:r>
              <a:rPr lang="en-GB" b="1" i="0" dirty="0">
                <a:solidFill>
                  <a:srgbClr val="000000"/>
                </a:solidFill>
                <a:effectLst/>
                <a:latin typeface="+mn-lt"/>
              </a:rPr>
              <a:t> </a:t>
            </a:r>
            <a:r>
              <a:rPr lang="en-GB" b="1" i="0" dirty="0" err="1">
                <a:solidFill>
                  <a:srgbClr val="000000"/>
                </a:solidFill>
                <a:effectLst/>
                <a:latin typeface="+mn-lt"/>
              </a:rPr>
              <a:t>nisl</a:t>
            </a:r>
            <a:r>
              <a:rPr lang="en-GB" b="1" i="0" dirty="0">
                <a:solidFill>
                  <a:srgbClr val="000000"/>
                </a:solidFill>
                <a:effectLst/>
                <a:latin typeface="+mn-lt"/>
              </a:rPr>
              <a:t>, </a:t>
            </a:r>
            <a:r>
              <a:rPr lang="en-GB" b="1" i="0" dirty="0" err="1">
                <a:solidFill>
                  <a:srgbClr val="000000"/>
                </a:solidFill>
                <a:effectLst/>
                <a:latin typeface="+mn-lt"/>
              </a:rPr>
              <a:t>quis</a:t>
            </a:r>
            <a:r>
              <a:rPr lang="en-GB" b="1" i="0" dirty="0">
                <a:solidFill>
                  <a:srgbClr val="000000"/>
                </a:solidFill>
                <a:effectLst/>
                <a:latin typeface="+mn-lt"/>
              </a:rPr>
              <a:t> </a:t>
            </a:r>
            <a:r>
              <a:rPr lang="en-GB" b="1" i="0" dirty="0" err="1">
                <a:solidFill>
                  <a:srgbClr val="000000"/>
                </a:solidFill>
                <a:effectLst/>
                <a:latin typeface="+mn-lt"/>
              </a:rPr>
              <a:t>dapibus</a:t>
            </a:r>
            <a:r>
              <a:rPr lang="en-GB" b="1" i="0" dirty="0">
                <a:solidFill>
                  <a:srgbClr val="000000"/>
                </a:solidFill>
                <a:effectLst/>
                <a:latin typeface="+mn-lt"/>
              </a:rPr>
              <a:t> nisi. </a:t>
            </a:r>
          </a:p>
          <a:p>
            <a:pPr marL="285750" indent="-285750">
              <a:lnSpc>
                <a:spcPct val="200000"/>
              </a:lnSpc>
              <a:buFont typeface="Arial" panose="020B0604020202020204" pitchFamily="34" charset="0"/>
              <a:buChar char="•"/>
            </a:pPr>
            <a:r>
              <a:rPr lang="en-GB" b="1" i="0" dirty="0" err="1">
                <a:solidFill>
                  <a:srgbClr val="000000"/>
                </a:solidFill>
                <a:effectLst/>
                <a:latin typeface="+mn-lt"/>
              </a:rPr>
              <a:t>Fusce</a:t>
            </a:r>
            <a:r>
              <a:rPr lang="en-GB" b="1" i="0" dirty="0">
                <a:solidFill>
                  <a:srgbClr val="000000"/>
                </a:solidFill>
                <a:effectLst/>
                <a:latin typeface="+mn-lt"/>
              </a:rPr>
              <a:t> </a:t>
            </a:r>
            <a:r>
              <a:rPr lang="en-GB" b="1" i="0" dirty="0" err="1">
                <a:solidFill>
                  <a:srgbClr val="000000"/>
                </a:solidFill>
                <a:effectLst/>
                <a:latin typeface="+mn-lt"/>
              </a:rPr>
              <a:t>dapibus</a:t>
            </a:r>
            <a:r>
              <a:rPr lang="en-GB" b="1" i="0" dirty="0">
                <a:solidFill>
                  <a:srgbClr val="000000"/>
                </a:solidFill>
                <a:effectLst/>
                <a:latin typeface="+mn-lt"/>
              </a:rPr>
              <a:t> </a:t>
            </a:r>
            <a:r>
              <a:rPr lang="en-GB" b="1" i="0" dirty="0" err="1">
                <a:solidFill>
                  <a:srgbClr val="000000"/>
                </a:solidFill>
                <a:effectLst/>
                <a:latin typeface="+mn-lt"/>
              </a:rPr>
              <a:t>ultricies</a:t>
            </a:r>
            <a:r>
              <a:rPr lang="en-GB" b="1" i="0" dirty="0">
                <a:solidFill>
                  <a:srgbClr val="000000"/>
                </a:solidFill>
                <a:effectLst/>
                <a:latin typeface="+mn-lt"/>
              </a:rPr>
              <a:t> convallis. </a:t>
            </a:r>
          </a:p>
          <a:p>
            <a:pPr marL="285750" indent="-285750">
              <a:lnSpc>
                <a:spcPct val="200000"/>
              </a:lnSpc>
              <a:buFont typeface="Arial" panose="020B0604020202020204" pitchFamily="34" charset="0"/>
              <a:buChar char="•"/>
            </a:pPr>
            <a:r>
              <a:rPr lang="en-GB" b="1" i="0" dirty="0" err="1">
                <a:solidFill>
                  <a:srgbClr val="000000"/>
                </a:solidFill>
                <a:effectLst/>
                <a:latin typeface="+mn-lt"/>
              </a:rPr>
              <a:t>Vivamus</a:t>
            </a:r>
            <a:r>
              <a:rPr lang="en-GB" b="1" i="0" dirty="0">
                <a:solidFill>
                  <a:srgbClr val="000000"/>
                </a:solidFill>
                <a:effectLst/>
                <a:latin typeface="+mn-lt"/>
              </a:rPr>
              <a:t> id ligula </a:t>
            </a:r>
            <a:r>
              <a:rPr lang="en-GB" b="1" i="0" dirty="0" err="1">
                <a:solidFill>
                  <a:srgbClr val="000000"/>
                </a:solidFill>
                <a:effectLst/>
                <a:latin typeface="+mn-lt"/>
              </a:rPr>
              <a:t>hendrerit</a:t>
            </a:r>
            <a:r>
              <a:rPr lang="en-GB" b="1" i="0" dirty="0">
                <a:solidFill>
                  <a:srgbClr val="000000"/>
                </a:solidFill>
                <a:effectLst/>
                <a:latin typeface="+mn-lt"/>
              </a:rPr>
              <a:t> eros gravida </a:t>
            </a:r>
            <a:r>
              <a:rPr lang="en-GB" b="1" i="0" dirty="0" err="1">
                <a:solidFill>
                  <a:srgbClr val="000000"/>
                </a:solidFill>
                <a:effectLst/>
                <a:latin typeface="+mn-lt"/>
              </a:rPr>
              <a:t>sagittis</a:t>
            </a:r>
            <a:r>
              <a:rPr lang="en-GB" b="1" i="0" dirty="0">
                <a:solidFill>
                  <a:srgbClr val="000000"/>
                </a:solidFill>
                <a:effectLst/>
                <a:latin typeface="+mn-lt"/>
              </a:rPr>
              <a:t> et non ipsum.</a:t>
            </a:r>
          </a:p>
          <a:p>
            <a:pPr marL="285750" indent="-285750">
              <a:lnSpc>
                <a:spcPct val="200000"/>
              </a:lnSpc>
              <a:buFont typeface="Arial" panose="020B0604020202020204" pitchFamily="34" charset="0"/>
              <a:buChar char="•"/>
            </a:pPr>
            <a:r>
              <a:rPr lang="en-GB" b="1" i="0" dirty="0" err="1">
                <a:solidFill>
                  <a:srgbClr val="000000"/>
                </a:solidFill>
                <a:effectLst/>
                <a:latin typeface="+mn-lt"/>
              </a:rPr>
              <a:t>Nullam</a:t>
            </a:r>
            <a:r>
              <a:rPr lang="en-GB" b="1" i="0" dirty="0">
                <a:solidFill>
                  <a:srgbClr val="000000"/>
                </a:solidFill>
                <a:effectLst/>
                <a:latin typeface="+mn-lt"/>
              </a:rPr>
              <a:t> ac </a:t>
            </a:r>
            <a:r>
              <a:rPr lang="en-GB" b="1" i="0" dirty="0" err="1">
                <a:solidFill>
                  <a:srgbClr val="000000"/>
                </a:solidFill>
                <a:effectLst/>
                <a:latin typeface="+mn-lt"/>
              </a:rPr>
              <a:t>tincidunt</a:t>
            </a:r>
            <a:r>
              <a:rPr lang="en-GB" b="1" i="0" dirty="0">
                <a:solidFill>
                  <a:srgbClr val="000000"/>
                </a:solidFill>
                <a:effectLst/>
                <a:latin typeface="+mn-lt"/>
              </a:rPr>
              <a:t> dui. </a:t>
            </a:r>
            <a:endParaRPr lang="en-GB" b="1" dirty="0">
              <a:latin typeface="+mn-lt"/>
            </a:endParaRPr>
          </a:p>
        </p:txBody>
      </p:sp>
    </p:spTree>
    <p:extLst>
      <p:ext uri="{BB962C8B-B14F-4D97-AF65-F5344CB8AC3E}">
        <p14:creationId xmlns:p14="http://schemas.microsoft.com/office/powerpoint/2010/main" val="1801214867"/>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Four bubbles with text">
    <p:bg>
      <p:bgPr>
        <a:solidFill>
          <a:srgbClr val="F2F6F6"/>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Google Shape;171;p24">
            <a:extLst>
              <a:ext uri="{FF2B5EF4-FFF2-40B4-BE49-F238E27FC236}">
                <a16:creationId xmlns:a16="http://schemas.microsoft.com/office/drawing/2014/main" id="{9DCC62EE-88A0-9501-75FF-ED3D4702A670}"/>
              </a:ext>
            </a:extLst>
          </p:cNvPr>
          <p:cNvSpPr/>
          <p:nvPr userDrawn="1"/>
        </p:nvSpPr>
        <p:spPr>
          <a:xfrm>
            <a:off x="1262145"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2;p24">
            <a:extLst>
              <a:ext uri="{FF2B5EF4-FFF2-40B4-BE49-F238E27FC236}">
                <a16:creationId xmlns:a16="http://schemas.microsoft.com/office/drawing/2014/main" id="{1133EDA7-CEC8-5362-0E4F-BE73EE2E9C94}"/>
              </a:ext>
            </a:extLst>
          </p:cNvPr>
          <p:cNvSpPr txBox="1">
            <a:spLocks noGrp="1"/>
          </p:cNvSpPr>
          <p:nvPr>
            <p:ph type="title" hasCustomPrompt="1"/>
          </p:nvPr>
        </p:nvSpPr>
        <p:spPr>
          <a:xfrm>
            <a:off x="720000" y="567787"/>
            <a:ext cx="7704000" cy="1063426"/>
          </a:xfrm>
          <a:prstGeom prst="rect">
            <a:avLst/>
          </a:prstGeom>
        </p:spPr>
        <p:txBody>
          <a:bodyPr spcFirstLastPara="1" wrap="square" lIns="91425" tIns="91425" rIns="91425" bIns="91425" anchor="ctr" anchorCtr="0">
            <a:noAutofit/>
          </a:bodyPr>
          <a:lstStyle>
            <a:lvl1pPr>
              <a:defRPr sz="2800">
                <a:solidFill>
                  <a:schemeClr val="tx2"/>
                </a:solidFill>
              </a:defRPr>
            </a:lvl1pPr>
          </a:lstStyle>
          <a:p>
            <a:pPr marL="0" lvl="0" indent="0" algn="ctr" rtl="0">
              <a:spcBef>
                <a:spcPts val="0"/>
              </a:spcBef>
              <a:spcAft>
                <a:spcPts val="0"/>
              </a:spcAft>
              <a:buNone/>
            </a:pPr>
            <a:r>
              <a:rPr lang="en" dirty="0"/>
              <a:t>Four bubbles with text</a:t>
            </a:r>
            <a:endParaRPr dirty="0"/>
          </a:p>
        </p:txBody>
      </p:sp>
      <p:sp>
        <p:nvSpPr>
          <p:cNvPr id="43" name="Google Shape;173;p24">
            <a:extLst>
              <a:ext uri="{FF2B5EF4-FFF2-40B4-BE49-F238E27FC236}">
                <a16:creationId xmlns:a16="http://schemas.microsoft.com/office/drawing/2014/main" id="{CF9AFAA5-DD03-CFA5-9080-7AEB6C586549}"/>
              </a:ext>
            </a:extLst>
          </p:cNvPr>
          <p:cNvSpPr txBox="1">
            <a:spLocks/>
          </p:cNvSpPr>
          <p:nvPr userDrawn="1"/>
        </p:nvSpPr>
        <p:spPr>
          <a:xfrm>
            <a:off x="720000" y="2298442"/>
            <a:ext cx="1810857"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dirty="0">
                <a:solidFill>
                  <a:schemeClr val="tx2"/>
                </a:solidFill>
              </a:rPr>
              <a:t>One</a:t>
            </a:r>
          </a:p>
        </p:txBody>
      </p:sp>
      <p:sp>
        <p:nvSpPr>
          <p:cNvPr id="44" name="Google Shape;174;p24">
            <a:extLst>
              <a:ext uri="{FF2B5EF4-FFF2-40B4-BE49-F238E27FC236}">
                <a16:creationId xmlns:a16="http://schemas.microsoft.com/office/drawing/2014/main" id="{B9CC32EE-DEC2-491E-2FF5-C248D8ED1E23}"/>
              </a:ext>
            </a:extLst>
          </p:cNvPr>
          <p:cNvSpPr txBox="1">
            <a:spLocks noGrp="1"/>
          </p:cNvSpPr>
          <p:nvPr>
            <p:ph type="subTitle" idx="1"/>
          </p:nvPr>
        </p:nvSpPr>
        <p:spPr>
          <a:xfrm>
            <a:off x="720000" y="2703177"/>
            <a:ext cx="1810857" cy="1246200"/>
          </a:xfrm>
          <a:prstGeom prst="rect">
            <a:avLst/>
          </a:prstGeom>
        </p:spPr>
        <p:txBody>
          <a:bodyPr spcFirstLastPara="1" wrap="square" lIns="91425" tIns="91425" rIns="91425" bIns="91425" anchor="t" anchorCtr="0">
            <a:noAutofit/>
          </a:bodyPr>
          <a:lstStyle>
            <a:lvl1pPr>
              <a:defRPr sz="1100">
                <a:latin typeface="+mn-lt"/>
              </a:defRPr>
            </a:lvl1pPr>
          </a:lstStyle>
          <a:p>
            <a:pPr marL="0" lvl="0" indent="0" algn="ctr" rtl="0">
              <a:spcBef>
                <a:spcPts val="0"/>
              </a:spcBef>
              <a:spcAft>
                <a:spcPts val="0"/>
              </a:spcAft>
              <a:buNone/>
            </a:pPr>
            <a:r>
              <a:rPr lang="en" dirty="0"/>
              <a:t>Jupiter is a gas giant and the biggest planet in the Solar System. It's the fourth-brightest object in the night sky. It was named after the Roman god of the skies and lightning</a:t>
            </a:r>
            <a:endParaRPr dirty="0"/>
          </a:p>
        </p:txBody>
      </p:sp>
      <p:sp>
        <p:nvSpPr>
          <p:cNvPr id="49" name="Google Shape;179;p24">
            <a:extLst>
              <a:ext uri="{FF2B5EF4-FFF2-40B4-BE49-F238E27FC236}">
                <a16:creationId xmlns:a16="http://schemas.microsoft.com/office/drawing/2014/main" id="{F7D555EB-B133-DCEA-EA02-8305580A989B}"/>
              </a:ext>
            </a:extLst>
          </p:cNvPr>
          <p:cNvSpPr txBox="1">
            <a:spLocks/>
          </p:cNvSpPr>
          <p:nvPr userDrawn="1"/>
        </p:nvSpPr>
        <p:spPr>
          <a:xfrm>
            <a:off x="1262145"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01</a:t>
            </a:r>
          </a:p>
        </p:txBody>
      </p:sp>
      <p:cxnSp>
        <p:nvCxnSpPr>
          <p:cNvPr id="52" name="Google Shape;182;p24">
            <a:extLst>
              <a:ext uri="{FF2B5EF4-FFF2-40B4-BE49-F238E27FC236}">
                <a16:creationId xmlns:a16="http://schemas.microsoft.com/office/drawing/2014/main" id="{6D71BD38-D345-AE42-2057-B44A9E0F53B7}"/>
              </a:ext>
            </a:extLst>
          </p:cNvPr>
          <p:cNvCxnSpPr/>
          <p:nvPr userDrawn="1"/>
        </p:nvCxnSpPr>
        <p:spPr>
          <a:xfrm>
            <a:off x="705600" y="555165"/>
            <a:ext cx="7732800" cy="0"/>
          </a:xfrm>
          <a:prstGeom prst="straightConnector1">
            <a:avLst/>
          </a:prstGeom>
          <a:noFill/>
          <a:ln w="9525" cap="flat" cmpd="sng">
            <a:solidFill>
              <a:schemeClr val="tx1"/>
            </a:solidFill>
            <a:prstDash val="solid"/>
            <a:round/>
            <a:headEnd type="oval" w="med" len="med"/>
            <a:tailEnd type="oval" w="med" len="med"/>
          </a:ln>
        </p:spPr>
      </p:cxnSp>
      <p:sp>
        <p:nvSpPr>
          <p:cNvPr id="55" name="Google Shape;185;p24">
            <a:extLst>
              <a:ext uri="{FF2B5EF4-FFF2-40B4-BE49-F238E27FC236}">
                <a16:creationId xmlns:a16="http://schemas.microsoft.com/office/drawing/2014/main" id="{423D0953-DA1B-FF1F-2927-70A1213B9496}"/>
              </a:ext>
            </a:extLst>
          </p:cNvPr>
          <p:cNvSpPr/>
          <p:nvPr userDrawn="1"/>
        </p:nvSpPr>
        <p:spPr>
          <a:xfrm>
            <a:off x="1533045"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 name="Graphic 74">
            <a:extLst>
              <a:ext uri="{FF2B5EF4-FFF2-40B4-BE49-F238E27FC236}">
                <a16:creationId xmlns:a16="http://schemas.microsoft.com/office/drawing/2014/main" id="{BF9DDA28-F6DC-378E-381F-406DDEFFEF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44111" y="4114136"/>
            <a:ext cx="2659678" cy="380720"/>
          </a:xfrm>
          <a:prstGeom prst="rect">
            <a:avLst/>
          </a:prstGeom>
        </p:spPr>
      </p:pic>
      <p:sp>
        <p:nvSpPr>
          <p:cNvPr id="2" name="Google Shape;171;p24">
            <a:extLst>
              <a:ext uri="{FF2B5EF4-FFF2-40B4-BE49-F238E27FC236}">
                <a16:creationId xmlns:a16="http://schemas.microsoft.com/office/drawing/2014/main" id="{5CABAB8C-281B-5A35-E532-1E8CFA678E67}"/>
              </a:ext>
            </a:extLst>
          </p:cNvPr>
          <p:cNvSpPr/>
          <p:nvPr userDrawn="1"/>
        </p:nvSpPr>
        <p:spPr>
          <a:xfrm>
            <a:off x="7169688"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173;p24">
            <a:extLst>
              <a:ext uri="{FF2B5EF4-FFF2-40B4-BE49-F238E27FC236}">
                <a16:creationId xmlns:a16="http://schemas.microsoft.com/office/drawing/2014/main" id="{C626FAAE-A4B9-436D-5B55-9C4436707633}"/>
              </a:ext>
            </a:extLst>
          </p:cNvPr>
          <p:cNvSpPr txBox="1">
            <a:spLocks/>
          </p:cNvSpPr>
          <p:nvPr userDrawn="1"/>
        </p:nvSpPr>
        <p:spPr>
          <a:xfrm>
            <a:off x="6627543" y="2298442"/>
            <a:ext cx="1810857"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dirty="0">
                <a:solidFill>
                  <a:schemeClr val="tx2"/>
                </a:solidFill>
              </a:rPr>
              <a:t>One</a:t>
            </a:r>
          </a:p>
        </p:txBody>
      </p:sp>
      <p:sp>
        <p:nvSpPr>
          <p:cNvPr id="4" name="Google Shape;174;p24">
            <a:extLst>
              <a:ext uri="{FF2B5EF4-FFF2-40B4-BE49-F238E27FC236}">
                <a16:creationId xmlns:a16="http://schemas.microsoft.com/office/drawing/2014/main" id="{1BACDEA6-269E-103C-1EAE-F4247737A8E5}"/>
              </a:ext>
            </a:extLst>
          </p:cNvPr>
          <p:cNvSpPr txBox="1">
            <a:spLocks/>
          </p:cNvSpPr>
          <p:nvPr userDrawn="1"/>
        </p:nvSpPr>
        <p:spPr>
          <a:xfrm>
            <a:off x="6627543" y="2703177"/>
            <a:ext cx="1810857" cy="1246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a:t>Jupiter is a gas giant and the biggest planet in the Solar System. It's the fourth-brightest object in the night sky. It was named after the Roman god of the skies and lightning</a:t>
            </a:r>
            <a:endParaRPr lang="en-GB" dirty="0"/>
          </a:p>
        </p:txBody>
      </p:sp>
      <p:sp>
        <p:nvSpPr>
          <p:cNvPr id="5" name="Google Shape;179;p24">
            <a:extLst>
              <a:ext uri="{FF2B5EF4-FFF2-40B4-BE49-F238E27FC236}">
                <a16:creationId xmlns:a16="http://schemas.microsoft.com/office/drawing/2014/main" id="{D995E367-7421-039C-78EA-4371F195ADC6}"/>
              </a:ext>
            </a:extLst>
          </p:cNvPr>
          <p:cNvSpPr txBox="1">
            <a:spLocks/>
          </p:cNvSpPr>
          <p:nvPr userDrawn="1"/>
        </p:nvSpPr>
        <p:spPr>
          <a:xfrm>
            <a:off x="7169688"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04</a:t>
            </a:r>
          </a:p>
        </p:txBody>
      </p:sp>
      <p:sp>
        <p:nvSpPr>
          <p:cNvPr id="7" name="Google Shape;185;p24">
            <a:extLst>
              <a:ext uri="{FF2B5EF4-FFF2-40B4-BE49-F238E27FC236}">
                <a16:creationId xmlns:a16="http://schemas.microsoft.com/office/drawing/2014/main" id="{BDB0C3BB-FEAB-C872-E87C-2713CF2B0D7D}"/>
              </a:ext>
            </a:extLst>
          </p:cNvPr>
          <p:cNvSpPr/>
          <p:nvPr userDrawn="1"/>
        </p:nvSpPr>
        <p:spPr>
          <a:xfrm>
            <a:off x="7440588"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71;p24">
            <a:extLst>
              <a:ext uri="{FF2B5EF4-FFF2-40B4-BE49-F238E27FC236}">
                <a16:creationId xmlns:a16="http://schemas.microsoft.com/office/drawing/2014/main" id="{8C8EDBE8-95C7-E513-308B-C3CA90138006}"/>
              </a:ext>
            </a:extLst>
          </p:cNvPr>
          <p:cNvSpPr/>
          <p:nvPr userDrawn="1"/>
        </p:nvSpPr>
        <p:spPr>
          <a:xfrm>
            <a:off x="3231326" y="1633347"/>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71;p24">
            <a:extLst>
              <a:ext uri="{FF2B5EF4-FFF2-40B4-BE49-F238E27FC236}">
                <a16:creationId xmlns:a16="http://schemas.microsoft.com/office/drawing/2014/main" id="{B057787C-D781-80EF-99BD-CF81839E103A}"/>
              </a:ext>
            </a:extLst>
          </p:cNvPr>
          <p:cNvSpPr/>
          <p:nvPr userDrawn="1"/>
        </p:nvSpPr>
        <p:spPr>
          <a:xfrm>
            <a:off x="5200507"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73;p24">
            <a:extLst>
              <a:ext uri="{FF2B5EF4-FFF2-40B4-BE49-F238E27FC236}">
                <a16:creationId xmlns:a16="http://schemas.microsoft.com/office/drawing/2014/main" id="{B14EAE2E-01E1-6B75-0AC5-988938E34B73}"/>
              </a:ext>
            </a:extLst>
          </p:cNvPr>
          <p:cNvSpPr txBox="1">
            <a:spLocks/>
          </p:cNvSpPr>
          <p:nvPr userDrawn="1"/>
        </p:nvSpPr>
        <p:spPr>
          <a:xfrm>
            <a:off x="2689181" y="2298442"/>
            <a:ext cx="1810857"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dirty="0">
                <a:solidFill>
                  <a:schemeClr val="tx2"/>
                </a:solidFill>
              </a:rPr>
              <a:t>One</a:t>
            </a:r>
          </a:p>
        </p:txBody>
      </p:sp>
      <p:sp>
        <p:nvSpPr>
          <p:cNvPr id="12" name="Google Shape;174;p24">
            <a:extLst>
              <a:ext uri="{FF2B5EF4-FFF2-40B4-BE49-F238E27FC236}">
                <a16:creationId xmlns:a16="http://schemas.microsoft.com/office/drawing/2014/main" id="{371F8D72-FC9B-1738-7774-68869D902E70}"/>
              </a:ext>
            </a:extLst>
          </p:cNvPr>
          <p:cNvSpPr txBox="1">
            <a:spLocks/>
          </p:cNvSpPr>
          <p:nvPr userDrawn="1"/>
        </p:nvSpPr>
        <p:spPr>
          <a:xfrm>
            <a:off x="2689181" y="2703177"/>
            <a:ext cx="1810857" cy="1246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a:t>Jupiter is a gas giant and the biggest planet in the Solar System. It's the fourth-brightest object in the night sky. It was named after the Roman god of the skies and lightning</a:t>
            </a:r>
            <a:endParaRPr lang="en-GB" dirty="0"/>
          </a:p>
        </p:txBody>
      </p:sp>
      <p:sp>
        <p:nvSpPr>
          <p:cNvPr id="13" name="Google Shape;179;p24">
            <a:extLst>
              <a:ext uri="{FF2B5EF4-FFF2-40B4-BE49-F238E27FC236}">
                <a16:creationId xmlns:a16="http://schemas.microsoft.com/office/drawing/2014/main" id="{4252AA63-4984-62EC-923A-A6C344C9D142}"/>
              </a:ext>
            </a:extLst>
          </p:cNvPr>
          <p:cNvSpPr txBox="1">
            <a:spLocks/>
          </p:cNvSpPr>
          <p:nvPr userDrawn="1"/>
        </p:nvSpPr>
        <p:spPr>
          <a:xfrm>
            <a:off x="3231326"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02</a:t>
            </a:r>
          </a:p>
        </p:txBody>
      </p:sp>
      <p:sp>
        <p:nvSpPr>
          <p:cNvPr id="14" name="Google Shape;185;p24">
            <a:extLst>
              <a:ext uri="{FF2B5EF4-FFF2-40B4-BE49-F238E27FC236}">
                <a16:creationId xmlns:a16="http://schemas.microsoft.com/office/drawing/2014/main" id="{0A448385-6DFD-51B2-E819-065CDC5DEEC7}"/>
              </a:ext>
            </a:extLst>
          </p:cNvPr>
          <p:cNvSpPr/>
          <p:nvPr userDrawn="1"/>
        </p:nvSpPr>
        <p:spPr>
          <a:xfrm>
            <a:off x="3502226"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73;p24">
            <a:extLst>
              <a:ext uri="{FF2B5EF4-FFF2-40B4-BE49-F238E27FC236}">
                <a16:creationId xmlns:a16="http://schemas.microsoft.com/office/drawing/2014/main" id="{C159AA0F-89CD-7FEF-3AC7-96F13003296A}"/>
              </a:ext>
            </a:extLst>
          </p:cNvPr>
          <p:cNvSpPr txBox="1">
            <a:spLocks/>
          </p:cNvSpPr>
          <p:nvPr userDrawn="1"/>
        </p:nvSpPr>
        <p:spPr>
          <a:xfrm>
            <a:off x="4658362" y="2298442"/>
            <a:ext cx="1810857"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dirty="0">
                <a:solidFill>
                  <a:schemeClr val="tx2"/>
                </a:solidFill>
              </a:rPr>
              <a:t>One</a:t>
            </a:r>
          </a:p>
        </p:txBody>
      </p:sp>
      <p:sp>
        <p:nvSpPr>
          <p:cNvPr id="17" name="Google Shape;174;p24">
            <a:extLst>
              <a:ext uri="{FF2B5EF4-FFF2-40B4-BE49-F238E27FC236}">
                <a16:creationId xmlns:a16="http://schemas.microsoft.com/office/drawing/2014/main" id="{3C39AEE2-8F35-EB26-BD17-2C3FC7324217}"/>
              </a:ext>
            </a:extLst>
          </p:cNvPr>
          <p:cNvSpPr txBox="1">
            <a:spLocks/>
          </p:cNvSpPr>
          <p:nvPr userDrawn="1"/>
        </p:nvSpPr>
        <p:spPr>
          <a:xfrm>
            <a:off x="4658362" y="2703177"/>
            <a:ext cx="1810857" cy="1246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a:t>Jupiter is a gas giant and the biggest planet in the Solar System. It's the fourth-brightest object in the night sky. It was named after the Roman god of the skies and lightning</a:t>
            </a:r>
            <a:endParaRPr lang="en-GB" dirty="0"/>
          </a:p>
        </p:txBody>
      </p:sp>
      <p:sp>
        <p:nvSpPr>
          <p:cNvPr id="18" name="Google Shape;179;p24">
            <a:extLst>
              <a:ext uri="{FF2B5EF4-FFF2-40B4-BE49-F238E27FC236}">
                <a16:creationId xmlns:a16="http://schemas.microsoft.com/office/drawing/2014/main" id="{2ABCF594-95E4-778F-F866-1996612B7BD5}"/>
              </a:ext>
            </a:extLst>
          </p:cNvPr>
          <p:cNvSpPr txBox="1">
            <a:spLocks/>
          </p:cNvSpPr>
          <p:nvPr userDrawn="1"/>
        </p:nvSpPr>
        <p:spPr>
          <a:xfrm>
            <a:off x="5200507"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03</a:t>
            </a:r>
          </a:p>
        </p:txBody>
      </p:sp>
      <p:sp>
        <p:nvSpPr>
          <p:cNvPr id="20" name="Google Shape;185;p24">
            <a:extLst>
              <a:ext uri="{FF2B5EF4-FFF2-40B4-BE49-F238E27FC236}">
                <a16:creationId xmlns:a16="http://schemas.microsoft.com/office/drawing/2014/main" id="{CB42D020-D1B3-E17A-4046-D2921C60FEA2}"/>
              </a:ext>
            </a:extLst>
          </p:cNvPr>
          <p:cNvSpPr/>
          <p:nvPr userDrawn="1"/>
        </p:nvSpPr>
        <p:spPr>
          <a:xfrm>
            <a:off x="5471407"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Graphic 23">
            <a:extLst>
              <a:ext uri="{FF2B5EF4-FFF2-40B4-BE49-F238E27FC236}">
                <a16:creationId xmlns:a16="http://schemas.microsoft.com/office/drawing/2014/main" id="{FEDEF661-66CA-5223-CE25-CF1C248DB5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38400" y="4118231"/>
            <a:ext cx="2659678" cy="380720"/>
          </a:xfrm>
          <a:prstGeom prst="rect">
            <a:avLst/>
          </a:prstGeom>
        </p:spPr>
      </p:pic>
      <p:pic>
        <p:nvPicPr>
          <p:cNvPr id="10" name="Graphic 9">
            <a:extLst>
              <a:ext uri="{FF2B5EF4-FFF2-40B4-BE49-F238E27FC236}">
                <a16:creationId xmlns:a16="http://schemas.microsoft.com/office/drawing/2014/main" id="{F034777F-1AD8-B6DC-0BA9-8FF43D4441C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45813" y="99970"/>
            <a:ext cx="223756" cy="223756"/>
          </a:xfrm>
          <a:prstGeom prst="rect">
            <a:avLst/>
          </a:prstGeom>
        </p:spPr>
      </p:pic>
      <p:sp>
        <p:nvSpPr>
          <p:cNvPr id="15" name="Text Placeholder 4">
            <a:extLst>
              <a:ext uri="{FF2B5EF4-FFF2-40B4-BE49-F238E27FC236}">
                <a16:creationId xmlns:a16="http://schemas.microsoft.com/office/drawing/2014/main" id="{1695EC43-4605-97BF-0FE8-AF3D3B5365E0}"/>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4405472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Slide with one column text">
    <p:bg>
      <p:bgPr>
        <a:solidFill>
          <a:schemeClr val="bg1"/>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Graphic 24">
            <a:extLst>
              <a:ext uri="{FF2B5EF4-FFF2-40B4-BE49-F238E27FC236}">
                <a16:creationId xmlns:a16="http://schemas.microsoft.com/office/drawing/2014/main" id="{A3FA842B-38E1-092E-6CCB-F484F45D9E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84823" y="813554"/>
            <a:ext cx="2659678" cy="380720"/>
          </a:xfrm>
          <a:prstGeom prst="rect">
            <a:avLst/>
          </a:prstGeom>
        </p:spPr>
      </p:pic>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0" y="1638928"/>
            <a:ext cx="7718550" cy="2991575"/>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s-ES" dirty="0" err="1"/>
              <a:t>Slide</a:t>
            </a:r>
            <a:r>
              <a:rPr lang="es-ES" dirty="0"/>
              <a:t> </a:t>
            </a:r>
            <a:r>
              <a:rPr lang="es-ES" dirty="0" err="1"/>
              <a:t>with</a:t>
            </a:r>
            <a:r>
              <a:rPr lang="es-ES" dirty="0"/>
              <a:t> </a:t>
            </a:r>
            <a:r>
              <a:rPr lang="es-ES" dirty="0" err="1"/>
              <a:t>one</a:t>
            </a:r>
            <a:r>
              <a:rPr lang="es-ES" dirty="0"/>
              <a:t> </a:t>
            </a:r>
            <a:r>
              <a:rPr lang="es-ES" dirty="0" err="1"/>
              <a:t>column</a:t>
            </a:r>
            <a:r>
              <a:rPr lang="es-ES" dirty="0"/>
              <a:t> </a:t>
            </a:r>
            <a:r>
              <a:rPr lang="es-ES" dirty="0" err="1"/>
              <a:t>text</a:t>
            </a:r>
            <a:endParaRPr lang="en-GB" dirty="0"/>
          </a:p>
        </p:txBody>
      </p:sp>
      <p:pic>
        <p:nvPicPr>
          <p:cNvPr id="32" name="Graphic 31">
            <a:extLst>
              <a:ext uri="{FF2B5EF4-FFF2-40B4-BE49-F238E27FC236}">
                <a16:creationId xmlns:a16="http://schemas.microsoft.com/office/drawing/2014/main" id="{1260BC4D-2BE6-03E8-4588-09264AFFD5A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554056" y="813554"/>
            <a:ext cx="2659678" cy="380720"/>
          </a:xfrm>
          <a:prstGeom prst="rect">
            <a:avLst/>
          </a:prstGeom>
        </p:spPr>
      </p:pic>
      <p:pic>
        <p:nvPicPr>
          <p:cNvPr id="2" name="Graphic 1">
            <a:extLst>
              <a:ext uri="{FF2B5EF4-FFF2-40B4-BE49-F238E27FC236}">
                <a16:creationId xmlns:a16="http://schemas.microsoft.com/office/drawing/2014/main" id="{9D30A8FF-8812-F884-D245-C36022CC99C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45813" y="99970"/>
            <a:ext cx="223756" cy="223756"/>
          </a:xfrm>
          <a:prstGeom prst="rect">
            <a:avLst/>
          </a:prstGeom>
        </p:spPr>
      </p:pic>
      <p:sp>
        <p:nvSpPr>
          <p:cNvPr id="3" name="Text Placeholder 4">
            <a:extLst>
              <a:ext uri="{FF2B5EF4-FFF2-40B4-BE49-F238E27FC236}">
                <a16:creationId xmlns:a16="http://schemas.microsoft.com/office/drawing/2014/main" id="{4DFB2C90-3254-9D1F-B7FA-AB8D22798EE9}"/>
              </a:ext>
            </a:extLst>
          </p:cNvPr>
          <p:cNvSpPr>
            <a:spLocks noGrp="1"/>
          </p:cNvSpPr>
          <p:nvPr>
            <p:ph type="body" sz="quarter" idx="13"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37770580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Slide with two column text">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Graphic 24">
            <a:extLst>
              <a:ext uri="{FF2B5EF4-FFF2-40B4-BE49-F238E27FC236}">
                <a16:creationId xmlns:a16="http://schemas.microsoft.com/office/drawing/2014/main" id="{A3FA842B-38E1-092E-6CCB-F484F45D9E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1254874" y="2852784"/>
            <a:ext cx="2659678" cy="380720"/>
          </a:xfrm>
          <a:prstGeom prst="rect">
            <a:avLst/>
          </a:prstGeom>
        </p:spPr>
      </p:pic>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0" y="1641840"/>
            <a:ext cx="3806113" cy="2991575"/>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29" name="Text Placeholder 26">
            <a:extLst>
              <a:ext uri="{FF2B5EF4-FFF2-40B4-BE49-F238E27FC236}">
                <a16:creationId xmlns:a16="http://schemas.microsoft.com/office/drawing/2014/main" id="{DFEEDD92-7E8D-0260-7C51-EDD02DF14C6F}"/>
              </a:ext>
            </a:extLst>
          </p:cNvPr>
          <p:cNvSpPr>
            <a:spLocks noGrp="1"/>
          </p:cNvSpPr>
          <p:nvPr>
            <p:ph type="body" sz="quarter" idx="11"/>
          </p:nvPr>
        </p:nvSpPr>
        <p:spPr>
          <a:xfrm>
            <a:off x="4637928" y="1641840"/>
            <a:ext cx="3806113" cy="2991575"/>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s-ES" dirty="0" err="1"/>
              <a:t>Slide</a:t>
            </a:r>
            <a:r>
              <a:rPr lang="es-ES" dirty="0"/>
              <a:t> </a:t>
            </a:r>
            <a:r>
              <a:rPr lang="es-ES" dirty="0" err="1"/>
              <a:t>with</a:t>
            </a:r>
            <a:r>
              <a:rPr lang="es-ES" dirty="0"/>
              <a:t> </a:t>
            </a:r>
            <a:r>
              <a:rPr lang="es-ES" dirty="0" err="1"/>
              <a:t>two</a:t>
            </a:r>
            <a:r>
              <a:rPr lang="es-ES" dirty="0"/>
              <a:t> </a:t>
            </a:r>
            <a:r>
              <a:rPr lang="es-ES" dirty="0" err="1"/>
              <a:t>column</a:t>
            </a:r>
            <a:r>
              <a:rPr lang="es-ES" dirty="0"/>
              <a:t> </a:t>
            </a:r>
            <a:r>
              <a:rPr lang="es-ES" dirty="0" err="1"/>
              <a:t>text</a:t>
            </a:r>
            <a:endParaRPr lang="en-GB" dirty="0"/>
          </a:p>
        </p:txBody>
      </p:sp>
      <p:pic>
        <p:nvPicPr>
          <p:cNvPr id="2" name="Graphic 1">
            <a:extLst>
              <a:ext uri="{FF2B5EF4-FFF2-40B4-BE49-F238E27FC236}">
                <a16:creationId xmlns:a16="http://schemas.microsoft.com/office/drawing/2014/main" id="{85A12E68-569C-9DD0-BDB1-287D5E41AAC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45813" y="99970"/>
            <a:ext cx="223756" cy="223756"/>
          </a:xfrm>
          <a:prstGeom prst="rect">
            <a:avLst/>
          </a:prstGeom>
        </p:spPr>
      </p:pic>
      <p:sp>
        <p:nvSpPr>
          <p:cNvPr id="3" name="Text Placeholder 4">
            <a:extLst>
              <a:ext uri="{FF2B5EF4-FFF2-40B4-BE49-F238E27FC236}">
                <a16:creationId xmlns:a16="http://schemas.microsoft.com/office/drawing/2014/main" id="{6FED5743-7C96-00D4-9613-4C947AE69DBD}"/>
              </a:ext>
            </a:extLst>
          </p:cNvPr>
          <p:cNvSpPr>
            <a:spLocks noGrp="1"/>
          </p:cNvSpPr>
          <p:nvPr>
            <p:ph type="body" sz="quarter" idx="13"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4274020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lide with two titled columns">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0" y="2085277"/>
            <a:ext cx="3806113" cy="2441328"/>
          </a:xfrm>
          <a:prstGeom prst="rect">
            <a:avLst/>
          </a:prstGeom>
          <a:solidFill>
            <a:srgbClr val="F2F6F6"/>
          </a:solidFill>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s-ES" dirty="0" err="1"/>
              <a:t>Slide</a:t>
            </a:r>
            <a:r>
              <a:rPr lang="es-ES" dirty="0"/>
              <a:t> </a:t>
            </a:r>
            <a:r>
              <a:rPr lang="es-ES" dirty="0" err="1"/>
              <a:t>with</a:t>
            </a:r>
            <a:r>
              <a:rPr lang="es-ES" dirty="0"/>
              <a:t> </a:t>
            </a:r>
            <a:r>
              <a:rPr lang="es-ES" dirty="0" err="1"/>
              <a:t>two</a:t>
            </a:r>
            <a:r>
              <a:rPr lang="es-ES" dirty="0"/>
              <a:t> </a:t>
            </a:r>
            <a:r>
              <a:rPr lang="es-ES" dirty="0" err="1"/>
              <a:t>titled</a:t>
            </a:r>
            <a:r>
              <a:rPr lang="es-ES" dirty="0"/>
              <a:t> </a:t>
            </a:r>
            <a:r>
              <a:rPr lang="es-ES" dirty="0" err="1"/>
              <a:t>columns</a:t>
            </a:r>
            <a:endParaRPr lang="en-GB" dirty="0"/>
          </a:p>
        </p:txBody>
      </p:sp>
      <p:sp>
        <p:nvSpPr>
          <p:cNvPr id="3" name="Text Placeholder 2">
            <a:extLst>
              <a:ext uri="{FF2B5EF4-FFF2-40B4-BE49-F238E27FC236}">
                <a16:creationId xmlns:a16="http://schemas.microsoft.com/office/drawing/2014/main" id="{28D2A2BC-E0C4-AB67-445E-F17D1600BF1A}"/>
              </a:ext>
            </a:extLst>
          </p:cNvPr>
          <p:cNvSpPr>
            <a:spLocks noGrp="1"/>
          </p:cNvSpPr>
          <p:nvPr>
            <p:ph type="body" sz="quarter" idx="13" hasCustomPrompt="1"/>
          </p:nvPr>
        </p:nvSpPr>
        <p:spPr>
          <a:xfrm>
            <a:off x="719138" y="1640776"/>
            <a:ext cx="3806825" cy="444500"/>
          </a:xfrm>
          <a:prstGeom prst="rect">
            <a:avLst/>
          </a:prstGeom>
          <a:solidFill>
            <a:schemeClr val="bg2"/>
          </a:solidFill>
        </p:spPr>
        <p:txBody>
          <a:bodyPr anchor="ctr" anchorCtr="0">
            <a:normAutofit/>
          </a:bodyPr>
          <a:lstStyle>
            <a:lvl1pPr>
              <a:defRPr b="1">
                <a:solidFill>
                  <a:schemeClr val="tx1"/>
                </a:solidFill>
                <a:latin typeface="+mj-lt"/>
              </a:defRPr>
            </a:lvl1pPr>
          </a:lstStyle>
          <a:p>
            <a:pPr lvl="0"/>
            <a:r>
              <a:rPr lang="en-GB" noProof="0" dirty="0"/>
              <a:t>Column title</a:t>
            </a:r>
          </a:p>
        </p:txBody>
      </p:sp>
      <p:sp>
        <p:nvSpPr>
          <p:cNvPr id="4" name="Text Placeholder 26">
            <a:extLst>
              <a:ext uri="{FF2B5EF4-FFF2-40B4-BE49-F238E27FC236}">
                <a16:creationId xmlns:a16="http://schemas.microsoft.com/office/drawing/2014/main" id="{24207961-8422-C507-E816-E3C80B1AAC0D}"/>
              </a:ext>
            </a:extLst>
          </p:cNvPr>
          <p:cNvSpPr>
            <a:spLocks noGrp="1"/>
          </p:cNvSpPr>
          <p:nvPr>
            <p:ph type="body" sz="quarter" idx="14"/>
          </p:nvPr>
        </p:nvSpPr>
        <p:spPr>
          <a:xfrm>
            <a:off x="4632287" y="2084018"/>
            <a:ext cx="3806113" cy="2441328"/>
          </a:xfrm>
          <a:prstGeom prst="rect">
            <a:avLst/>
          </a:prstGeom>
          <a:solidFill>
            <a:srgbClr val="F2F6F6"/>
          </a:solidFill>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5" name="Text Placeholder 2">
            <a:extLst>
              <a:ext uri="{FF2B5EF4-FFF2-40B4-BE49-F238E27FC236}">
                <a16:creationId xmlns:a16="http://schemas.microsoft.com/office/drawing/2014/main" id="{7BFEEFF7-128B-97D0-B29A-70A7BE4CF853}"/>
              </a:ext>
            </a:extLst>
          </p:cNvPr>
          <p:cNvSpPr>
            <a:spLocks noGrp="1"/>
          </p:cNvSpPr>
          <p:nvPr>
            <p:ph type="body" sz="quarter" idx="15" hasCustomPrompt="1"/>
          </p:nvPr>
        </p:nvSpPr>
        <p:spPr>
          <a:xfrm>
            <a:off x="4631575" y="1639517"/>
            <a:ext cx="3806825" cy="444500"/>
          </a:xfrm>
          <a:prstGeom prst="rect">
            <a:avLst/>
          </a:prstGeom>
          <a:solidFill>
            <a:schemeClr val="bg2"/>
          </a:solidFill>
        </p:spPr>
        <p:txBody>
          <a:bodyPr anchor="ctr" anchorCtr="0">
            <a:normAutofit/>
          </a:bodyPr>
          <a:lstStyle>
            <a:lvl1pPr>
              <a:defRPr b="1">
                <a:solidFill>
                  <a:schemeClr val="tx1"/>
                </a:solidFill>
                <a:latin typeface="+mj-lt"/>
              </a:defRPr>
            </a:lvl1pPr>
          </a:lstStyle>
          <a:p>
            <a:pPr lvl="0"/>
            <a:r>
              <a:rPr lang="en-GB" noProof="0" dirty="0"/>
              <a:t>Column title</a:t>
            </a:r>
          </a:p>
        </p:txBody>
      </p:sp>
      <p:pic>
        <p:nvPicPr>
          <p:cNvPr id="2" name="Graphic 1">
            <a:extLst>
              <a:ext uri="{FF2B5EF4-FFF2-40B4-BE49-F238E27FC236}">
                <a16:creationId xmlns:a16="http://schemas.microsoft.com/office/drawing/2014/main" id="{3C4FA30C-F1DD-77DA-3B8E-BF3BD02CC92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5813" y="99970"/>
            <a:ext cx="223756" cy="223756"/>
          </a:xfrm>
          <a:prstGeom prst="rect">
            <a:avLst/>
          </a:prstGeom>
        </p:spPr>
      </p:pic>
      <p:sp>
        <p:nvSpPr>
          <p:cNvPr id="7" name="Text Placeholder 4">
            <a:extLst>
              <a:ext uri="{FF2B5EF4-FFF2-40B4-BE49-F238E27FC236}">
                <a16:creationId xmlns:a16="http://schemas.microsoft.com/office/drawing/2014/main" id="{E07A9CD7-31F3-8A03-0458-1F7EB8A9EDAA}"/>
              </a:ext>
            </a:extLst>
          </p:cNvPr>
          <p:cNvSpPr>
            <a:spLocks noGrp="1"/>
          </p:cNvSpPr>
          <p:nvPr>
            <p:ph type="body" sz="quarter" idx="16"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13700016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Slide with list and large text box">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1" y="2085277"/>
            <a:ext cx="2483792" cy="2441328"/>
          </a:xfrm>
          <a:prstGeom prst="rect">
            <a:avLst/>
          </a:prstGeom>
          <a:solidFill>
            <a:srgbClr val="F2F6F6"/>
          </a:solidFill>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s-ES" dirty="0" err="1"/>
              <a:t>Slide</a:t>
            </a:r>
            <a:r>
              <a:rPr lang="es-ES" dirty="0"/>
              <a:t> </a:t>
            </a:r>
            <a:r>
              <a:rPr lang="es-ES" dirty="0" err="1"/>
              <a:t>with</a:t>
            </a:r>
            <a:r>
              <a:rPr lang="es-ES" dirty="0"/>
              <a:t> </a:t>
            </a:r>
            <a:r>
              <a:rPr lang="es-ES" dirty="0" err="1"/>
              <a:t>list</a:t>
            </a:r>
            <a:r>
              <a:rPr lang="es-ES" dirty="0"/>
              <a:t> and </a:t>
            </a:r>
            <a:r>
              <a:rPr lang="es-ES" dirty="0" err="1"/>
              <a:t>large</a:t>
            </a:r>
            <a:r>
              <a:rPr lang="es-ES" dirty="0"/>
              <a:t> </a:t>
            </a:r>
            <a:r>
              <a:rPr lang="es-ES" dirty="0" err="1"/>
              <a:t>text</a:t>
            </a:r>
            <a:r>
              <a:rPr lang="es-ES" dirty="0"/>
              <a:t> box</a:t>
            </a:r>
            <a:endParaRPr lang="en-GB" dirty="0"/>
          </a:p>
        </p:txBody>
      </p:sp>
      <p:sp>
        <p:nvSpPr>
          <p:cNvPr id="3" name="Text Placeholder 2">
            <a:extLst>
              <a:ext uri="{FF2B5EF4-FFF2-40B4-BE49-F238E27FC236}">
                <a16:creationId xmlns:a16="http://schemas.microsoft.com/office/drawing/2014/main" id="{28D2A2BC-E0C4-AB67-445E-F17D1600BF1A}"/>
              </a:ext>
            </a:extLst>
          </p:cNvPr>
          <p:cNvSpPr>
            <a:spLocks noGrp="1"/>
          </p:cNvSpPr>
          <p:nvPr>
            <p:ph type="body" sz="quarter" idx="13" hasCustomPrompt="1"/>
          </p:nvPr>
        </p:nvSpPr>
        <p:spPr>
          <a:xfrm>
            <a:off x="719138" y="1640776"/>
            <a:ext cx="2484257" cy="444500"/>
          </a:xfrm>
          <a:prstGeom prst="rect">
            <a:avLst/>
          </a:prstGeom>
          <a:solidFill>
            <a:schemeClr val="bg2"/>
          </a:solidFill>
        </p:spPr>
        <p:txBody>
          <a:bodyPr anchor="ctr" anchorCtr="0">
            <a:normAutofit/>
          </a:bodyPr>
          <a:lstStyle>
            <a:lvl1pPr>
              <a:defRPr b="1">
                <a:solidFill>
                  <a:schemeClr val="tx1"/>
                </a:solidFill>
                <a:latin typeface="+mj-lt"/>
              </a:defRPr>
            </a:lvl1pPr>
          </a:lstStyle>
          <a:p>
            <a:pPr lvl="0"/>
            <a:r>
              <a:rPr lang="en-GB" noProof="0" dirty="0"/>
              <a:t>Column title</a:t>
            </a:r>
          </a:p>
        </p:txBody>
      </p:sp>
      <p:sp>
        <p:nvSpPr>
          <p:cNvPr id="13" name="Text Placeholder 26">
            <a:extLst>
              <a:ext uri="{FF2B5EF4-FFF2-40B4-BE49-F238E27FC236}">
                <a16:creationId xmlns:a16="http://schemas.microsoft.com/office/drawing/2014/main" id="{E4141E71-5AE9-18B2-B237-FD8A70CCA682}"/>
              </a:ext>
            </a:extLst>
          </p:cNvPr>
          <p:cNvSpPr>
            <a:spLocks noGrp="1"/>
          </p:cNvSpPr>
          <p:nvPr>
            <p:ph type="body" sz="quarter" idx="11"/>
          </p:nvPr>
        </p:nvSpPr>
        <p:spPr>
          <a:xfrm>
            <a:off x="3311914" y="1641841"/>
            <a:ext cx="5132128" cy="2884764"/>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pic>
        <p:nvPicPr>
          <p:cNvPr id="2" name="Graphic 1">
            <a:extLst>
              <a:ext uri="{FF2B5EF4-FFF2-40B4-BE49-F238E27FC236}">
                <a16:creationId xmlns:a16="http://schemas.microsoft.com/office/drawing/2014/main" id="{A9E81223-D8FC-EE1E-6810-7B2FD00735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5813" y="99970"/>
            <a:ext cx="223756" cy="223756"/>
          </a:xfrm>
          <a:prstGeom prst="rect">
            <a:avLst/>
          </a:prstGeom>
        </p:spPr>
      </p:pic>
      <p:sp>
        <p:nvSpPr>
          <p:cNvPr id="4" name="Text Placeholder 4">
            <a:extLst>
              <a:ext uri="{FF2B5EF4-FFF2-40B4-BE49-F238E27FC236}">
                <a16:creationId xmlns:a16="http://schemas.microsoft.com/office/drawing/2014/main" id="{E8969D9B-749E-D919-6496-4951AE940B9D}"/>
              </a:ext>
            </a:extLst>
          </p:cNvPr>
          <p:cNvSpPr>
            <a:spLocks noGrp="1"/>
          </p:cNvSpPr>
          <p:nvPr>
            <p:ph type="body" sz="quarter" idx="14"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3138778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Slide with column and box">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Graphic 24">
            <a:extLst>
              <a:ext uri="{FF2B5EF4-FFF2-40B4-BE49-F238E27FC236}">
                <a16:creationId xmlns:a16="http://schemas.microsoft.com/office/drawing/2014/main" id="{A3FA842B-38E1-092E-6CCB-F484F45D9E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1254874" y="2852784"/>
            <a:ext cx="2659678" cy="380720"/>
          </a:xfrm>
          <a:prstGeom prst="rect">
            <a:avLst/>
          </a:prstGeom>
        </p:spPr>
      </p:pic>
      <p:sp>
        <p:nvSpPr>
          <p:cNvPr id="28" name="Text Placeholder 26">
            <a:extLst>
              <a:ext uri="{FF2B5EF4-FFF2-40B4-BE49-F238E27FC236}">
                <a16:creationId xmlns:a16="http://schemas.microsoft.com/office/drawing/2014/main" id="{24EBE9E5-A9DF-8204-E1B4-0D259C0F90F5}"/>
              </a:ext>
            </a:extLst>
          </p:cNvPr>
          <p:cNvSpPr>
            <a:spLocks noGrp="1"/>
          </p:cNvSpPr>
          <p:nvPr>
            <p:ph type="body" sz="quarter" idx="10"/>
          </p:nvPr>
        </p:nvSpPr>
        <p:spPr>
          <a:xfrm>
            <a:off x="719850" y="1641840"/>
            <a:ext cx="3806113" cy="2991575"/>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19138" y="725184"/>
            <a:ext cx="7720012" cy="531886"/>
          </a:xfrm>
          <a:prstGeom prst="rect">
            <a:avLst/>
          </a:prstGeom>
        </p:spPr>
        <p:txBody>
          <a:bodyPr/>
          <a:lstStyle>
            <a:lvl1pPr>
              <a:defRPr sz="2800" b="1">
                <a:solidFill>
                  <a:schemeClr val="accent1"/>
                </a:solidFill>
                <a:latin typeface="+mj-lt"/>
              </a:defRPr>
            </a:lvl1pPr>
          </a:lstStyle>
          <a:p>
            <a:pPr lvl="0"/>
            <a:r>
              <a:rPr lang="en-GB" noProof="0" dirty="0"/>
              <a:t>Slide with column and box</a:t>
            </a:r>
          </a:p>
        </p:txBody>
      </p:sp>
      <p:sp>
        <p:nvSpPr>
          <p:cNvPr id="3" name="Text Placeholder 26">
            <a:extLst>
              <a:ext uri="{FF2B5EF4-FFF2-40B4-BE49-F238E27FC236}">
                <a16:creationId xmlns:a16="http://schemas.microsoft.com/office/drawing/2014/main" id="{3370A670-7728-C5F0-9628-F83E41372502}"/>
              </a:ext>
            </a:extLst>
          </p:cNvPr>
          <p:cNvSpPr>
            <a:spLocks noGrp="1"/>
          </p:cNvSpPr>
          <p:nvPr>
            <p:ph type="body" sz="quarter" idx="13"/>
          </p:nvPr>
        </p:nvSpPr>
        <p:spPr>
          <a:xfrm>
            <a:off x="4637928" y="1640581"/>
            <a:ext cx="3806113" cy="2991575"/>
          </a:xfrm>
          <a:prstGeom prst="rect">
            <a:avLst/>
          </a:prstGeom>
          <a:solidFill>
            <a:srgbClr val="F2F6F6"/>
          </a:solidFill>
          <a:effectLst>
            <a:outerShdw blurRad="25400" dist="63500" dir="2760000" sx="99000" sy="99000" algn="ctr" rotWithShape="0">
              <a:schemeClr val="accent5">
                <a:alpha val="24000"/>
              </a:schemeClr>
            </a:outerShdw>
          </a:effectLst>
        </p:spPr>
        <p:txBody>
          <a:bodyPr/>
          <a:lstStyle>
            <a:lvl1pPr marL="177800" indent="0">
              <a:defRPr sz="1100">
                <a:solidFill>
                  <a:schemeClr val="tx1"/>
                </a:solidFill>
                <a:latin typeface="+mn-lt"/>
              </a:defRPr>
            </a:lvl1pPr>
            <a:lvl2pPr marL="360363" indent="-171450">
              <a:buFont typeface="Arial" panose="020B0604020202020204" pitchFamily="34" charset="0"/>
              <a:buChar char="•"/>
              <a:defRPr sz="1100">
                <a:solidFill>
                  <a:schemeClr val="tx1"/>
                </a:solidFill>
                <a:latin typeface="+mn-lt"/>
              </a:defRPr>
            </a:lvl2pPr>
            <a:lvl3pPr marL="538163" indent="-171450">
              <a:buClr>
                <a:schemeClr val="tx2"/>
              </a:buClr>
              <a:buFont typeface="Arial" panose="020B0604020202020204" pitchFamily="34" charset="0"/>
              <a:buChar char="•"/>
              <a:tabLst>
                <a:tab pos="447675" algn="l"/>
              </a:tabLst>
              <a:defRPr sz="1100">
                <a:solidFill>
                  <a:schemeClr val="tx1"/>
                </a:solidFill>
                <a:latin typeface="+mn-lt"/>
              </a:defRPr>
            </a:lvl3pPr>
            <a:lvl4pPr marL="715963" indent="-171450">
              <a:buClr>
                <a:schemeClr val="accent5"/>
              </a:buClr>
              <a:buFont typeface="Arial" panose="020B0604020202020204" pitchFamily="34" charset="0"/>
              <a:buChar char="•"/>
              <a:defRPr sz="1100">
                <a:solidFill>
                  <a:schemeClr val="tx1"/>
                </a:solidFill>
                <a:latin typeface="+mn-lt"/>
              </a:defRPr>
            </a:lvl4pPr>
            <a:lvl5pPr marL="985838" indent="-171450">
              <a:buClr>
                <a:schemeClr val="bg2"/>
              </a:buClr>
              <a:buFont typeface="Arial" panose="020B0604020202020204" pitchFamily="34" charset="0"/>
              <a:buChar char="•"/>
              <a:defRPr lang="en-GB" sz="1100" dirty="0">
                <a:solidFill>
                  <a:schemeClr val="tx1"/>
                </a:solidFill>
              </a:defRPr>
            </a:lvl5pPr>
          </a:lstStyle>
          <a:p>
            <a:pPr lvl="0"/>
            <a:endParaRPr lang="en-GB" noProof="0"/>
          </a:p>
          <a:p>
            <a:pPr lvl="0"/>
            <a:endParaRPr lang="en-GB" noProof="0"/>
          </a:p>
          <a:p>
            <a:pPr lvl="0"/>
            <a:endParaRPr lang="en-GB" noProof="0"/>
          </a:p>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4"/>
            <a:endParaRPr lang="en-GB" noProof="0"/>
          </a:p>
          <a:p>
            <a:pPr lvl="4"/>
            <a:endParaRPr lang="en-GB" noProof="0"/>
          </a:p>
        </p:txBody>
      </p:sp>
      <p:sp>
        <p:nvSpPr>
          <p:cNvPr id="5" name="Text Placeholder 4">
            <a:extLst>
              <a:ext uri="{FF2B5EF4-FFF2-40B4-BE49-F238E27FC236}">
                <a16:creationId xmlns:a16="http://schemas.microsoft.com/office/drawing/2014/main" id="{639A3C26-2428-D4D9-51FD-457641C9EE7F}"/>
              </a:ext>
            </a:extLst>
          </p:cNvPr>
          <p:cNvSpPr>
            <a:spLocks noGrp="1"/>
          </p:cNvSpPr>
          <p:nvPr>
            <p:ph type="body" sz="quarter" idx="14" hasCustomPrompt="1"/>
          </p:nvPr>
        </p:nvSpPr>
        <p:spPr>
          <a:xfrm>
            <a:off x="4848225" y="1712913"/>
            <a:ext cx="3590925" cy="430212"/>
          </a:xfrm>
          <a:prstGeom prst="rect">
            <a:avLst/>
          </a:prstGeom>
        </p:spPr>
        <p:txBody>
          <a:bodyPr anchor="ctr"/>
          <a:lstStyle>
            <a:lvl1pPr>
              <a:defRPr sz="1100" b="1">
                <a:solidFill>
                  <a:schemeClr val="tx1"/>
                </a:solidFill>
                <a:latin typeface="+mj-lt"/>
              </a:defRPr>
            </a:lvl1pPr>
          </a:lstStyle>
          <a:p>
            <a:pPr lvl="0"/>
            <a:r>
              <a:rPr lang="en-GB" noProof="0"/>
              <a:t>Box title</a:t>
            </a:r>
          </a:p>
        </p:txBody>
      </p:sp>
      <p:cxnSp>
        <p:nvCxnSpPr>
          <p:cNvPr id="8" name="Straight Connector 7">
            <a:extLst>
              <a:ext uri="{FF2B5EF4-FFF2-40B4-BE49-F238E27FC236}">
                <a16:creationId xmlns:a16="http://schemas.microsoft.com/office/drawing/2014/main" id="{C68C5F62-9B18-A146-D5D5-4D34CEA712D2}"/>
              </a:ext>
            </a:extLst>
          </p:cNvPr>
          <p:cNvCxnSpPr>
            <a:cxnSpLocks/>
          </p:cNvCxnSpPr>
          <p:nvPr userDrawn="1"/>
        </p:nvCxnSpPr>
        <p:spPr>
          <a:xfrm>
            <a:off x="4637928" y="1640581"/>
            <a:ext cx="0" cy="2991575"/>
          </a:xfrm>
          <a:prstGeom prst="line">
            <a:avLst/>
          </a:prstGeom>
          <a:ln w="28575">
            <a:solidFill>
              <a:srgbClr val="F05AA0"/>
            </a:solidFill>
          </a:ln>
          <a:effectLst/>
        </p:spPr>
        <p:style>
          <a:lnRef idx="1">
            <a:schemeClr val="accent2"/>
          </a:lnRef>
          <a:fillRef idx="0">
            <a:schemeClr val="accent2"/>
          </a:fillRef>
          <a:effectRef idx="0">
            <a:schemeClr val="accent2"/>
          </a:effectRef>
          <a:fontRef idx="minor">
            <a:schemeClr val="tx1"/>
          </a:fontRef>
        </p:style>
      </p:cxnSp>
      <p:pic>
        <p:nvPicPr>
          <p:cNvPr id="2" name="Graphic 1">
            <a:extLst>
              <a:ext uri="{FF2B5EF4-FFF2-40B4-BE49-F238E27FC236}">
                <a16:creationId xmlns:a16="http://schemas.microsoft.com/office/drawing/2014/main" id="{C93DD896-2621-BEC0-D4F9-05FD03EE5E3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45813" y="99970"/>
            <a:ext cx="223756" cy="223756"/>
          </a:xfrm>
          <a:prstGeom prst="rect">
            <a:avLst/>
          </a:prstGeom>
        </p:spPr>
      </p:pic>
      <p:sp>
        <p:nvSpPr>
          <p:cNvPr id="4" name="Text Placeholder 4">
            <a:extLst>
              <a:ext uri="{FF2B5EF4-FFF2-40B4-BE49-F238E27FC236}">
                <a16:creationId xmlns:a16="http://schemas.microsoft.com/office/drawing/2014/main" id="{18A4C548-2BD8-66C4-4342-6FDA7E77E051}"/>
              </a:ext>
            </a:extLst>
          </p:cNvPr>
          <p:cNvSpPr>
            <a:spLocks noGrp="1"/>
          </p:cNvSpPr>
          <p:nvPr>
            <p:ph type="body" sz="quarter" idx="15"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38102322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One column and picure on the right">
    <p:spTree>
      <p:nvGrpSpPr>
        <p:cNvPr id="1" name=""/>
        <p:cNvGrpSpPr/>
        <p:nvPr/>
      </p:nvGrpSpPr>
      <p:grpSpPr>
        <a:xfrm>
          <a:off x="0" y="0"/>
          <a:ext cx="0" cy="0"/>
          <a:chOff x="0" y="0"/>
          <a:chExt cx="0" cy="0"/>
        </a:xfrm>
      </p:grpSpPr>
      <p:sp>
        <p:nvSpPr>
          <p:cNvPr id="47" name="Picture Placeholder 46">
            <a:extLst>
              <a:ext uri="{FF2B5EF4-FFF2-40B4-BE49-F238E27FC236}">
                <a16:creationId xmlns:a16="http://schemas.microsoft.com/office/drawing/2014/main" id="{08B464E9-8D1C-E071-CC1B-CF7A940DDB0A}"/>
              </a:ext>
            </a:extLst>
          </p:cNvPr>
          <p:cNvSpPr>
            <a:spLocks noGrp="1"/>
          </p:cNvSpPr>
          <p:nvPr>
            <p:ph type="pic" sz="quarter" idx="13"/>
          </p:nvPr>
        </p:nvSpPr>
        <p:spPr>
          <a:xfrm>
            <a:off x="4747098" y="725183"/>
            <a:ext cx="3677052" cy="3875391"/>
          </a:xfrm>
          <a:prstGeom prst="rect">
            <a:avLst/>
          </a:prstGeom>
        </p:spPr>
        <p:txBody>
          <a:bodyPr/>
          <a:lstStyle/>
          <a:p>
            <a:endParaRPr lang="en-GB"/>
          </a:p>
        </p:txBody>
      </p:sp>
      <p:sp>
        <p:nvSpPr>
          <p:cNvPr id="7" name="Google Shape;267;p26">
            <a:extLst>
              <a:ext uri="{FF2B5EF4-FFF2-40B4-BE49-F238E27FC236}">
                <a16:creationId xmlns:a16="http://schemas.microsoft.com/office/drawing/2014/main" id="{63E0EB4F-C5D6-855D-78E4-12E995650CCF}"/>
              </a:ext>
            </a:extLst>
          </p:cNvPr>
          <p:cNvSpPr/>
          <p:nvPr userDrawn="1"/>
        </p:nvSpPr>
        <p:spPr>
          <a:xfrm>
            <a:off x="7382620" y="2460496"/>
            <a:ext cx="1432200" cy="14322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Text Placeholder 26">
            <a:extLst>
              <a:ext uri="{FF2B5EF4-FFF2-40B4-BE49-F238E27FC236}">
                <a16:creationId xmlns:a16="http://schemas.microsoft.com/office/drawing/2014/main" id="{66FD501B-497B-6225-4225-A4C2FB3302BC}"/>
              </a:ext>
            </a:extLst>
          </p:cNvPr>
          <p:cNvSpPr>
            <a:spLocks noGrp="1"/>
          </p:cNvSpPr>
          <p:nvPr>
            <p:ph type="body" sz="quarter" idx="10"/>
          </p:nvPr>
        </p:nvSpPr>
        <p:spPr>
          <a:xfrm>
            <a:off x="719850" y="1747737"/>
            <a:ext cx="3806113" cy="2885678"/>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8" name="Text Placeholder 30">
            <a:extLst>
              <a:ext uri="{FF2B5EF4-FFF2-40B4-BE49-F238E27FC236}">
                <a16:creationId xmlns:a16="http://schemas.microsoft.com/office/drawing/2014/main" id="{7BA372E3-64C8-32B5-5879-BF3B258844BC}"/>
              </a:ext>
            </a:extLst>
          </p:cNvPr>
          <p:cNvSpPr>
            <a:spLocks noGrp="1"/>
          </p:cNvSpPr>
          <p:nvPr>
            <p:ph type="body" sz="quarter" idx="12" hasCustomPrompt="1"/>
          </p:nvPr>
        </p:nvSpPr>
        <p:spPr>
          <a:xfrm>
            <a:off x="719138" y="725184"/>
            <a:ext cx="3806113" cy="531886"/>
          </a:xfrm>
          <a:prstGeom prst="rect">
            <a:avLst/>
          </a:prstGeom>
        </p:spPr>
        <p:txBody>
          <a:bodyPr/>
          <a:lstStyle>
            <a:lvl1pPr>
              <a:defRPr sz="2800" b="1">
                <a:solidFill>
                  <a:schemeClr val="accent1"/>
                </a:solidFill>
                <a:latin typeface="+mj-lt"/>
              </a:defRPr>
            </a:lvl1pPr>
          </a:lstStyle>
          <a:p>
            <a:pPr lvl="0"/>
            <a:r>
              <a:rPr lang="en-GB" noProof="0" dirty="0"/>
              <a:t>One column and picture on the right</a:t>
            </a:r>
          </a:p>
        </p:txBody>
      </p:sp>
      <p:cxnSp>
        <p:nvCxnSpPr>
          <p:cNvPr id="39" name="Google Shape;555;p32">
            <a:extLst>
              <a:ext uri="{FF2B5EF4-FFF2-40B4-BE49-F238E27FC236}">
                <a16:creationId xmlns:a16="http://schemas.microsoft.com/office/drawing/2014/main" id="{8E0E047D-EC28-9F78-ED63-3C21812A60E8}"/>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40" name="Rectangle 39">
            <a:extLst>
              <a:ext uri="{FF2B5EF4-FFF2-40B4-BE49-F238E27FC236}">
                <a16:creationId xmlns:a16="http://schemas.microsoft.com/office/drawing/2014/main" id="{E39BF2AC-3343-7775-8AEC-63995D839C4A}"/>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Google Shape;82;p22">
            <a:extLst>
              <a:ext uri="{FF2B5EF4-FFF2-40B4-BE49-F238E27FC236}">
                <a16:creationId xmlns:a16="http://schemas.microsoft.com/office/drawing/2014/main" id="{9022DD1B-B488-68E6-615E-38E0EBA44F93}"/>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43" name="Rectangle 42">
            <a:extLst>
              <a:ext uri="{FF2B5EF4-FFF2-40B4-BE49-F238E27FC236}">
                <a16:creationId xmlns:a16="http://schemas.microsoft.com/office/drawing/2014/main" id="{6A4411AD-5923-82DA-90EF-BEB088F95FC2}"/>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5" name="Graphic 44">
            <a:extLst>
              <a:ext uri="{FF2B5EF4-FFF2-40B4-BE49-F238E27FC236}">
                <a16:creationId xmlns:a16="http://schemas.microsoft.com/office/drawing/2014/main" id="{7F156DB2-6DB7-4E17-0353-449ABD1EFC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37928" y="483293"/>
            <a:ext cx="2659678" cy="380720"/>
          </a:xfrm>
          <a:prstGeom prst="rect">
            <a:avLst/>
          </a:prstGeom>
        </p:spPr>
      </p:pic>
      <p:pic>
        <p:nvPicPr>
          <p:cNvPr id="2" name="Graphic 1">
            <a:extLst>
              <a:ext uri="{FF2B5EF4-FFF2-40B4-BE49-F238E27FC236}">
                <a16:creationId xmlns:a16="http://schemas.microsoft.com/office/drawing/2014/main" id="{2FDBE5E2-FAF6-F558-D9C3-33C08C92B2D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45813" y="99970"/>
            <a:ext cx="223756" cy="223756"/>
          </a:xfrm>
          <a:prstGeom prst="rect">
            <a:avLst/>
          </a:prstGeom>
        </p:spPr>
      </p:pic>
      <p:sp>
        <p:nvSpPr>
          <p:cNvPr id="3" name="Text Placeholder 4">
            <a:extLst>
              <a:ext uri="{FF2B5EF4-FFF2-40B4-BE49-F238E27FC236}">
                <a16:creationId xmlns:a16="http://schemas.microsoft.com/office/drawing/2014/main" id="{87E91D1C-7F41-9A34-F63C-EB830C250DAC}"/>
              </a:ext>
            </a:extLst>
          </p:cNvPr>
          <p:cNvSpPr>
            <a:spLocks noGrp="1"/>
          </p:cNvSpPr>
          <p:nvPr>
            <p:ph type="body" sz="quarter" idx="14"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36367604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One column and picure on the left">
    <p:spTree>
      <p:nvGrpSpPr>
        <p:cNvPr id="1" name=""/>
        <p:cNvGrpSpPr/>
        <p:nvPr/>
      </p:nvGrpSpPr>
      <p:grpSpPr>
        <a:xfrm>
          <a:off x="0" y="0"/>
          <a:ext cx="0" cy="0"/>
          <a:chOff x="0" y="0"/>
          <a:chExt cx="0" cy="0"/>
        </a:xfrm>
      </p:grpSpPr>
      <p:sp>
        <p:nvSpPr>
          <p:cNvPr id="4" name="Google Shape;405;p29">
            <a:extLst>
              <a:ext uri="{FF2B5EF4-FFF2-40B4-BE49-F238E27FC236}">
                <a16:creationId xmlns:a16="http://schemas.microsoft.com/office/drawing/2014/main" id="{18AFA9F9-4F05-1766-7AFF-564D789A9357}"/>
              </a:ext>
            </a:extLst>
          </p:cNvPr>
          <p:cNvSpPr/>
          <p:nvPr userDrawn="1"/>
        </p:nvSpPr>
        <p:spPr>
          <a:xfrm>
            <a:off x="7684189" y="-597989"/>
            <a:ext cx="1891200" cy="18912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Picture Placeholder 46">
            <a:extLst>
              <a:ext uri="{FF2B5EF4-FFF2-40B4-BE49-F238E27FC236}">
                <a16:creationId xmlns:a16="http://schemas.microsoft.com/office/drawing/2014/main" id="{08B464E9-8D1C-E071-CC1B-CF7A940DDB0A}"/>
              </a:ext>
            </a:extLst>
          </p:cNvPr>
          <p:cNvSpPr>
            <a:spLocks noGrp="1"/>
          </p:cNvSpPr>
          <p:nvPr>
            <p:ph type="pic" sz="quarter" idx="13"/>
          </p:nvPr>
        </p:nvSpPr>
        <p:spPr>
          <a:xfrm>
            <a:off x="983000" y="725183"/>
            <a:ext cx="2755200" cy="3875391"/>
          </a:xfrm>
          <a:prstGeom prst="rect">
            <a:avLst/>
          </a:prstGeom>
        </p:spPr>
        <p:txBody>
          <a:bodyPr/>
          <a:lstStyle/>
          <a:p>
            <a:endParaRPr lang="en-GB"/>
          </a:p>
        </p:txBody>
      </p:sp>
      <p:sp>
        <p:nvSpPr>
          <p:cNvPr id="37" name="Text Placeholder 26">
            <a:extLst>
              <a:ext uri="{FF2B5EF4-FFF2-40B4-BE49-F238E27FC236}">
                <a16:creationId xmlns:a16="http://schemas.microsoft.com/office/drawing/2014/main" id="{66FD501B-497B-6225-4225-A4C2FB3302BC}"/>
              </a:ext>
            </a:extLst>
          </p:cNvPr>
          <p:cNvSpPr>
            <a:spLocks noGrp="1"/>
          </p:cNvSpPr>
          <p:nvPr>
            <p:ph type="body" sz="quarter" idx="10"/>
          </p:nvPr>
        </p:nvSpPr>
        <p:spPr>
          <a:xfrm>
            <a:off x="3841212" y="1747737"/>
            <a:ext cx="3806113" cy="2885678"/>
          </a:xfrm>
          <a:prstGeom prst="rect">
            <a:avLst/>
          </a:prstGeom>
        </p:spPr>
        <p:txBody>
          <a:bodyPr/>
          <a:lstStyle>
            <a:lvl1pPr>
              <a:defRPr sz="1100">
                <a:solidFill>
                  <a:schemeClr val="tx1"/>
                </a:solidFill>
                <a:latin typeface="+mn-lt"/>
              </a:defRPr>
            </a:lvl1pPr>
            <a:lvl2pPr marL="171450" indent="-171450">
              <a:buFont typeface="Arial" panose="020B0604020202020204" pitchFamily="34" charset="0"/>
              <a:buChar char="•"/>
              <a:defRPr sz="1100">
                <a:solidFill>
                  <a:schemeClr val="tx1"/>
                </a:solidFill>
                <a:latin typeface="+mn-lt"/>
              </a:defRPr>
            </a:lvl2pPr>
            <a:lvl3pPr marL="358775" indent="-171450">
              <a:buClr>
                <a:schemeClr val="tx2"/>
              </a:buClr>
              <a:buFont typeface="Arial" panose="020B0604020202020204" pitchFamily="34" charset="0"/>
              <a:buChar char="•"/>
              <a:tabLst>
                <a:tab pos="447675" algn="l"/>
              </a:tabLst>
              <a:defRPr sz="1100">
                <a:solidFill>
                  <a:schemeClr val="tx1"/>
                </a:solidFill>
                <a:latin typeface="+mn-lt"/>
              </a:defRPr>
            </a:lvl3pPr>
            <a:lvl4pPr marL="538163" indent="-171450">
              <a:buClr>
                <a:schemeClr val="accent5"/>
              </a:buClr>
              <a:buFont typeface="Arial" panose="020B0604020202020204" pitchFamily="34" charset="0"/>
              <a:buChar char="•"/>
              <a:defRPr sz="1100">
                <a:solidFill>
                  <a:schemeClr val="tx1"/>
                </a:solidFill>
                <a:latin typeface="+mn-lt"/>
              </a:defRPr>
            </a:lvl4pPr>
            <a:lvl5pPr marL="806450" indent="-171450">
              <a:buClr>
                <a:schemeClr val="bg2"/>
              </a:buClr>
              <a:buFont typeface="Arial" panose="020B0604020202020204" pitchFamily="34" charset="0"/>
              <a:buChar char="•"/>
              <a:defRPr lang="en-GB" sz="11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GB" dirty="0"/>
          </a:p>
        </p:txBody>
      </p:sp>
      <p:sp>
        <p:nvSpPr>
          <p:cNvPr id="38" name="Text Placeholder 30">
            <a:extLst>
              <a:ext uri="{FF2B5EF4-FFF2-40B4-BE49-F238E27FC236}">
                <a16:creationId xmlns:a16="http://schemas.microsoft.com/office/drawing/2014/main" id="{7BA372E3-64C8-32B5-5879-BF3B258844BC}"/>
              </a:ext>
            </a:extLst>
          </p:cNvPr>
          <p:cNvSpPr>
            <a:spLocks noGrp="1"/>
          </p:cNvSpPr>
          <p:nvPr>
            <p:ph type="body" sz="quarter" idx="12" hasCustomPrompt="1"/>
          </p:nvPr>
        </p:nvSpPr>
        <p:spPr>
          <a:xfrm>
            <a:off x="3840500" y="725184"/>
            <a:ext cx="3806113" cy="531886"/>
          </a:xfrm>
          <a:prstGeom prst="rect">
            <a:avLst/>
          </a:prstGeom>
        </p:spPr>
        <p:txBody>
          <a:bodyPr/>
          <a:lstStyle>
            <a:lvl1pPr>
              <a:defRPr sz="2800" b="1">
                <a:solidFill>
                  <a:schemeClr val="accent1"/>
                </a:solidFill>
                <a:latin typeface="+mj-lt"/>
              </a:defRPr>
            </a:lvl1pPr>
          </a:lstStyle>
          <a:p>
            <a:pPr lvl="0"/>
            <a:r>
              <a:rPr lang="en-GB" noProof="0" dirty="0"/>
              <a:t>One column and picture on the left</a:t>
            </a:r>
          </a:p>
        </p:txBody>
      </p:sp>
      <p:cxnSp>
        <p:nvCxnSpPr>
          <p:cNvPr id="39" name="Google Shape;555;p32">
            <a:extLst>
              <a:ext uri="{FF2B5EF4-FFF2-40B4-BE49-F238E27FC236}">
                <a16:creationId xmlns:a16="http://schemas.microsoft.com/office/drawing/2014/main" id="{8E0E047D-EC28-9F78-ED63-3C21812A60E8}"/>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40" name="Rectangle 39">
            <a:extLst>
              <a:ext uri="{FF2B5EF4-FFF2-40B4-BE49-F238E27FC236}">
                <a16:creationId xmlns:a16="http://schemas.microsoft.com/office/drawing/2014/main" id="{E39BF2AC-3343-7775-8AEC-63995D839C4A}"/>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Google Shape;82;p22">
            <a:extLst>
              <a:ext uri="{FF2B5EF4-FFF2-40B4-BE49-F238E27FC236}">
                <a16:creationId xmlns:a16="http://schemas.microsoft.com/office/drawing/2014/main" id="{9022DD1B-B488-68E6-615E-38E0EBA44F93}"/>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43" name="Rectangle 42">
            <a:extLst>
              <a:ext uri="{FF2B5EF4-FFF2-40B4-BE49-F238E27FC236}">
                <a16:creationId xmlns:a16="http://schemas.microsoft.com/office/drawing/2014/main" id="{6A4411AD-5923-82DA-90EF-BEB088F95FC2}"/>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5" name="Graphic 44">
            <a:extLst>
              <a:ext uri="{FF2B5EF4-FFF2-40B4-BE49-F238E27FC236}">
                <a16:creationId xmlns:a16="http://schemas.microsoft.com/office/drawing/2014/main" id="{7F156DB2-6DB7-4E17-0353-449ABD1EFC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668774" y="1871245"/>
            <a:ext cx="2659678" cy="380720"/>
          </a:xfrm>
          <a:prstGeom prst="rect">
            <a:avLst/>
          </a:prstGeom>
        </p:spPr>
      </p:pic>
      <p:pic>
        <p:nvPicPr>
          <p:cNvPr id="2" name="Graphic 1">
            <a:extLst>
              <a:ext uri="{FF2B5EF4-FFF2-40B4-BE49-F238E27FC236}">
                <a16:creationId xmlns:a16="http://schemas.microsoft.com/office/drawing/2014/main" id="{1069FA9F-90A4-79A1-B887-E90E7AAC214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45813" y="99970"/>
            <a:ext cx="223756" cy="223756"/>
          </a:xfrm>
          <a:prstGeom prst="rect">
            <a:avLst/>
          </a:prstGeom>
        </p:spPr>
      </p:pic>
      <p:sp>
        <p:nvSpPr>
          <p:cNvPr id="3" name="Text Placeholder 4">
            <a:extLst>
              <a:ext uri="{FF2B5EF4-FFF2-40B4-BE49-F238E27FC236}">
                <a16:creationId xmlns:a16="http://schemas.microsoft.com/office/drawing/2014/main" id="{5EB3D545-1853-92E9-7395-DA5BCDC2BECC}"/>
              </a:ext>
            </a:extLst>
          </p:cNvPr>
          <p:cNvSpPr>
            <a:spLocks noGrp="1"/>
          </p:cNvSpPr>
          <p:nvPr>
            <p:ph type="body" sz="quarter" idx="14"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25454351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lide with quote">
    <p:bg>
      <p:bgPr>
        <a:solidFill>
          <a:srgbClr val="F2F6F6"/>
        </a:solidFill>
        <a:effectLst/>
      </p:bgPr>
    </p:bg>
    <p:spTree>
      <p:nvGrpSpPr>
        <p:cNvPr id="1" name=""/>
        <p:cNvGrpSpPr/>
        <p:nvPr/>
      </p:nvGrpSpPr>
      <p:grpSpPr>
        <a:xfrm>
          <a:off x="0" y="0"/>
          <a:ext cx="0" cy="0"/>
          <a:chOff x="0" y="0"/>
          <a:chExt cx="0" cy="0"/>
        </a:xfrm>
      </p:grpSpPr>
      <p:sp>
        <p:nvSpPr>
          <p:cNvPr id="8" name="Google Shape;308;p27">
            <a:extLst>
              <a:ext uri="{FF2B5EF4-FFF2-40B4-BE49-F238E27FC236}">
                <a16:creationId xmlns:a16="http://schemas.microsoft.com/office/drawing/2014/main" id="{19A76CE0-BAFD-61A2-88AD-1537D3DD99DB}"/>
              </a:ext>
            </a:extLst>
          </p:cNvPr>
          <p:cNvSpPr/>
          <p:nvPr userDrawn="1"/>
        </p:nvSpPr>
        <p:spPr>
          <a:xfrm>
            <a:off x="949770" y="-256671"/>
            <a:ext cx="990300" cy="9903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Google Shape;302;p27">
            <a:extLst>
              <a:ext uri="{FF2B5EF4-FFF2-40B4-BE49-F238E27FC236}">
                <a16:creationId xmlns:a16="http://schemas.microsoft.com/office/drawing/2014/main" id="{857B611D-827A-63EA-D143-89F85A616B68}"/>
              </a:ext>
            </a:extLst>
          </p:cNvPr>
          <p:cNvSpPr txBox="1">
            <a:spLocks noGrp="1"/>
          </p:cNvSpPr>
          <p:nvPr>
            <p:ph type="title"/>
          </p:nvPr>
        </p:nvSpPr>
        <p:spPr>
          <a:xfrm>
            <a:off x="2277000" y="2571750"/>
            <a:ext cx="4590000" cy="531900"/>
          </a:xfrm>
          <a:prstGeom prst="rect">
            <a:avLst/>
          </a:prstGeom>
        </p:spPr>
        <p:txBody>
          <a:bodyPr spcFirstLastPara="1" wrap="square" lIns="91425" tIns="91425" rIns="91425" bIns="91425" anchor="ctr" anchorCtr="0">
            <a:noAutofit/>
          </a:bodyPr>
          <a:lstStyle>
            <a:lvl1pPr>
              <a:defRPr>
                <a:solidFill>
                  <a:schemeClr val="tx2"/>
                </a:solidFill>
              </a:defRPr>
            </a:lvl1pPr>
          </a:lstStyle>
          <a:p>
            <a:pPr marL="0" lvl="0" indent="0" algn="ctr" rtl="0">
              <a:spcBef>
                <a:spcPts val="0"/>
              </a:spcBef>
              <a:spcAft>
                <a:spcPts val="0"/>
              </a:spcAft>
              <a:buNone/>
            </a:pPr>
            <a:r>
              <a:rPr lang="en" dirty="0"/>
              <a:t>—Someone Famous</a:t>
            </a:r>
            <a:endParaRPr dirty="0"/>
          </a:p>
        </p:txBody>
      </p:sp>
      <p:sp>
        <p:nvSpPr>
          <p:cNvPr id="4" name="Google Shape;301;p27">
            <a:extLst>
              <a:ext uri="{FF2B5EF4-FFF2-40B4-BE49-F238E27FC236}">
                <a16:creationId xmlns:a16="http://schemas.microsoft.com/office/drawing/2014/main" id="{63293AEF-FAED-9FA7-028A-25CBB41B870A}"/>
              </a:ext>
            </a:extLst>
          </p:cNvPr>
          <p:cNvSpPr txBox="1">
            <a:spLocks noGrp="1"/>
          </p:cNvSpPr>
          <p:nvPr>
            <p:ph type="subTitle" idx="1" hasCustomPrompt="1"/>
          </p:nvPr>
        </p:nvSpPr>
        <p:spPr>
          <a:xfrm>
            <a:off x="1444525" y="1687288"/>
            <a:ext cx="6255000" cy="835500"/>
          </a:xfrm>
          <a:prstGeom prst="rect">
            <a:avLst/>
          </a:prstGeom>
        </p:spPr>
        <p:txBody>
          <a:bodyPr spcFirstLastPara="1" wrap="square" lIns="91425" tIns="91425" rIns="91425" bIns="91425" anchor="ctr" anchorCtr="0">
            <a:noAutofit/>
          </a:bodyPr>
          <a:lstStyle>
            <a:lvl1pPr>
              <a:defRPr i="1">
                <a:solidFill>
                  <a:schemeClr val="accent1"/>
                </a:solidFill>
                <a:latin typeface="+mn-lt"/>
              </a:defRPr>
            </a:lvl1pPr>
          </a:lstStyle>
          <a:p>
            <a:pPr marL="0" lvl="0" indent="0" algn="ctr" rtl="0">
              <a:spcBef>
                <a:spcPts val="0"/>
              </a:spcBef>
              <a:spcAft>
                <a:spcPts val="0"/>
              </a:spcAft>
              <a:buNone/>
            </a:pPr>
            <a:r>
              <a:rPr lang="en" dirty="0"/>
              <a:t>“This is a quote, words full of wisdom that someone important said and can make the reader get inspired.”</a:t>
            </a:r>
            <a:endParaRPr dirty="0"/>
          </a:p>
        </p:txBody>
      </p:sp>
      <p:sp>
        <p:nvSpPr>
          <p:cNvPr id="5" name="Google Shape;306;p27">
            <a:extLst>
              <a:ext uri="{FF2B5EF4-FFF2-40B4-BE49-F238E27FC236}">
                <a16:creationId xmlns:a16="http://schemas.microsoft.com/office/drawing/2014/main" id="{02F30809-C2DE-D352-1070-43C79850BF29}"/>
              </a:ext>
            </a:extLst>
          </p:cNvPr>
          <p:cNvSpPr/>
          <p:nvPr userDrawn="1"/>
        </p:nvSpPr>
        <p:spPr>
          <a:xfrm>
            <a:off x="7384035" y="3418836"/>
            <a:ext cx="1470900" cy="14709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 name="Google Shape;307;p27">
            <a:extLst>
              <a:ext uri="{FF2B5EF4-FFF2-40B4-BE49-F238E27FC236}">
                <a16:creationId xmlns:a16="http://schemas.microsoft.com/office/drawing/2014/main" id="{6B8B87B7-4293-4EFC-8CB8-B635DD4F0974}"/>
              </a:ext>
            </a:extLst>
          </p:cNvPr>
          <p:cNvCxnSpPr/>
          <p:nvPr userDrawn="1"/>
        </p:nvCxnSpPr>
        <p:spPr>
          <a:xfrm>
            <a:off x="705600" y="901900"/>
            <a:ext cx="7732800" cy="0"/>
          </a:xfrm>
          <a:prstGeom prst="straightConnector1">
            <a:avLst/>
          </a:prstGeom>
          <a:noFill/>
          <a:ln w="9525" cap="flat" cmpd="sng">
            <a:solidFill>
              <a:schemeClr val="tx1"/>
            </a:solidFill>
            <a:prstDash val="solid"/>
            <a:round/>
            <a:headEnd type="oval" w="med" len="med"/>
            <a:tailEnd type="oval" w="med" len="med"/>
          </a:ln>
        </p:spPr>
      </p:cxnSp>
      <p:pic>
        <p:nvPicPr>
          <p:cNvPr id="45" name="Graphic 44">
            <a:extLst>
              <a:ext uri="{FF2B5EF4-FFF2-40B4-BE49-F238E27FC236}">
                <a16:creationId xmlns:a16="http://schemas.microsoft.com/office/drawing/2014/main" id="{CDB79693-7AF8-58F1-AE0E-1BF3468AC3B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3737" y="4249949"/>
            <a:ext cx="2659678" cy="380720"/>
          </a:xfrm>
          <a:prstGeom prst="rect">
            <a:avLst/>
          </a:prstGeom>
        </p:spPr>
      </p:pic>
      <p:pic>
        <p:nvPicPr>
          <p:cNvPr id="3" name="Graphic 2">
            <a:extLst>
              <a:ext uri="{FF2B5EF4-FFF2-40B4-BE49-F238E27FC236}">
                <a16:creationId xmlns:a16="http://schemas.microsoft.com/office/drawing/2014/main" id="{914411D8-923E-2E67-CA3B-B52D12F9A93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45813" y="99970"/>
            <a:ext cx="223756" cy="223756"/>
          </a:xfrm>
          <a:prstGeom prst="rect">
            <a:avLst/>
          </a:prstGeom>
        </p:spPr>
      </p:pic>
      <p:sp>
        <p:nvSpPr>
          <p:cNvPr id="9" name="Text Placeholder 4">
            <a:extLst>
              <a:ext uri="{FF2B5EF4-FFF2-40B4-BE49-F238E27FC236}">
                <a16:creationId xmlns:a16="http://schemas.microsoft.com/office/drawing/2014/main" id="{B1A69F60-B160-FEE9-5D88-A134738E031A}"/>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23583787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wo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a:t>T</a:t>
            </a:r>
            <a:r>
              <a:rPr lang="en-GB" noProof="0" dirty="0"/>
              <a:t>wo bubbles</a:t>
            </a:r>
          </a:p>
        </p:txBody>
      </p:sp>
      <p:sp>
        <p:nvSpPr>
          <p:cNvPr id="13" name="Oval 12">
            <a:extLst>
              <a:ext uri="{FF2B5EF4-FFF2-40B4-BE49-F238E27FC236}">
                <a16:creationId xmlns:a16="http://schemas.microsoft.com/office/drawing/2014/main" id="{A8ED6500-DF84-4F05-36CD-6D06CF2AF95D}"/>
              </a:ext>
            </a:extLst>
          </p:cNvPr>
          <p:cNvSpPr/>
          <p:nvPr userDrawn="1"/>
        </p:nvSpPr>
        <p:spPr>
          <a:xfrm>
            <a:off x="1878493"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0">
            <a:extLst>
              <a:ext uri="{FF2B5EF4-FFF2-40B4-BE49-F238E27FC236}">
                <a16:creationId xmlns:a16="http://schemas.microsoft.com/office/drawing/2014/main" id="{5881A3E2-8981-BD1E-2488-C6CEE6BF09BB}"/>
              </a:ext>
            </a:extLst>
          </p:cNvPr>
          <p:cNvSpPr>
            <a:spLocks noGrp="1"/>
          </p:cNvSpPr>
          <p:nvPr>
            <p:ph type="body" sz="quarter" idx="13" hasCustomPrompt="1"/>
          </p:nvPr>
        </p:nvSpPr>
        <p:spPr>
          <a:xfrm>
            <a:off x="1878492"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One</a:t>
            </a:r>
            <a:endParaRPr lang="en-GB" dirty="0"/>
          </a:p>
        </p:txBody>
      </p:sp>
      <p:sp>
        <p:nvSpPr>
          <p:cNvPr id="17" name="Oval 16">
            <a:extLst>
              <a:ext uri="{FF2B5EF4-FFF2-40B4-BE49-F238E27FC236}">
                <a16:creationId xmlns:a16="http://schemas.microsoft.com/office/drawing/2014/main" id="{C37F852B-79D3-47D3-F97B-6F2F9CECC088}"/>
              </a:ext>
            </a:extLst>
          </p:cNvPr>
          <p:cNvSpPr/>
          <p:nvPr userDrawn="1"/>
        </p:nvSpPr>
        <p:spPr>
          <a:xfrm>
            <a:off x="5034128"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 Placeholder 10">
            <a:extLst>
              <a:ext uri="{FF2B5EF4-FFF2-40B4-BE49-F238E27FC236}">
                <a16:creationId xmlns:a16="http://schemas.microsoft.com/office/drawing/2014/main" id="{B8EBC132-62A4-DB1F-2571-2E93F8DBE5DB}"/>
              </a:ext>
            </a:extLst>
          </p:cNvPr>
          <p:cNvSpPr>
            <a:spLocks noGrp="1"/>
          </p:cNvSpPr>
          <p:nvPr>
            <p:ph type="body" sz="quarter" idx="15" hasCustomPrompt="1"/>
          </p:nvPr>
        </p:nvSpPr>
        <p:spPr>
          <a:xfrm>
            <a:off x="5033826"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Two</a:t>
            </a:r>
            <a:endParaRPr lang="en-GB" dirty="0"/>
          </a:p>
        </p:txBody>
      </p:sp>
      <p:pic>
        <p:nvPicPr>
          <p:cNvPr id="2" name="Graphic 1">
            <a:extLst>
              <a:ext uri="{FF2B5EF4-FFF2-40B4-BE49-F238E27FC236}">
                <a16:creationId xmlns:a16="http://schemas.microsoft.com/office/drawing/2014/main" id="{7736334B-291E-239B-B2A6-730450E26F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5813" y="99970"/>
            <a:ext cx="223756" cy="223756"/>
          </a:xfrm>
          <a:prstGeom prst="rect">
            <a:avLst/>
          </a:prstGeom>
        </p:spPr>
      </p:pic>
      <p:sp>
        <p:nvSpPr>
          <p:cNvPr id="3" name="Text Placeholder 4">
            <a:extLst>
              <a:ext uri="{FF2B5EF4-FFF2-40B4-BE49-F238E27FC236}">
                <a16:creationId xmlns:a16="http://schemas.microsoft.com/office/drawing/2014/main" id="{D4C459E5-E6FD-7EAA-C79C-3BF619C05A54}"/>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404510312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wo bubbles">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2" name="Google Shape;267;p26">
            <a:extLst>
              <a:ext uri="{FF2B5EF4-FFF2-40B4-BE49-F238E27FC236}">
                <a16:creationId xmlns:a16="http://schemas.microsoft.com/office/drawing/2014/main" id="{D0AA367D-7BF1-94BF-4069-90E2A10814E6}"/>
              </a:ext>
            </a:extLst>
          </p:cNvPr>
          <p:cNvSpPr/>
          <p:nvPr userDrawn="1"/>
        </p:nvSpPr>
        <p:spPr>
          <a:xfrm>
            <a:off x="-10500" y="4019892"/>
            <a:ext cx="1432200" cy="14322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Graphic 3">
            <a:extLst>
              <a:ext uri="{FF2B5EF4-FFF2-40B4-BE49-F238E27FC236}">
                <a16:creationId xmlns:a16="http://schemas.microsoft.com/office/drawing/2014/main" id="{1623B3F9-D122-500A-5697-5CDFA762A3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6963032" y="1645441"/>
            <a:ext cx="2659678" cy="380720"/>
          </a:xfrm>
          <a:prstGeom prst="rect">
            <a:avLst/>
          </a:prstGeom>
        </p:spPr>
      </p:pic>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l">
              <a:defRPr sz="2800" b="1">
                <a:solidFill>
                  <a:schemeClr val="accent1"/>
                </a:solidFill>
                <a:latin typeface="+mj-lt"/>
              </a:defRPr>
            </a:lvl1pPr>
          </a:lstStyle>
          <a:p>
            <a:pPr lvl="0"/>
            <a:r>
              <a:rPr lang="es-ES" noProof="0" dirty="0" err="1"/>
              <a:t>These</a:t>
            </a:r>
            <a:r>
              <a:rPr lang="es-ES" noProof="0" dirty="0"/>
              <a:t> are </a:t>
            </a:r>
            <a:r>
              <a:rPr lang="es-ES" noProof="0" dirty="0" err="1"/>
              <a:t>our</a:t>
            </a:r>
            <a:r>
              <a:rPr lang="es-ES" noProof="0" dirty="0"/>
              <a:t> </a:t>
            </a:r>
            <a:r>
              <a:rPr lang="es-ES" noProof="0" dirty="0" err="1"/>
              <a:t>main</a:t>
            </a:r>
            <a:r>
              <a:rPr lang="es-ES" noProof="0" dirty="0"/>
              <a:t> </a:t>
            </a:r>
            <a:r>
              <a:rPr lang="es-ES" noProof="0" dirty="0" err="1"/>
              <a:t>points</a:t>
            </a:r>
            <a:r>
              <a:rPr lang="es-ES" noProof="0" dirty="0"/>
              <a:t> </a:t>
            </a:r>
            <a:r>
              <a:rPr lang="es-ES" noProof="0" dirty="0" err="1"/>
              <a:t>today</a:t>
            </a:r>
            <a:endParaRPr lang="en-GB" noProof="0" dirty="0"/>
          </a:p>
        </p:txBody>
      </p:sp>
      <p:sp>
        <p:nvSpPr>
          <p:cNvPr id="3" name="TextBox 2">
            <a:extLst>
              <a:ext uri="{FF2B5EF4-FFF2-40B4-BE49-F238E27FC236}">
                <a16:creationId xmlns:a16="http://schemas.microsoft.com/office/drawing/2014/main" id="{2BD403B0-2D25-44B3-D52F-09DEAA4DB9E8}"/>
              </a:ext>
            </a:extLst>
          </p:cNvPr>
          <p:cNvSpPr txBox="1"/>
          <p:nvPr userDrawn="1"/>
        </p:nvSpPr>
        <p:spPr>
          <a:xfrm>
            <a:off x="705600" y="1331089"/>
            <a:ext cx="7717838" cy="2923877"/>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GB" b="1" i="0" dirty="0">
                <a:solidFill>
                  <a:srgbClr val="000000"/>
                </a:solidFill>
                <a:effectLst/>
                <a:latin typeface="+mn-lt"/>
              </a:rPr>
              <a:t>Lorem ipsum </a:t>
            </a:r>
            <a:r>
              <a:rPr lang="en-GB" b="1" i="0" dirty="0" err="1">
                <a:solidFill>
                  <a:srgbClr val="000000"/>
                </a:solidFill>
                <a:effectLst/>
                <a:latin typeface="+mn-lt"/>
              </a:rPr>
              <a:t>dolor</a:t>
            </a:r>
            <a:r>
              <a:rPr lang="en-GB" b="1" i="0" dirty="0">
                <a:solidFill>
                  <a:srgbClr val="000000"/>
                </a:solidFill>
                <a:effectLst/>
                <a:latin typeface="+mn-lt"/>
              </a:rPr>
              <a:t> sit </a:t>
            </a:r>
            <a:r>
              <a:rPr lang="en-GB" b="1" i="0" dirty="0" err="1">
                <a:solidFill>
                  <a:srgbClr val="000000"/>
                </a:solidFill>
                <a:effectLst/>
                <a:latin typeface="+mn-lt"/>
              </a:rPr>
              <a:t>amet</a:t>
            </a:r>
            <a:r>
              <a:rPr lang="en-GB" b="1" i="0" dirty="0">
                <a:solidFill>
                  <a:srgbClr val="000000"/>
                </a:solidFill>
                <a:effectLst/>
                <a:latin typeface="+mn-lt"/>
              </a:rPr>
              <a:t>, </a:t>
            </a:r>
            <a:r>
              <a:rPr lang="en-GB" b="1" i="0" dirty="0" err="1">
                <a:solidFill>
                  <a:srgbClr val="000000"/>
                </a:solidFill>
                <a:effectLst/>
                <a:latin typeface="+mn-lt"/>
              </a:rPr>
              <a:t>consectetur</a:t>
            </a:r>
            <a:r>
              <a:rPr lang="en-GB" b="1" i="0" dirty="0">
                <a:solidFill>
                  <a:srgbClr val="000000"/>
                </a:solidFill>
                <a:effectLst/>
                <a:latin typeface="+mn-lt"/>
              </a:rPr>
              <a:t> </a:t>
            </a:r>
            <a:r>
              <a:rPr lang="en-GB" b="1" i="0" dirty="0" err="1">
                <a:solidFill>
                  <a:srgbClr val="000000"/>
                </a:solidFill>
                <a:effectLst/>
                <a:latin typeface="+mn-lt"/>
              </a:rPr>
              <a:t>adipiscing</a:t>
            </a:r>
            <a:r>
              <a:rPr lang="en-GB" b="1" i="0" dirty="0">
                <a:solidFill>
                  <a:srgbClr val="000000"/>
                </a:solidFill>
                <a:effectLst/>
                <a:latin typeface="+mn-lt"/>
              </a:rPr>
              <a:t> </a:t>
            </a:r>
            <a:r>
              <a:rPr lang="en-GB" b="1" i="0" dirty="0" err="1">
                <a:solidFill>
                  <a:srgbClr val="000000"/>
                </a:solidFill>
                <a:effectLst/>
                <a:latin typeface="+mn-lt"/>
              </a:rPr>
              <a:t>elit</a:t>
            </a:r>
            <a:r>
              <a:rPr lang="en-GB" b="1" i="0" dirty="0">
                <a:solidFill>
                  <a:srgbClr val="000000"/>
                </a:solidFill>
                <a:effectLst/>
                <a:latin typeface="+mn-lt"/>
              </a:rPr>
              <a:t>. </a:t>
            </a:r>
          </a:p>
          <a:p>
            <a:pPr marL="628650" lvl="1" indent="-285750">
              <a:lnSpc>
                <a:spcPct val="100000"/>
              </a:lnSpc>
              <a:buFont typeface="Open Sans" panose="020B0606030504020204" pitchFamily="34" charset="0"/>
              <a:buChar char="›"/>
              <a:tabLst>
                <a:tab pos="358775" algn="l"/>
              </a:tabLst>
            </a:pPr>
            <a:r>
              <a:rPr lang="en-GB" sz="900" b="0" i="0" dirty="0" err="1">
                <a:solidFill>
                  <a:srgbClr val="000000"/>
                </a:solidFill>
                <a:effectLst/>
                <a:latin typeface="Open Sans" panose="020B0606030504020204" pitchFamily="34" charset="0"/>
              </a:rPr>
              <a:t>Nullam</a:t>
            </a:r>
            <a:r>
              <a:rPr lang="en-GB" sz="900" b="0" i="0" dirty="0">
                <a:solidFill>
                  <a:srgbClr val="000000"/>
                </a:solidFill>
                <a:effectLst/>
                <a:latin typeface="Open Sans" panose="020B0606030504020204" pitchFamily="34" charset="0"/>
              </a:rPr>
              <a:t> ac </a:t>
            </a:r>
            <a:r>
              <a:rPr lang="en-GB" sz="900" b="0" i="0" dirty="0" err="1">
                <a:solidFill>
                  <a:srgbClr val="000000"/>
                </a:solidFill>
                <a:effectLst/>
                <a:latin typeface="Open Sans" panose="020B0606030504020204" pitchFamily="34" charset="0"/>
              </a:rPr>
              <a:t>tincidunt</a:t>
            </a:r>
            <a:r>
              <a:rPr lang="en-GB" sz="900" b="0" i="0" dirty="0">
                <a:solidFill>
                  <a:srgbClr val="000000"/>
                </a:solidFill>
                <a:effectLst/>
                <a:latin typeface="Open Sans" panose="020B0606030504020204" pitchFamily="34" charset="0"/>
              </a:rPr>
              <a:t> dui. </a:t>
            </a:r>
            <a:r>
              <a:rPr lang="en-GB" sz="900" b="0" i="0" dirty="0" err="1">
                <a:solidFill>
                  <a:srgbClr val="000000"/>
                </a:solidFill>
                <a:effectLst/>
                <a:latin typeface="Open Sans" panose="020B0606030504020204" pitchFamily="34" charset="0"/>
              </a:rPr>
              <a:t>Nullam</a:t>
            </a:r>
            <a:r>
              <a:rPr lang="en-GB" sz="900" b="0" i="0" dirty="0">
                <a:solidFill>
                  <a:srgbClr val="000000"/>
                </a:solidFill>
                <a:effectLst/>
                <a:latin typeface="Open Sans" panose="020B0606030504020204" pitchFamily="34" charset="0"/>
              </a:rPr>
              <a:t> tempus </a:t>
            </a:r>
            <a:r>
              <a:rPr lang="en-GB" sz="900" b="0" i="0" dirty="0" err="1">
                <a:solidFill>
                  <a:srgbClr val="000000"/>
                </a:solidFill>
                <a:effectLst/>
                <a:latin typeface="Open Sans" panose="020B0606030504020204" pitchFamily="34" charset="0"/>
              </a:rPr>
              <a:t>lectus</a:t>
            </a:r>
            <a:r>
              <a:rPr lang="en-GB" sz="900" b="0" i="0" dirty="0">
                <a:solidFill>
                  <a:srgbClr val="000000"/>
                </a:solidFill>
                <a:effectLst/>
                <a:latin typeface="Open Sans" panose="020B0606030504020204" pitchFamily="34" charset="0"/>
              </a:rPr>
              <a:t> lorem, sit </a:t>
            </a:r>
            <a:r>
              <a:rPr lang="en-GB" sz="900" b="0" i="0" dirty="0" err="1">
                <a:solidFill>
                  <a:srgbClr val="000000"/>
                </a:solidFill>
                <a:effectLst/>
                <a:latin typeface="Open Sans" panose="020B0606030504020204" pitchFamily="34" charset="0"/>
              </a:rPr>
              <a:t>amet</a:t>
            </a:r>
            <a:r>
              <a:rPr lang="en-GB" sz="900" b="0" i="0" dirty="0">
                <a:solidFill>
                  <a:srgbClr val="000000"/>
                </a:solidFill>
                <a:effectLst/>
                <a:latin typeface="Open Sans" panose="020B0606030504020204" pitchFamily="34" charset="0"/>
              </a:rPr>
              <a:t> </a:t>
            </a:r>
            <a:r>
              <a:rPr lang="en-GB" sz="900" b="0" i="0" dirty="0" err="1">
                <a:solidFill>
                  <a:srgbClr val="000000"/>
                </a:solidFill>
                <a:effectLst/>
                <a:latin typeface="Open Sans" panose="020B0606030504020204" pitchFamily="34" charset="0"/>
              </a:rPr>
              <a:t>pellentesque</a:t>
            </a:r>
            <a:r>
              <a:rPr lang="en-GB" sz="900" b="0" i="0" dirty="0">
                <a:solidFill>
                  <a:srgbClr val="000000"/>
                </a:solidFill>
                <a:effectLst/>
                <a:latin typeface="Open Sans" panose="020B0606030504020204" pitchFamily="34" charset="0"/>
              </a:rPr>
              <a:t> </a:t>
            </a:r>
            <a:r>
              <a:rPr lang="en-GB" sz="900" b="0" i="0" dirty="0" err="1">
                <a:solidFill>
                  <a:srgbClr val="000000"/>
                </a:solidFill>
                <a:effectLst/>
                <a:latin typeface="Open Sans" panose="020B0606030504020204" pitchFamily="34" charset="0"/>
              </a:rPr>
              <a:t>est</a:t>
            </a:r>
            <a:r>
              <a:rPr lang="en-GB" sz="900" b="0" i="0" dirty="0">
                <a:solidFill>
                  <a:srgbClr val="000000"/>
                </a:solidFill>
                <a:effectLst/>
                <a:latin typeface="Open Sans" panose="020B0606030504020204" pitchFamily="34" charset="0"/>
              </a:rPr>
              <a:t> cursus a.</a:t>
            </a:r>
          </a:p>
          <a:p>
            <a:pPr marL="628650" lvl="1" indent="-285750">
              <a:lnSpc>
                <a:spcPct val="100000"/>
              </a:lnSpc>
              <a:buFont typeface="Open Sans" panose="020B0606030504020204" pitchFamily="34" charset="0"/>
              <a:buChar char="›"/>
              <a:tabLst>
                <a:tab pos="358775" algn="l"/>
              </a:tabLst>
            </a:pPr>
            <a:r>
              <a:rPr lang="en-GB" sz="900" b="0" i="0" u="none" strike="noStrike" cap="none" dirty="0" err="1">
                <a:solidFill>
                  <a:srgbClr val="000000"/>
                </a:solidFill>
                <a:effectLst/>
                <a:latin typeface="Open Sans" panose="020B0606030504020204" pitchFamily="34" charset="0"/>
                <a:cs typeface="Arial"/>
                <a:sym typeface="Arial"/>
              </a:rPr>
              <a:t>Curabitur</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velit</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tellus</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aliquam</a:t>
            </a:r>
            <a:r>
              <a:rPr lang="en-GB" sz="900" b="0" i="0" u="none" strike="noStrike" cap="none" dirty="0">
                <a:solidFill>
                  <a:srgbClr val="000000"/>
                </a:solidFill>
                <a:effectLst/>
                <a:latin typeface="Open Sans" panose="020B0606030504020204" pitchFamily="34" charset="0"/>
                <a:cs typeface="Arial"/>
                <a:sym typeface="Arial"/>
              </a:rPr>
              <a:t> sit </a:t>
            </a:r>
            <a:r>
              <a:rPr lang="en-GB" sz="900" b="0" i="0" u="none" strike="noStrike" cap="none" dirty="0" err="1">
                <a:solidFill>
                  <a:srgbClr val="000000"/>
                </a:solidFill>
                <a:effectLst/>
                <a:latin typeface="Open Sans" panose="020B0606030504020204" pitchFamily="34" charset="0"/>
                <a:cs typeface="Arial"/>
                <a:sym typeface="Arial"/>
              </a:rPr>
              <a:t>amet</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pretium</a:t>
            </a:r>
            <a:r>
              <a:rPr lang="en-GB" sz="900" b="0" i="0" u="none" strike="noStrike" cap="none" dirty="0">
                <a:solidFill>
                  <a:srgbClr val="000000"/>
                </a:solidFill>
                <a:effectLst/>
                <a:latin typeface="Open Sans" panose="020B0606030504020204" pitchFamily="34" charset="0"/>
                <a:cs typeface="Arial"/>
                <a:sym typeface="Arial"/>
              </a:rPr>
              <a:t> tempus.</a:t>
            </a:r>
          </a:p>
          <a:p>
            <a:pPr marL="285750" indent="-285750">
              <a:lnSpc>
                <a:spcPct val="200000"/>
              </a:lnSpc>
              <a:buFont typeface="Arial" panose="020B0604020202020204" pitchFamily="34" charset="0"/>
              <a:buChar char="•"/>
            </a:pPr>
            <a:r>
              <a:rPr lang="en-GB" b="1" i="0" dirty="0">
                <a:solidFill>
                  <a:srgbClr val="000000"/>
                </a:solidFill>
                <a:effectLst/>
                <a:latin typeface="+mn-lt"/>
              </a:rPr>
              <a:t>Donec </a:t>
            </a:r>
            <a:r>
              <a:rPr lang="en-GB" b="1" i="0" dirty="0" err="1">
                <a:solidFill>
                  <a:srgbClr val="000000"/>
                </a:solidFill>
                <a:effectLst/>
                <a:latin typeface="+mn-lt"/>
              </a:rPr>
              <a:t>quis</a:t>
            </a:r>
            <a:r>
              <a:rPr lang="en-GB" b="1" i="0" dirty="0">
                <a:solidFill>
                  <a:srgbClr val="000000"/>
                </a:solidFill>
                <a:effectLst/>
                <a:latin typeface="+mn-lt"/>
              </a:rPr>
              <a:t> </a:t>
            </a:r>
            <a:r>
              <a:rPr lang="en-GB" b="1" i="0" dirty="0" err="1">
                <a:solidFill>
                  <a:srgbClr val="000000"/>
                </a:solidFill>
                <a:effectLst/>
                <a:latin typeface="+mn-lt"/>
              </a:rPr>
              <a:t>consequat</a:t>
            </a:r>
            <a:r>
              <a:rPr lang="en-GB" b="1" i="0" dirty="0">
                <a:solidFill>
                  <a:srgbClr val="000000"/>
                </a:solidFill>
                <a:effectLst/>
                <a:latin typeface="+mn-lt"/>
              </a:rPr>
              <a:t> </a:t>
            </a:r>
            <a:r>
              <a:rPr lang="en-GB" b="1" i="0" dirty="0" err="1">
                <a:solidFill>
                  <a:srgbClr val="000000"/>
                </a:solidFill>
                <a:effectLst/>
                <a:latin typeface="+mn-lt"/>
              </a:rPr>
              <a:t>nisl</a:t>
            </a:r>
            <a:r>
              <a:rPr lang="en-GB" b="1" i="0" dirty="0">
                <a:solidFill>
                  <a:srgbClr val="000000"/>
                </a:solidFill>
                <a:effectLst/>
                <a:latin typeface="+mn-lt"/>
              </a:rPr>
              <a:t>, </a:t>
            </a:r>
            <a:r>
              <a:rPr lang="en-GB" b="1" i="0" dirty="0" err="1">
                <a:solidFill>
                  <a:srgbClr val="000000"/>
                </a:solidFill>
                <a:effectLst/>
                <a:latin typeface="+mn-lt"/>
              </a:rPr>
              <a:t>quis</a:t>
            </a:r>
            <a:r>
              <a:rPr lang="en-GB" b="1" i="0" dirty="0">
                <a:solidFill>
                  <a:srgbClr val="000000"/>
                </a:solidFill>
                <a:effectLst/>
                <a:latin typeface="+mn-lt"/>
              </a:rPr>
              <a:t> </a:t>
            </a:r>
            <a:r>
              <a:rPr lang="en-GB" b="1" i="0" dirty="0" err="1">
                <a:solidFill>
                  <a:srgbClr val="000000"/>
                </a:solidFill>
                <a:effectLst/>
                <a:latin typeface="+mn-lt"/>
              </a:rPr>
              <a:t>dapibus</a:t>
            </a:r>
            <a:r>
              <a:rPr lang="en-GB" b="1" i="0" dirty="0">
                <a:solidFill>
                  <a:srgbClr val="000000"/>
                </a:solidFill>
                <a:effectLst/>
                <a:latin typeface="+mn-lt"/>
              </a:rPr>
              <a:t> nisi. </a:t>
            </a:r>
          </a:p>
          <a:p>
            <a:pPr marL="628650" lvl="1" indent="-285750">
              <a:lnSpc>
                <a:spcPct val="100000"/>
              </a:lnSpc>
              <a:buFont typeface="Open Sans" panose="020B0606030504020204" pitchFamily="34" charset="0"/>
              <a:buChar char="›"/>
              <a:tabLst>
                <a:tab pos="358775" algn="l"/>
              </a:tabLst>
            </a:pPr>
            <a:r>
              <a:rPr lang="en-GB" sz="900" b="0" i="0" dirty="0" err="1">
                <a:solidFill>
                  <a:srgbClr val="000000"/>
                </a:solidFill>
                <a:effectLst/>
                <a:latin typeface="Open Sans" panose="020B0606030504020204" pitchFamily="34" charset="0"/>
              </a:rPr>
              <a:t>Nullam</a:t>
            </a:r>
            <a:r>
              <a:rPr lang="en-GB" sz="900" b="0" i="0" dirty="0">
                <a:solidFill>
                  <a:srgbClr val="000000"/>
                </a:solidFill>
                <a:effectLst/>
                <a:latin typeface="Open Sans" panose="020B0606030504020204" pitchFamily="34" charset="0"/>
              </a:rPr>
              <a:t> ac </a:t>
            </a:r>
            <a:r>
              <a:rPr lang="en-GB" sz="900" b="0" i="0" dirty="0" err="1">
                <a:solidFill>
                  <a:srgbClr val="000000"/>
                </a:solidFill>
                <a:effectLst/>
                <a:latin typeface="Open Sans" panose="020B0606030504020204" pitchFamily="34" charset="0"/>
              </a:rPr>
              <a:t>tincidunt</a:t>
            </a:r>
            <a:r>
              <a:rPr lang="en-GB" sz="900" b="0" i="0" dirty="0">
                <a:solidFill>
                  <a:srgbClr val="000000"/>
                </a:solidFill>
                <a:effectLst/>
                <a:latin typeface="Open Sans" panose="020B0606030504020204" pitchFamily="34" charset="0"/>
              </a:rPr>
              <a:t> dui. </a:t>
            </a:r>
            <a:r>
              <a:rPr lang="en-GB" sz="900" b="0" i="0" dirty="0" err="1">
                <a:solidFill>
                  <a:srgbClr val="000000"/>
                </a:solidFill>
                <a:effectLst/>
                <a:latin typeface="Open Sans" panose="020B0606030504020204" pitchFamily="34" charset="0"/>
              </a:rPr>
              <a:t>Nullam</a:t>
            </a:r>
            <a:r>
              <a:rPr lang="en-GB" sz="900" b="0" i="0" dirty="0">
                <a:solidFill>
                  <a:srgbClr val="000000"/>
                </a:solidFill>
                <a:effectLst/>
                <a:latin typeface="Open Sans" panose="020B0606030504020204" pitchFamily="34" charset="0"/>
              </a:rPr>
              <a:t> tempus </a:t>
            </a:r>
            <a:r>
              <a:rPr lang="en-GB" sz="900" b="0" i="0" dirty="0" err="1">
                <a:solidFill>
                  <a:srgbClr val="000000"/>
                </a:solidFill>
                <a:effectLst/>
                <a:latin typeface="Open Sans" panose="020B0606030504020204" pitchFamily="34" charset="0"/>
              </a:rPr>
              <a:t>lectus</a:t>
            </a:r>
            <a:r>
              <a:rPr lang="en-GB" sz="900" b="0" i="0" dirty="0">
                <a:solidFill>
                  <a:srgbClr val="000000"/>
                </a:solidFill>
                <a:effectLst/>
                <a:latin typeface="Open Sans" panose="020B0606030504020204" pitchFamily="34" charset="0"/>
              </a:rPr>
              <a:t> lorem, sit </a:t>
            </a:r>
            <a:r>
              <a:rPr lang="en-GB" sz="900" b="0" i="0" dirty="0" err="1">
                <a:solidFill>
                  <a:srgbClr val="000000"/>
                </a:solidFill>
                <a:effectLst/>
                <a:latin typeface="Open Sans" panose="020B0606030504020204" pitchFamily="34" charset="0"/>
              </a:rPr>
              <a:t>amet</a:t>
            </a:r>
            <a:r>
              <a:rPr lang="en-GB" sz="900" b="0" i="0" dirty="0">
                <a:solidFill>
                  <a:srgbClr val="000000"/>
                </a:solidFill>
                <a:effectLst/>
                <a:latin typeface="Open Sans" panose="020B0606030504020204" pitchFamily="34" charset="0"/>
              </a:rPr>
              <a:t> </a:t>
            </a:r>
            <a:r>
              <a:rPr lang="en-GB" sz="900" b="0" i="0" dirty="0" err="1">
                <a:solidFill>
                  <a:srgbClr val="000000"/>
                </a:solidFill>
                <a:effectLst/>
                <a:latin typeface="Open Sans" panose="020B0606030504020204" pitchFamily="34" charset="0"/>
              </a:rPr>
              <a:t>pellentesque</a:t>
            </a:r>
            <a:r>
              <a:rPr lang="en-GB" sz="900" b="0" i="0" dirty="0">
                <a:solidFill>
                  <a:srgbClr val="000000"/>
                </a:solidFill>
                <a:effectLst/>
                <a:latin typeface="Open Sans" panose="020B0606030504020204" pitchFamily="34" charset="0"/>
              </a:rPr>
              <a:t> </a:t>
            </a:r>
            <a:r>
              <a:rPr lang="en-GB" sz="900" b="0" i="0" dirty="0" err="1">
                <a:solidFill>
                  <a:srgbClr val="000000"/>
                </a:solidFill>
                <a:effectLst/>
                <a:latin typeface="Open Sans" panose="020B0606030504020204" pitchFamily="34" charset="0"/>
              </a:rPr>
              <a:t>est</a:t>
            </a:r>
            <a:r>
              <a:rPr lang="en-GB" sz="900" b="0" i="0" dirty="0">
                <a:solidFill>
                  <a:srgbClr val="000000"/>
                </a:solidFill>
                <a:effectLst/>
                <a:latin typeface="Open Sans" panose="020B0606030504020204" pitchFamily="34" charset="0"/>
              </a:rPr>
              <a:t> cursus a.</a:t>
            </a:r>
          </a:p>
          <a:p>
            <a:pPr marL="628650" lvl="1" indent="-285750">
              <a:lnSpc>
                <a:spcPct val="100000"/>
              </a:lnSpc>
              <a:buFont typeface="Open Sans" panose="020B0606030504020204" pitchFamily="34" charset="0"/>
              <a:buChar char="›"/>
              <a:tabLst>
                <a:tab pos="358775" algn="l"/>
              </a:tabLst>
            </a:pPr>
            <a:r>
              <a:rPr lang="en-GB" sz="900" b="0" i="0" u="none" strike="noStrike" cap="none" dirty="0" err="1">
                <a:solidFill>
                  <a:srgbClr val="000000"/>
                </a:solidFill>
                <a:effectLst/>
                <a:latin typeface="Open Sans" panose="020B0606030504020204" pitchFamily="34" charset="0"/>
                <a:cs typeface="Arial"/>
                <a:sym typeface="Arial"/>
              </a:rPr>
              <a:t>Curabitur</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velit</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tellus</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aliquam</a:t>
            </a:r>
            <a:r>
              <a:rPr lang="en-GB" sz="900" b="0" i="0" u="none" strike="noStrike" cap="none" dirty="0">
                <a:solidFill>
                  <a:srgbClr val="000000"/>
                </a:solidFill>
                <a:effectLst/>
                <a:latin typeface="Open Sans" panose="020B0606030504020204" pitchFamily="34" charset="0"/>
                <a:cs typeface="Arial"/>
                <a:sym typeface="Arial"/>
              </a:rPr>
              <a:t> sit </a:t>
            </a:r>
            <a:r>
              <a:rPr lang="en-GB" sz="900" b="0" i="0" u="none" strike="noStrike" cap="none" dirty="0" err="1">
                <a:solidFill>
                  <a:srgbClr val="000000"/>
                </a:solidFill>
                <a:effectLst/>
                <a:latin typeface="Open Sans" panose="020B0606030504020204" pitchFamily="34" charset="0"/>
                <a:cs typeface="Arial"/>
                <a:sym typeface="Arial"/>
              </a:rPr>
              <a:t>amet</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pretium</a:t>
            </a:r>
            <a:r>
              <a:rPr lang="en-GB" sz="900" b="0" i="0" u="none" strike="noStrike" cap="none" dirty="0">
                <a:solidFill>
                  <a:srgbClr val="000000"/>
                </a:solidFill>
                <a:effectLst/>
                <a:latin typeface="Open Sans" panose="020B0606030504020204" pitchFamily="34" charset="0"/>
                <a:cs typeface="Arial"/>
                <a:sym typeface="Arial"/>
              </a:rPr>
              <a:t> tempus.</a:t>
            </a:r>
            <a:endParaRPr lang="en-GB" b="1" i="0" dirty="0">
              <a:solidFill>
                <a:srgbClr val="000000"/>
              </a:solidFill>
              <a:effectLst/>
              <a:latin typeface="+mn-lt"/>
            </a:endParaRPr>
          </a:p>
          <a:p>
            <a:pPr marL="285750" indent="-285750">
              <a:lnSpc>
                <a:spcPct val="200000"/>
              </a:lnSpc>
              <a:buFont typeface="Arial" panose="020B0604020202020204" pitchFamily="34" charset="0"/>
              <a:buChar char="•"/>
            </a:pPr>
            <a:r>
              <a:rPr lang="en-GB" b="1" i="0" dirty="0" err="1">
                <a:solidFill>
                  <a:srgbClr val="000000"/>
                </a:solidFill>
                <a:effectLst/>
                <a:latin typeface="+mn-lt"/>
              </a:rPr>
              <a:t>Fusce</a:t>
            </a:r>
            <a:r>
              <a:rPr lang="en-GB" b="1" i="0" dirty="0">
                <a:solidFill>
                  <a:srgbClr val="000000"/>
                </a:solidFill>
                <a:effectLst/>
                <a:latin typeface="+mn-lt"/>
              </a:rPr>
              <a:t> </a:t>
            </a:r>
            <a:r>
              <a:rPr lang="en-GB" b="1" i="0" dirty="0" err="1">
                <a:solidFill>
                  <a:srgbClr val="000000"/>
                </a:solidFill>
                <a:effectLst/>
                <a:latin typeface="+mn-lt"/>
              </a:rPr>
              <a:t>dapibus</a:t>
            </a:r>
            <a:r>
              <a:rPr lang="en-GB" b="1" i="0" dirty="0">
                <a:solidFill>
                  <a:srgbClr val="000000"/>
                </a:solidFill>
                <a:effectLst/>
                <a:latin typeface="+mn-lt"/>
              </a:rPr>
              <a:t> </a:t>
            </a:r>
            <a:r>
              <a:rPr lang="en-GB" b="1" i="0" dirty="0" err="1">
                <a:solidFill>
                  <a:srgbClr val="000000"/>
                </a:solidFill>
                <a:effectLst/>
                <a:latin typeface="+mn-lt"/>
              </a:rPr>
              <a:t>ultricies</a:t>
            </a:r>
            <a:r>
              <a:rPr lang="en-GB" b="1" i="0" dirty="0">
                <a:solidFill>
                  <a:srgbClr val="000000"/>
                </a:solidFill>
                <a:effectLst/>
                <a:latin typeface="+mn-lt"/>
              </a:rPr>
              <a:t> convallis. </a:t>
            </a:r>
          </a:p>
          <a:p>
            <a:pPr marL="628650" lvl="1" indent="-285750">
              <a:lnSpc>
                <a:spcPct val="100000"/>
              </a:lnSpc>
              <a:buFont typeface="Open Sans" panose="020B0606030504020204" pitchFamily="34" charset="0"/>
              <a:buChar char="›"/>
              <a:tabLst>
                <a:tab pos="358775" algn="l"/>
              </a:tabLst>
            </a:pPr>
            <a:r>
              <a:rPr lang="en-GB" sz="900" b="0" i="0" dirty="0" err="1">
                <a:solidFill>
                  <a:srgbClr val="000000"/>
                </a:solidFill>
                <a:effectLst/>
                <a:latin typeface="Open Sans" panose="020B0606030504020204" pitchFamily="34" charset="0"/>
              </a:rPr>
              <a:t>Nullam</a:t>
            </a:r>
            <a:r>
              <a:rPr lang="en-GB" sz="900" b="0" i="0" dirty="0">
                <a:solidFill>
                  <a:srgbClr val="000000"/>
                </a:solidFill>
                <a:effectLst/>
                <a:latin typeface="Open Sans" panose="020B0606030504020204" pitchFamily="34" charset="0"/>
              </a:rPr>
              <a:t> ac </a:t>
            </a:r>
            <a:r>
              <a:rPr lang="en-GB" sz="900" b="0" i="0" dirty="0" err="1">
                <a:solidFill>
                  <a:srgbClr val="000000"/>
                </a:solidFill>
                <a:effectLst/>
                <a:latin typeface="Open Sans" panose="020B0606030504020204" pitchFamily="34" charset="0"/>
              </a:rPr>
              <a:t>tincidunt</a:t>
            </a:r>
            <a:r>
              <a:rPr lang="en-GB" sz="900" b="0" i="0" dirty="0">
                <a:solidFill>
                  <a:srgbClr val="000000"/>
                </a:solidFill>
                <a:effectLst/>
                <a:latin typeface="Open Sans" panose="020B0606030504020204" pitchFamily="34" charset="0"/>
              </a:rPr>
              <a:t> dui. </a:t>
            </a:r>
            <a:r>
              <a:rPr lang="en-GB" sz="900" b="0" i="0" dirty="0" err="1">
                <a:solidFill>
                  <a:srgbClr val="000000"/>
                </a:solidFill>
                <a:effectLst/>
                <a:latin typeface="Open Sans" panose="020B0606030504020204" pitchFamily="34" charset="0"/>
              </a:rPr>
              <a:t>Nullam</a:t>
            </a:r>
            <a:r>
              <a:rPr lang="en-GB" sz="900" b="0" i="0" dirty="0">
                <a:solidFill>
                  <a:srgbClr val="000000"/>
                </a:solidFill>
                <a:effectLst/>
                <a:latin typeface="Open Sans" panose="020B0606030504020204" pitchFamily="34" charset="0"/>
              </a:rPr>
              <a:t> tempus </a:t>
            </a:r>
            <a:r>
              <a:rPr lang="en-GB" sz="900" b="0" i="0" dirty="0" err="1">
                <a:solidFill>
                  <a:srgbClr val="000000"/>
                </a:solidFill>
                <a:effectLst/>
                <a:latin typeface="Open Sans" panose="020B0606030504020204" pitchFamily="34" charset="0"/>
              </a:rPr>
              <a:t>lectus</a:t>
            </a:r>
            <a:r>
              <a:rPr lang="en-GB" sz="900" b="0" i="0" dirty="0">
                <a:solidFill>
                  <a:srgbClr val="000000"/>
                </a:solidFill>
                <a:effectLst/>
                <a:latin typeface="Open Sans" panose="020B0606030504020204" pitchFamily="34" charset="0"/>
              </a:rPr>
              <a:t> lorem, sit </a:t>
            </a:r>
            <a:r>
              <a:rPr lang="en-GB" sz="900" b="0" i="0" dirty="0" err="1">
                <a:solidFill>
                  <a:srgbClr val="000000"/>
                </a:solidFill>
                <a:effectLst/>
                <a:latin typeface="Open Sans" panose="020B0606030504020204" pitchFamily="34" charset="0"/>
              </a:rPr>
              <a:t>amet</a:t>
            </a:r>
            <a:r>
              <a:rPr lang="en-GB" sz="900" b="0" i="0" dirty="0">
                <a:solidFill>
                  <a:srgbClr val="000000"/>
                </a:solidFill>
                <a:effectLst/>
                <a:latin typeface="Open Sans" panose="020B0606030504020204" pitchFamily="34" charset="0"/>
              </a:rPr>
              <a:t> </a:t>
            </a:r>
            <a:r>
              <a:rPr lang="en-GB" sz="900" b="0" i="0" dirty="0" err="1">
                <a:solidFill>
                  <a:srgbClr val="000000"/>
                </a:solidFill>
                <a:effectLst/>
                <a:latin typeface="Open Sans" panose="020B0606030504020204" pitchFamily="34" charset="0"/>
              </a:rPr>
              <a:t>pellentesque</a:t>
            </a:r>
            <a:r>
              <a:rPr lang="en-GB" sz="900" b="0" i="0" dirty="0">
                <a:solidFill>
                  <a:srgbClr val="000000"/>
                </a:solidFill>
                <a:effectLst/>
                <a:latin typeface="Open Sans" panose="020B0606030504020204" pitchFamily="34" charset="0"/>
              </a:rPr>
              <a:t> </a:t>
            </a:r>
            <a:r>
              <a:rPr lang="en-GB" sz="900" b="0" i="0" dirty="0" err="1">
                <a:solidFill>
                  <a:srgbClr val="000000"/>
                </a:solidFill>
                <a:effectLst/>
                <a:latin typeface="Open Sans" panose="020B0606030504020204" pitchFamily="34" charset="0"/>
              </a:rPr>
              <a:t>est</a:t>
            </a:r>
            <a:r>
              <a:rPr lang="en-GB" sz="900" b="0" i="0" dirty="0">
                <a:solidFill>
                  <a:srgbClr val="000000"/>
                </a:solidFill>
                <a:effectLst/>
                <a:latin typeface="Open Sans" panose="020B0606030504020204" pitchFamily="34" charset="0"/>
              </a:rPr>
              <a:t> cursus a.</a:t>
            </a:r>
          </a:p>
          <a:p>
            <a:pPr marL="628650" lvl="1" indent="-285750">
              <a:lnSpc>
                <a:spcPct val="100000"/>
              </a:lnSpc>
              <a:buFont typeface="Open Sans" panose="020B0606030504020204" pitchFamily="34" charset="0"/>
              <a:buChar char="›"/>
              <a:tabLst>
                <a:tab pos="358775" algn="l"/>
              </a:tabLst>
            </a:pPr>
            <a:r>
              <a:rPr lang="en-GB" sz="900" b="0" i="0" u="none" strike="noStrike" cap="none" dirty="0" err="1">
                <a:solidFill>
                  <a:srgbClr val="000000"/>
                </a:solidFill>
                <a:effectLst/>
                <a:latin typeface="Open Sans" panose="020B0606030504020204" pitchFamily="34" charset="0"/>
                <a:cs typeface="Arial"/>
                <a:sym typeface="Arial"/>
              </a:rPr>
              <a:t>Curabitur</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velit</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tellus</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aliquam</a:t>
            </a:r>
            <a:r>
              <a:rPr lang="en-GB" sz="900" b="0" i="0" u="none" strike="noStrike" cap="none" dirty="0">
                <a:solidFill>
                  <a:srgbClr val="000000"/>
                </a:solidFill>
                <a:effectLst/>
                <a:latin typeface="Open Sans" panose="020B0606030504020204" pitchFamily="34" charset="0"/>
                <a:cs typeface="Arial"/>
                <a:sym typeface="Arial"/>
              </a:rPr>
              <a:t> sit </a:t>
            </a:r>
            <a:r>
              <a:rPr lang="en-GB" sz="900" b="0" i="0" u="none" strike="noStrike" cap="none" dirty="0" err="1">
                <a:solidFill>
                  <a:srgbClr val="000000"/>
                </a:solidFill>
                <a:effectLst/>
                <a:latin typeface="Open Sans" panose="020B0606030504020204" pitchFamily="34" charset="0"/>
                <a:cs typeface="Arial"/>
                <a:sym typeface="Arial"/>
              </a:rPr>
              <a:t>amet</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pretium</a:t>
            </a:r>
            <a:r>
              <a:rPr lang="en-GB" sz="900" b="0" i="0" u="none" strike="noStrike" cap="none" dirty="0">
                <a:solidFill>
                  <a:srgbClr val="000000"/>
                </a:solidFill>
                <a:effectLst/>
                <a:latin typeface="Open Sans" panose="020B0606030504020204" pitchFamily="34" charset="0"/>
                <a:cs typeface="Arial"/>
                <a:sym typeface="Arial"/>
              </a:rPr>
              <a:t> tempus.</a:t>
            </a:r>
            <a:endParaRPr lang="en-GB" b="1" i="0" dirty="0">
              <a:solidFill>
                <a:srgbClr val="000000"/>
              </a:solidFill>
              <a:effectLst/>
              <a:latin typeface="+mn-lt"/>
            </a:endParaRPr>
          </a:p>
          <a:p>
            <a:pPr marL="285750" indent="-285750">
              <a:lnSpc>
                <a:spcPct val="200000"/>
              </a:lnSpc>
              <a:buFont typeface="Arial" panose="020B0604020202020204" pitchFamily="34" charset="0"/>
              <a:buChar char="•"/>
            </a:pPr>
            <a:r>
              <a:rPr lang="en-GB" b="1" i="0" dirty="0" err="1">
                <a:solidFill>
                  <a:srgbClr val="000000"/>
                </a:solidFill>
                <a:effectLst/>
                <a:latin typeface="+mn-lt"/>
              </a:rPr>
              <a:t>Vivamus</a:t>
            </a:r>
            <a:r>
              <a:rPr lang="en-GB" b="1" i="0" dirty="0">
                <a:solidFill>
                  <a:srgbClr val="000000"/>
                </a:solidFill>
                <a:effectLst/>
                <a:latin typeface="+mn-lt"/>
              </a:rPr>
              <a:t> id ligula </a:t>
            </a:r>
            <a:r>
              <a:rPr lang="en-GB" b="1" i="0" dirty="0" err="1">
                <a:solidFill>
                  <a:srgbClr val="000000"/>
                </a:solidFill>
                <a:effectLst/>
                <a:latin typeface="+mn-lt"/>
              </a:rPr>
              <a:t>hendrerit</a:t>
            </a:r>
            <a:r>
              <a:rPr lang="en-GB" b="1" i="0" dirty="0">
                <a:solidFill>
                  <a:srgbClr val="000000"/>
                </a:solidFill>
                <a:effectLst/>
                <a:latin typeface="+mn-lt"/>
              </a:rPr>
              <a:t> eros gravida </a:t>
            </a:r>
            <a:r>
              <a:rPr lang="en-GB" b="1" i="0" dirty="0" err="1">
                <a:solidFill>
                  <a:srgbClr val="000000"/>
                </a:solidFill>
                <a:effectLst/>
                <a:latin typeface="+mn-lt"/>
              </a:rPr>
              <a:t>sagittis</a:t>
            </a:r>
            <a:r>
              <a:rPr lang="en-GB" b="1" i="0" dirty="0">
                <a:solidFill>
                  <a:srgbClr val="000000"/>
                </a:solidFill>
                <a:effectLst/>
                <a:latin typeface="+mn-lt"/>
              </a:rPr>
              <a:t> et non ipsum.</a:t>
            </a:r>
          </a:p>
          <a:p>
            <a:pPr marL="628650" lvl="1" indent="-285750">
              <a:lnSpc>
                <a:spcPct val="100000"/>
              </a:lnSpc>
              <a:buFont typeface="Open Sans" panose="020B0606030504020204" pitchFamily="34" charset="0"/>
              <a:buChar char="›"/>
              <a:tabLst>
                <a:tab pos="358775" algn="l"/>
              </a:tabLst>
            </a:pPr>
            <a:r>
              <a:rPr lang="en-GB" sz="900" b="0" i="0" dirty="0" err="1">
                <a:solidFill>
                  <a:srgbClr val="000000"/>
                </a:solidFill>
                <a:effectLst/>
                <a:latin typeface="Open Sans" panose="020B0606030504020204" pitchFamily="34" charset="0"/>
              </a:rPr>
              <a:t>Nullam</a:t>
            </a:r>
            <a:r>
              <a:rPr lang="en-GB" sz="900" b="0" i="0" dirty="0">
                <a:solidFill>
                  <a:srgbClr val="000000"/>
                </a:solidFill>
                <a:effectLst/>
                <a:latin typeface="Open Sans" panose="020B0606030504020204" pitchFamily="34" charset="0"/>
              </a:rPr>
              <a:t> ac </a:t>
            </a:r>
            <a:r>
              <a:rPr lang="en-GB" sz="900" b="0" i="0" dirty="0" err="1">
                <a:solidFill>
                  <a:srgbClr val="000000"/>
                </a:solidFill>
                <a:effectLst/>
                <a:latin typeface="Open Sans" panose="020B0606030504020204" pitchFamily="34" charset="0"/>
              </a:rPr>
              <a:t>tincidunt</a:t>
            </a:r>
            <a:r>
              <a:rPr lang="en-GB" sz="900" b="0" i="0" dirty="0">
                <a:solidFill>
                  <a:srgbClr val="000000"/>
                </a:solidFill>
                <a:effectLst/>
                <a:latin typeface="Open Sans" panose="020B0606030504020204" pitchFamily="34" charset="0"/>
              </a:rPr>
              <a:t> dui. </a:t>
            </a:r>
            <a:r>
              <a:rPr lang="en-GB" sz="900" b="0" i="0" dirty="0" err="1">
                <a:solidFill>
                  <a:srgbClr val="000000"/>
                </a:solidFill>
                <a:effectLst/>
                <a:latin typeface="Open Sans" panose="020B0606030504020204" pitchFamily="34" charset="0"/>
              </a:rPr>
              <a:t>Nullam</a:t>
            </a:r>
            <a:r>
              <a:rPr lang="en-GB" sz="900" b="0" i="0" dirty="0">
                <a:solidFill>
                  <a:srgbClr val="000000"/>
                </a:solidFill>
                <a:effectLst/>
                <a:latin typeface="Open Sans" panose="020B0606030504020204" pitchFamily="34" charset="0"/>
              </a:rPr>
              <a:t> tempus </a:t>
            </a:r>
            <a:r>
              <a:rPr lang="en-GB" sz="900" b="0" i="0" dirty="0" err="1">
                <a:solidFill>
                  <a:srgbClr val="000000"/>
                </a:solidFill>
                <a:effectLst/>
                <a:latin typeface="Open Sans" panose="020B0606030504020204" pitchFamily="34" charset="0"/>
              </a:rPr>
              <a:t>lectus</a:t>
            </a:r>
            <a:r>
              <a:rPr lang="en-GB" sz="900" b="0" i="0" dirty="0">
                <a:solidFill>
                  <a:srgbClr val="000000"/>
                </a:solidFill>
                <a:effectLst/>
                <a:latin typeface="Open Sans" panose="020B0606030504020204" pitchFamily="34" charset="0"/>
              </a:rPr>
              <a:t> lorem, sit </a:t>
            </a:r>
            <a:r>
              <a:rPr lang="en-GB" sz="900" b="0" i="0" dirty="0" err="1">
                <a:solidFill>
                  <a:srgbClr val="000000"/>
                </a:solidFill>
                <a:effectLst/>
                <a:latin typeface="Open Sans" panose="020B0606030504020204" pitchFamily="34" charset="0"/>
              </a:rPr>
              <a:t>amet</a:t>
            </a:r>
            <a:r>
              <a:rPr lang="en-GB" sz="900" b="0" i="0" dirty="0">
                <a:solidFill>
                  <a:srgbClr val="000000"/>
                </a:solidFill>
                <a:effectLst/>
                <a:latin typeface="Open Sans" panose="020B0606030504020204" pitchFamily="34" charset="0"/>
              </a:rPr>
              <a:t> </a:t>
            </a:r>
            <a:r>
              <a:rPr lang="en-GB" sz="900" b="0" i="0" dirty="0" err="1">
                <a:solidFill>
                  <a:srgbClr val="000000"/>
                </a:solidFill>
                <a:effectLst/>
                <a:latin typeface="Open Sans" panose="020B0606030504020204" pitchFamily="34" charset="0"/>
              </a:rPr>
              <a:t>pellentesque</a:t>
            </a:r>
            <a:r>
              <a:rPr lang="en-GB" sz="900" b="0" i="0" dirty="0">
                <a:solidFill>
                  <a:srgbClr val="000000"/>
                </a:solidFill>
                <a:effectLst/>
                <a:latin typeface="Open Sans" panose="020B0606030504020204" pitchFamily="34" charset="0"/>
              </a:rPr>
              <a:t> </a:t>
            </a:r>
            <a:r>
              <a:rPr lang="en-GB" sz="900" b="0" i="0" dirty="0" err="1">
                <a:solidFill>
                  <a:srgbClr val="000000"/>
                </a:solidFill>
                <a:effectLst/>
                <a:latin typeface="Open Sans" panose="020B0606030504020204" pitchFamily="34" charset="0"/>
              </a:rPr>
              <a:t>est</a:t>
            </a:r>
            <a:r>
              <a:rPr lang="en-GB" sz="900" b="0" i="0" dirty="0">
                <a:solidFill>
                  <a:srgbClr val="000000"/>
                </a:solidFill>
                <a:effectLst/>
                <a:latin typeface="Open Sans" panose="020B0606030504020204" pitchFamily="34" charset="0"/>
              </a:rPr>
              <a:t> cursus a.</a:t>
            </a:r>
          </a:p>
          <a:p>
            <a:pPr marL="628650" lvl="1" indent="-285750">
              <a:lnSpc>
                <a:spcPct val="100000"/>
              </a:lnSpc>
              <a:buFont typeface="Open Sans" panose="020B0606030504020204" pitchFamily="34" charset="0"/>
              <a:buChar char="›"/>
              <a:tabLst>
                <a:tab pos="358775" algn="l"/>
              </a:tabLst>
            </a:pPr>
            <a:r>
              <a:rPr lang="en-GB" sz="900" b="0" i="0" u="none" strike="noStrike" cap="none" dirty="0" err="1">
                <a:solidFill>
                  <a:srgbClr val="000000"/>
                </a:solidFill>
                <a:effectLst/>
                <a:latin typeface="Open Sans" panose="020B0606030504020204" pitchFamily="34" charset="0"/>
                <a:cs typeface="Arial"/>
                <a:sym typeface="Arial"/>
              </a:rPr>
              <a:t>Curabitur</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velit</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tellus</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aliquam</a:t>
            </a:r>
            <a:r>
              <a:rPr lang="en-GB" sz="900" b="0" i="0" u="none" strike="noStrike" cap="none" dirty="0">
                <a:solidFill>
                  <a:srgbClr val="000000"/>
                </a:solidFill>
                <a:effectLst/>
                <a:latin typeface="Open Sans" panose="020B0606030504020204" pitchFamily="34" charset="0"/>
                <a:cs typeface="Arial"/>
                <a:sym typeface="Arial"/>
              </a:rPr>
              <a:t> sit </a:t>
            </a:r>
            <a:r>
              <a:rPr lang="en-GB" sz="900" b="0" i="0" u="none" strike="noStrike" cap="none" dirty="0" err="1">
                <a:solidFill>
                  <a:srgbClr val="000000"/>
                </a:solidFill>
                <a:effectLst/>
                <a:latin typeface="Open Sans" panose="020B0606030504020204" pitchFamily="34" charset="0"/>
                <a:cs typeface="Arial"/>
                <a:sym typeface="Arial"/>
              </a:rPr>
              <a:t>amet</a:t>
            </a:r>
            <a:r>
              <a:rPr lang="en-GB" sz="900" b="0" i="0" u="none" strike="noStrike" cap="none" dirty="0">
                <a:solidFill>
                  <a:srgbClr val="000000"/>
                </a:solidFill>
                <a:effectLst/>
                <a:latin typeface="Open Sans" panose="020B0606030504020204" pitchFamily="34" charset="0"/>
                <a:cs typeface="Arial"/>
                <a:sym typeface="Arial"/>
              </a:rPr>
              <a:t> </a:t>
            </a:r>
            <a:r>
              <a:rPr lang="en-GB" sz="900" b="0" i="0" u="none" strike="noStrike" cap="none" dirty="0" err="1">
                <a:solidFill>
                  <a:srgbClr val="000000"/>
                </a:solidFill>
                <a:effectLst/>
                <a:latin typeface="Open Sans" panose="020B0606030504020204" pitchFamily="34" charset="0"/>
                <a:cs typeface="Arial"/>
                <a:sym typeface="Arial"/>
              </a:rPr>
              <a:t>pretium</a:t>
            </a:r>
            <a:r>
              <a:rPr lang="en-GB" sz="900" b="0" i="0" u="none" strike="noStrike" cap="none" dirty="0">
                <a:solidFill>
                  <a:srgbClr val="000000"/>
                </a:solidFill>
                <a:effectLst/>
                <a:latin typeface="Open Sans" panose="020B0606030504020204" pitchFamily="34" charset="0"/>
                <a:cs typeface="Arial"/>
                <a:sym typeface="Arial"/>
              </a:rPr>
              <a:t> tempus.</a:t>
            </a:r>
          </a:p>
        </p:txBody>
      </p:sp>
    </p:spTree>
    <p:extLst>
      <p:ext uri="{BB962C8B-B14F-4D97-AF65-F5344CB8AC3E}">
        <p14:creationId xmlns:p14="http://schemas.microsoft.com/office/powerpoint/2010/main" val="193226221"/>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hree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a:t>T</a:t>
            </a:r>
            <a:r>
              <a:rPr lang="en-GB" noProof="0" dirty="0" err="1"/>
              <a:t>hree</a:t>
            </a:r>
            <a:r>
              <a:rPr lang="en-GB" noProof="0" dirty="0"/>
              <a:t> 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705601"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015026B-3C63-B8E2-314C-92B12189C029}"/>
              </a:ext>
            </a:extLst>
          </p:cNvPr>
          <p:cNvSpPr/>
          <p:nvPr userDrawn="1"/>
        </p:nvSpPr>
        <p:spPr>
          <a:xfrm>
            <a:off x="6192345"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0">
            <a:extLst>
              <a:ext uri="{FF2B5EF4-FFF2-40B4-BE49-F238E27FC236}">
                <a16:creationId xmlns:a16="http://schemas.microsoft.com/office/drawing/2014/main" id="{0D89D4BE-DCD4-FB94-D7C1-D87002068F81}"/>
              </a:ext>
            </a:extLst>
          </p:cNvPr>
          <p:cNvSpPr>
            <a:spLocks noGrp="1"/>
          </p:cNvSpPr>
          <p:nvPr>
            <p:ph type="body" sz="quarter" idx="13" hasCustomPrompt="1"/>
          </p:nvPr>
        </p:nvSpPr>
        <p:spPr>
          <a:xfrm>
            <a:off x="705600"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One</a:t>
            </a:r>
            <a:endParaRPr lang="en-GB" dirty="0"/>
          </a:p>
        </p:txBody>
      </p:sp>
      <p:sp>
        <p:nvSpPr>
          <p:cNvPr id="12" name="Text Placeholder 10">
            <a:extLst>
              <a:ext uri="{FF2B5EF4-FFF2-40B4-BE49-F238E27FC236}">
                <a16:creationId xmlns:a16="http://schemas.microsoft.com/office/drawing/2014/main" id="{1DD95831-155E-1A95-2490-4576562EF30F}"/>
              </a:ext>
            </a:extLst>
          </p:cNvPr>
          <p:cNvSpPr>
            <a:spLocks noGrp="1"/>
          </p:cNvSpPr>
          <p:nvPr>
            <p:ph type="body" sz="quarter" idx="14" hasCustomPrompt="1"/>
          </p:nvPr>
        </p:nvSpPr>
        <p:spPr>
          <a:xfrm>
            <a:off x="6192043"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Three</a:t>
            </a:r>
            <a:endParaRPr lang="en-GB" dirty="0"/>
          </a:p>
        </p:txBody>
      </p:sp>
      <p:sp>
        <p:nvSpPr>
          <p:cNvPr id="3" name="Oval 2">
            <a:extLst>
              <a:ext uri="{FF2B5EF4-FFF2-40B4-BE49-F238E27FC236}">
                <a16:creationId xmlns:a16="http://schemas.microsoft.com/office/drawing/2014/main" id="{6F5E0430-AC8B-A8E7-2A4A-ED18BBD9E476}"/>
              </a:ext>
            </a:extLst>
          </p:cNvPr>
          <p:cNvSpPr/>
          <p:nvPr userDrawn="1"/>
        </p:nvSpPr>
        <p:spPr>
          <a:xfrm>
            <a:off x="3448520"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0">
            <a:extLst>
              <a:ext uri="{FF2B5EF4-FFF2-40B4-BE49-F238E27FC236}">
                <a16:creationId xmlns:a16="http://schemas.microsoft.com/office/drawing/2014/main" id="{B96D1AC5-5AFE-F94A-D874-932D7D79C273}"/>
              </a:ext>
            </a:extLst>
          </p:cNvPr>
          <p:cNvSpPr>
            <a:spLocks noGrp="1"/>
          </p:cNvSpPr>
          <p:nvPr>
            <p:ph type="body" sz="quarter" idx="15" hasCustomPrompt="1"/>
          </p:nvPr>
        </p:nvSpPr>
        <p:spPr>
          <a:xfrm>
            <a:off x="3448218"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Two</a:t>
            </a:r>
            <a:endParaRPr lang="en-GB" dirty="0"/>
          </a:p>
        </p:txBody>
      </p:sp>
      <p:pic>
        <p:nvPicPr>
          <p:cNvPr id="2" name="Graphic 1">
            <a:extLst>
              <a:ext uri="{FF2B5EF4-FFF2-40B4-BE49-F238E27FC236}">
                <a16:creationId xmlns:a16="http://schemas.microsoft.com/office/drawing/2014/main" id="{F78B02DE-2219-1DDD-D8EB-C1732E2714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5813" y="99970"/>
            <a:ext cx="223756" cy="223756"/>
          </a:xfrm>
          <a:prstGeom prst="rect">
            <a:avLst/>
          </a:prstGeom>
        </p:spPr>
      </p:pic>
      <p:sp>
        <p:nvSpPr>
          <p:cNvPr id="5" name="Text Placeholder 4">
            <a:extLst>
              <a:ext uri="{FF2B5EF4-FFF2-40B4-BE49-F238E27FC236}">
                <a16:creationId xmlns:a16="http://schemas.microsoft.com/office/drawing/2014/main" id="{6B289259-8BAE-8C47-F03B-98B0A94CA6E1}"/>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1861300828"/>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Four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err="1"/>
              <a:t>Four</a:t>
            </a:r>
            <a:r>
              <a:rPr lang="es-ES" noProof="0" dirty="0"/>
              <a:t>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2781745"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015026B-3C63-B8E2-314C-92B12189C029}"/>
              </a:ext>
            </a:extLst>
          </p:cNvPr>
          <p:cNvSpPr/>
          <p:nvPr userDrawn="1"/>
        </p:nvSpPr>
        <p:spPr>
          <a:xfrm>
            <a:off x="2776664" y="3024357"/>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6F5E0430-AC8B-A8E7-2A4A-ED18BBD9E476}"/>
              </a:ext>
            </a:extLst>
          </p:cNvPr>
          <p:cNvSpPr/>
          <p:nvPr userDrawn="1"/>
        </p:nvSpPr>
        <p:spPr>
          <a:xfrm>
            <a:off x="4850363"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8BC144F9-AA7F-FE57-FD46-A55601D6DF04}"/>
              </a:ext>
            </a:extLst>
          </p:cNvPr>
          <p:cNvSpPr/>
          <p:nvPr userDrawn="1"/>
        </p:nvSpPr>
        <p:spPr>
          <a:xfrm>
            <a:off x="4845283" y="3024357"/>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10">
            <a:extLst>
              <a:ext uri="{FF2B5EF4-FFF2-40B4-BE49-F238E27FC236}">
                <a16:creationId xmlns:a16="http://schemas.microsoft.com/office/drawing/2014/main" id="{ABE5B1D5-CCF6-DD05-37F3-6B5D5DA0A62B}"/>
              </a:ext>
            </a:extLst>
          </p:cNvPr>
          <p:cNvSpPr>
            <a:spLocks noGrp="1"/>
          </p:cNvSpPr>
          <p:nvPr>
            <p:ph type="body" sz="quarter" idx="13" hasCustomPrompt="1"/>
          </p:nvPr>
        </p:nvSpPr>
        <p:spPr>
          <a:xfrm>
            <a:off x="2781745" y="1313110"/>
            <a:ext cx="1512178" cy="1511836"/>
          </a:xfrm>
          <a:prstGeom prst="rect">
            <a:avLst/>
          </a:prstGeom>
        </p:spPr>
        <p:txBody>
          <a:bodyPr anchor="ctr"/>
          <a:lstStyle>
            <a:lvl1pPr algn="ctr">
              <a:defRPr sz="2000" b="1">
                <a:solidFill>
                  <a:schemeClr val="bg1"/>
                </a:solidFill>
                <a:latin typeface="+mj-lt"/>
              </a:defRPr>
            </a:lvl1pPr>
          </a:lstStyle>
          <a:p>
            <a:pPr lvl="0"/>
            <a:r>
              <a:rPr lang="en-US" dirty="0"/>
              <a:t>One</a:t>
            </a:r>
            <a:endParaRPr lang="en-GB" dirty="0"/>
          </a:p>
        </p:txBody>
      </p:sp>
      <p:sp>
        <p:nvSpPr>
          <p:cNvPr id="24" name="Text Placeholder 10">
            <a:extLst>
              <a:ext uri="{FF2B5EF4-FFF2-40B4-BE49-F238E27FC236}">
                <a16:creationId xmlns:a16="http://schemas.microsoft.com/office/drawing/2014/main" id="{BA662919-CA76-A225-6101-07DD83D72497}"/>
              </a:ext>
            </a:extLst>
          </p:cNvPr>
          <p:cNvSpPr>
            <a:spLocks noGrp="1"/>
          </p:cNvSpPr>
          <p:nvPr>
            <p:ph type="body" sz="quarter" idx="14" hasCustomPrompt="1"/>
          </p:nvPr>
        </p:nvSpPr>
        <p:spPr>
          <a:xfrm>
            <a:off x="2776469" y="3024584"/>
            <a:ext cx="1512178" cy="1511836"/>
          </a:xfrm>
          <a:prstGeom prst="rect">
            <a:avLst/>
          </a:prstGeom>
        </p:spPr>
        <p:txBody>
          <a:bodyPr anchor="ctr"/>
          <a:lstStyle>
            <a:lvl1pPr algn="ctr">
              <a:defRPr sz="2000" b="1">
                <a:solidFill>
                  <a:schemeClr val="bg1"/>
                </a:solidFill>
                <a:latin typeface="+mj-lt"/>
              </a:defRPr>
            </a:lvl1pPr>
          </a:lstStyle>
          <a:p>
            <a:pPr lvl="0"/>
            <a:r>
              <a:rPr lang="en-US" dirty="0"/>
              <a:t>Three</a:t>
            </a:r>
            <a:endParaRPr lang="en-GB" dirty="0"/>
          </a:p>
        </p:txBody>
      </p:sp>
      <p:sp>
        <p:nvSpPr>
          <p:cNvPr id="25" name="Text Placeholder 10">
            <a:extLst>
              <a:ext uri="{FF2B5EF4-FFF2-40B4-BE49-F238E27FC236}">
                <a16:creationId xmlns:a16="http://schemas.microsoft.com/office/drawing/2014/main" id="{91A3C1AF-8E69-A4AA-0D8F-A895B90531CE}"/>
              </a:ext>
            </a:extLst>
          </p:cNvPr>
          <p:cNvSpPr>
            <a:spLocks noGrp="1"/>
          </p:cNvSpPr>
          <p:nvPr>
            <p:ph type="body" sz="quarter" idx="15" hasCustomPrompt="1"/>
          </p:nvPr>
        </p:nvSpPr>
        <p:spPr>
          <a:xfrm>
            <a:off x="4845088" y="1313110"/>
            <a:ext cx="1512178" cy="1511836"/>
          </a:xfrm>
          <a:prstGeom prst="rect">
            <a:avLst/>
          </a:prstGeom>
        </p:spPr>
        <p:txBody>
          <a:bodyPr anchor="ctr"/>
          <a:lstStyle>
            <a:lvl1pPr algn="ctr">
              <a:defRPr sz="2000" b="1">
                <a:solidFill>
                  <a:schemeClr val="bg1"/>
                </a:solidFill>
                <a:latin typeface="+mj-lt"/>
              </a:defRPr>
            </a:lvl1pPr>
          </a:lstStyle>
          <a:p>
            <a:pPr lvl="0"/>
            <a:r>
              <a:rPr lang="en-US" dirty="0"/>
              <a:t>Two</a:t>
            </a:r>
            <a:endParaRPr lang="en-GB" dirty="0"/>
          </a:p>
        </p:txBody>
      </p:sp>
      <p:sp>
        <p:nvSpPr>
          <p:cNvPr id="26" name="Text Placeholder 10">
            <a:extLst>
              <a:ext uri="{FF2B5EF4-FFF2-40B4-BE49-F238E27FC236}">
                <a16:creationId xmlns:a16="http://schemas.microsoft.com/office/drawing/2014/main" id="{5441AB56-D998-FEED-8114-77C57765AC49}"/>
              </a:ext>
            </a:extLst>
          </p:cNvPr>
          <p:cNvSpPr>
            <a:spLocks noGrp="1"/>
          </p:cNvSpPr>
          <p:nvPr>
            <p:ph type="body" sz="quarter" idx="19" hasCustomPrompt="1"/>
          </p:nvPr>
        </p:nvSpPr>
        <p:spPr>
          <a:xfrm>
            <a:off x="4844982" y="3024584"/>
            <a:ext cx="1512178" cy="1511836"/>
          </a:xfrm>
          <a:prstGeom prst="rect">
            <a:avLst/>
          </a:prstGeom>
        </p:spPr>
        <p:txBody>
          <a:bodyPr anchor="ctr"/>
          <a:lstStyle>
            <a:lvl1pPr algn="ctr">
              <a:defRPr sz="2000" b="1">
                <a:solidFill>
                  <a:schemeClr val="bg1"/>
                </a:solidFill>
                <a:latin typeface="+mj-lt"/>
              </a:defRPr>
            </a:lvl1pPr>
          </a:lstStyle>
          <a:p>
            <a:pPr lvl="0"/>
            <a:r>
              <a:rPr lang="en-US" dirty="0"/>
              <a:t>Four</a:t>
            </a:r>
            <a:endParaRPr lang="en-GB" dirty="0"/>
          </a:p>
        </p:txBody>
      </p:sp>
      <p:pic>
        <p:nvPicPr>
          <p:cNvPr id="2" name="Graphic 1">
            <a:extLst>
              <a:ext uri="{FF2B5EF4-FFF2-40B4-BE49-F238E27FC236}">
                <a16:creationId xmlns:a16="http://schemas.microsoft.com/office/drawing/2014/main" id="{2C671081-C13A-E689-3397-08CF35D7FA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5813" y="99970"/>
            <a:ext cx="223756" cy="223756"/>
          </a:xfrm>
          <a:prstGeom prst="rect">
            <a:avLst/>
          </a:prstGeom>
        </p:spPr>
      </p:pic>
      <p:sp>
        <p:nvSpPr>
          <p:cNvPr id="4" name="Text Placeholder 4">
            <a:extLst>
              <a:ext uri="{FF2B5EF4-FFF2-40B4-BE49-F238E27FC236}">
                <a16:creationId xmlns:a16="http://schemas.microsoft.com/office/drawing/2014/main" id="{93C28891-136D-1A9A-E0DF-CB1D6033A743}"/>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2776540941"/>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Five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a:t>Five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1934336" y="156460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0">
            <a:extLst>
              <a:ext uri="{FF2B5EF4-FFF2-40B4-BE49-F238E27FC236}">
                <a16:creationId xmlns:a16="http://schemas.microsoft.com/office/drawing/2014/main" id="{0D89D4BE-DCD4-FB94-D7C1-D87002068F81}"/>
              </a:ext>
            </a:extLst>
          </p:cNvPr>
          <p:cNvSpPr>
            <a:spLocks noGrp="1"/>
          </p:cNvSpPr>
          <p:nvPr>
            <p:ph type="body" sz="quarter" idx="13" hasCustomPrompt="1"/>
          </p:nvPr>
        </p:nvSpPr>
        <p:spPr>
          <a:xfrm>
            <a:off x="1934345" y="1564833"/>
            <a:ext cx="1118419" cy="1118166"/>
          </a:xfrm>
          <a:prstGeom prst="rect">
            <a:avLst/>
          </a:prstGeom>
        </p:spPr>
        <p:txBody>
          <a:bodyPr anchor="ctr"/>
          <a:lstStyle>
            <a:lvl1pPr algn="ctr">
              <a:defRPr sz="2000" b="1">
                <a:solidFill>
                  <a:schemeClr val="bg1"/>
                </a:solidFill>
                <a:latin typeface="+mj-lt"/>
              </a:defRPr>
            </a:lvl1pPr>
          </a:lstStyle>
          <a:p>
            <a:pPr lvl="0"/>
            <a:r>
              <a:rPr lang="en-US" dirty="0"/>
              <a:t>Two</a:t>
            </a:r>
            <a:endParaRPr lang="en-GB" dirty="0"/>
          </a:p>
        </p:txBody>
      </p:sp>
      <p:sp>
        <p:nvSpPr>
          <p:cNvPr id="3" name="Oval 2">
            <a:extLst>
              <a:ext uri="{FF2B5EF4-FFF2-40B4-BE49-F238E27FC236}">
                <a16:creationId xmlns:a16="http://schemas.microsoft.com/office/drawing/2014/main" id="{6F5E0430-AC8B-A8E7-2A4A-ED18BBD9E476}"/>
              </a:ext>
            </a:extLst>
          </p:cNvPr>
          <p:cNvSpPr/>
          <p:nvPr userDrawn="1"/>
        </p:nvSpPr>
        <p:spPr>
          <a:xfrm>
            <a:off x="3448520"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0">
            <a:extLst>
              <a:ext uri="{FF2B5EF4-FFF2-40B4-BE49-F238E27FC236}">
                <a16:creationId xmlns:a16="http://schemas.microsoft.com/office/drawing/2014/main" id="{B96D1AC5-5AFE-F94A-D874-932D7D79C273}"/>
              </a:ext>
            </a:extLst>
          </p:cNvPr>
          <p:cNvSpPr>
            <a:spLocks noGrp="1"/>
          </p:cNvSpPr>
          <p:nvPr>
            <p:ph type="body" sz="quarter" idx="15" hasCustomPrompt="1"/>
          </p:nvPr>
        </p:nvSpPr>
        <p:spPr>
          <a:xfrm>
            <a:off x="3448218" y="1881205"/>
            <a:ext cx="2231381" cy="2230877"/>
          </a:xfrm>
          <a:prstGeom prst="rect">
            <a:avLst/>
          </a:prstGeom>
        </p:spPr>
        <p:txBody>
          <a:bodyPr anchor="ctr"/>
          <a:lstStyle>
            <a:lvl1pPr algn="ctr">
              <a:defRPr sz="2000" b="1">
                <a:solidFill>
                  <a:schemeClr val="bg1"/>
                </a:solidFill>
                <a:latin typeface="+mj-lt"/>
              </a:defRPr>
            </a:lvl1pPr>
          </a:lstStyle>
          <a:p>
            <a:pPr lvl="0"/>
            <a:r>
              <a:rPr lang="en-US" dirty="0"/>
              <a:t>One</a:t>
            </a:r>
            <a:endParaRPr lang="en-GB" dirty="0"/>
          </a:p>
        </p:txBody>
      </p:sp>
      <p:sp>
        <p:nvSpPr>
          <p:cNvPr id="2" name="Oval 1">
            <a:extLst>
              <a:ext uri="{FF2B5EF4-FFF2-40B4-BE49-F238E27FC236}">
                <a16:creationId xmlns:a16="http://schemas.microsoft.com/office/drawing/2014/main" id="{3E6F75B1-8C0C-6E6B-B896-61BEFAD1E9AD}"/>
              </a:ext>
            </a:extLst>
          </p:cNvPr>
          <p:cNvSpPr/>
          <p:nvPr userDrawn="1"/>
        </p:nvSpPr>
        <p:spPr>
          <a:xfrm>
            <a:off x="1934336" y="3305699"/>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10">
            <a:extLst>
              <a:ext uri="{FF2B5EF4-FFF2-40B4-BE49-F238E27FC236}">
                <a16:creationId xmlns:a16="http://schemas.microsoft.com/office/drawing/2014/main" id="{0F8486AC-4FB4-A045-3C97-BDD54DB81BB4}"/>
              </a:ext>
            </a:extLst>
          </p:cNvPr>
          <p:cNvSpPr>
            <a:spLocks noGrp="1"/>
          </p:cNvSpPr>
          <p:nvPr>
            <p:ph type="body" sz="quarter" idx="16" hasCustomPrompt="1"/>
          </p:nvPr>
        </p:nvSpPr>
        <p:spPr>
          <a:xfrm>
            <a:off x="1934345" y="3305925"/>
            <a:ext cx="1118419" cy="1118166"/>
          </a:xfrm>
          <a:prstGeom prst="rect">
            <a:avLst/>
          </a:prstGeom>
        </p:spPr>
        <p:txBody>
          <a:bodyPr anchor="ctr"/>
          <a:lstStyle>
            <a:lvl1pPr algn="ctr">
              <a:defRPr sz="2000" b="1">
                <a:solidFill>
                  <a:schemeClr val="bg1"/>
                </a:solidFill>
                <a:latin typeface="+mj-lt"/>
              </a:defRPr>
            </a:lvl1pPr>
          </a:lstStyle>
          <a:p>
            <a:pPr lvl="0"/>
            <a:r>
              <a:rPr lang="en-US" dirty="0"/>
              <a:t>Three</a:t>
            </a:r>
            <a:endParaRPr lang="en-GB" dirty="0"/>
          </a:p>
        </p:txBody>
      </p:sp>
      <p:sp>
        <p:nvSpPr>
          <p:cNvPr id="7" name="Oval 6">
            <a:extLst>
              <a:ext uri="{FF2B5EF4-FFF2-40B4-BE49-F238E27FC236}">
                <a16:creationId xmlns:a16="http://schemas.microsoft.com/office/drawing/2014/main" id="{04921F19-547F-CDEE-9395-C4BFB4106738}"/>
              </a:ext>
            </a:extLst>
          </p:cNvPr>
          <p:cNvSpPr/>
          <p:nvPr userDrawn="1"/>
        </p:nvSpPr>
        <p:spPr>
          <a:xfrm>
            <a:off x="6075053" y="156460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10">
            <a:extLst>
              <a:ext uri="{FF2B5EF4-FFF2-40B4-BE49-F238E27FC236}">
                <a16:creationId xmlns:a16="http://schemas.microsoft.com/office/drawing/2014/main" id="{7C3490A5-E135-82F4-F132-74129283B2B4}"/>
              </a:ext>
            </a:extLst>
          </p:cNvPr>
          <p:cNvSpPr>
            <a:spLocks noGrp="1"/>
          </p:cNvSpPr>
          <p:nvPr>
            <p:ph type="body" sz="quarter" idx="17" hasCustomPrompt="1"/>
          </p:nvPr>
        </p:nvSpPr>
        <p:spPr>
          <a:xfrm>
            <a:off x="6075062" y="1564833"/>
            <a:ext cx="1118419" cy="1118166"/>
          </a:xfrm>
          <a:prstGeom prst="rect">
            <a:avLst/>
          </a:prstGeom>
        </p:spPr>
        <p:txBody>
          <a:bodyPr anchor="ctr"/>
          <a:lstStyle>
            <a:lvl1pPr algn="ctr">
              <a:defRPr sz="2000" b="1">
                <a:solidFill>
                  <a:schemeClr val="bg1"/>
                </a:solidFill>
                <a:latin typeface="+mj-lt"/>
              </a:defRPr>
            </a:lvl1pPr>
          </a:lstStyle>
          <a:p>
            <a:pPr lvl="0"/>
            <a:r>
              <a:rPr lang="en-US" dirty="0"/>
              <a:t>Four</a:t>
            </a:r>
            <a:endParaRPr lang="en-GB" dirty="0"/>
          </a:p>
        </p:txBody>
      </p:sp>
      <p:sp>
        <p:nvSpPr>
          <p:cNvPr id="13" name="Oval 12">
            <a:extLst>
              <a:ext uri="{FF2B5EF4-FFF2-40B4-BE49-F238E27FC236}">
                <a16:creationId xmlns:a16="http://schemas.microsoft.com/office/drawing/2014/main" id="{77960DF8-E0DD-842A-F8E4-10914E9EABEE}"/>
              </a:ext>
            </a:extLst>
          </p:cNvPr>
          <p:cNvSpPr/>
          <p:nvPr userDrawn="1"/>
        </p:nvSpPr>
        <p:spPr>
          <a:xfrm>
            <a:off x="6075053" y="3305699"/>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0">
            <a:extLst>
              <a:ext uri="{FF2B5EF4-FFF2-40B4-BE49-F238E27FC236}">
                <a16:creationId xmlns:a16="http://schemas.microsoft.com/office/drawing/2014/main" id="{B4B4EA4D-BDFA-5F9B-139A-C03DEBCF55F3}"/>
              </a:ext>
            </a:extLst>
          </p:cNvPr>
          <p:cNvSpPr>
            <a:spLocks noGrp="1"/>
          </p:cNvSpPr>
          <p:nvPr>
            <p:ph type="body" sz="quarter" idx="18" hasCustomPrompt="1"/>
          </p:nvPr>
        </p:nvSpPr>
        <p:spPr>
          <a:xfrm>
            <a:off x="6075062" y="3305925"/>
            <a:ext cx="1118419" cy="1118166"/>
          </a:xfrm>
          <a:prstGeom prst="rect">
            <a:avLst/>
          </a:prstGeom>
        </p:spPr>
        <p:txBody>
          <a:bodyPr anchor="ctr"/>
          <a:lstStyle>
            <a:lvl1pPr algn="ctr">
              <a:defRPr sz="2000" b="1">
                <a:solidFill>
                  <a:schemeClr val="bg1"/>
                </a:solidFill>
                <a:latin typeface="+mj-lt"/>
              </a:defRPr>
            </a:lvl1pPr>
          </a:lstStyle>
          <a:p>
            <a:pPr lvl="0"/>
            <a:r>
              <a:rPr lang="en-US" dirty="0"/>
              <a:t>Five</a:t>
            </a:r>
            <a:endParaRPr lang="en-GB" dirty="0"/>
          </a:p>
        </p:txBody>
      </p:sp>
      <p:pic>
        <p:nvPicPr>
          <p:cNvPr id="9" name="Graphic 8">
            <a:extLst>
              <a:ext uri="{FF2B5EF4-FFF2-40B4-BE49-F238E27FC236}">
                <a16:creationId xmlns:a16="http://schemas.microsoft.com/office/drawing/2014/main" id="{5E7C92AE-9CA9-5C49-60DF-BA0692828A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5813" y="99970"/>
            <a:ext cx="223756" cy="223756"/>
          </a:xfrm>
          <a:prstGeom prst="rect">
            <a:avLst/>
          </a:prstGeom>
        </p:spPr>
      </p:pic>
      <p:sp>
        <p:nvSpPr>
          <p:cNvPr id="12" name="Text Placeholder 4">
            <a:extLst>
              <a:ext uri="{FF2B5EF4-FFF2-40B4-BE49-F238E27FC236}">
                <a16:creationId xmlns:a16="http://schemas.microsoft.com/office/drawing/2014/main" id="{B4E61EA4-C886-A052-20BC-171A4D711083}"/>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4279672419"/>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Six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err="1"/>
              <a:t>Six</a:t>
            </a:r>
            <a:r>
              <a:rPr lang="es-ES" noProof="0" dirty="0"/>
              <a:t>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1747585"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015026B-3C63-B8E2-314C-92B12189C029}"/>
              </a:ext>
            </a:extLst>
          </p:cNvPr>
          <p:cNvSpPr/>
          <p:nvPr userDrawn="1"/>
        </p:nvSpPr>
        <p:spPr>
          <a:xfrm>
            <a:off x="5884821"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6F5E0430-AC8B-A8E7-2A4A-ED18BBD9E476}"/>
              </a:ext>
            </a:extLst>
          </p:cNvPr>
          <p:cNvSpPr/>
          <p:nvPr userDrawn="1"/>
        </p:nvSpPr>
        <p:spPr>
          <a:xfrm>
            <a:off x="3816203"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10">
            <a:extLst>
              <a:ext uri="{FF2B5EF4-FFF2-40B4-BE49-F238E27FC236}">
                <a16:creationId xmlns:a16="http://schemas.microsoft.com/office/drawing/2014/main" id="{ABE5B1D5-CCF6-DD05-37F3-6B5D5DA0A62B}"/>
              </a:ext>
            </a:extLst>
          </p:cNvPr>
          <p:cNvSpPr>
            <a:spLocks noGrp="1"/>
          </p:cNvSpPr>
          <p:nvPr>
            <p:ph type="body" sz="quarter" idx="13" hasCustomPrompt="1"/>
          </p:nvPr>
        </p:nvSpPr>
        <p:spPr>
          <a:xfrm>
            <a:off x="1747585"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One</a:t>
            </a:r>
          </a:p>
        </p:txBody>
      </p:sp>
      <p:sp>
        <p:nvSpPr>
          <p:cNvPr id="24" name="Text Placeholder 10">
            <a:extLst>
              <a:ext uri="{FF2B5EF4-FFF2-40B4-BE49-F238E27FC236}">
                <a16:creationId xmlns:a16="http://schemas.microsoft.com/office/drawing/2014/main" id="{BA662919-CA76-A225-6101-07DD83D72497}"/>
              </a:ext>
            </a:extLst>
          </p:cNvPr>
          <p:cNvSpPr>
            <a:spLocks noGrp="1"/>
          </p:cNvSpPr>
          <p:nvPr>
            <p:ph type="body" sz="quarter" idx="14" hasCustomPrompt="1"/>
          </p:nvPr>
        </p:nvSpPr>
        <p:spPr>
          <a:xfrm>
            <a:off x="5884626"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Three</a:t>
            </a:r>
          </a:p>
        </p:txBody>
      </p:sp>
      <p:sp>
        <p:nvSpPr>
          <p:cNvPr id="25" name="Text Placeholder 10">
            <a:extLst>
              <a:ext uri="{FF2B5EF4-FFF2-40B4-BE49-F238E27FC236}">
                <a16:creationId xmlns:a16="http://schemas.microsoft.com/office/drawing/2014/main" id="{91A3C1AF-8E69-A4AA-0D8F-A895B90531CE}"/>
              </a:ext>
            </a:extLst>
          </p:cNvPr>
          <p:cNvSpPr>
            <a:spLocks noGrp="1"/>
          </p:cNvSpPr>
          <p:nvPr>
            <p:ph type="body" sz="quarter" idx="15" hasCustomPrompt="1"/>
          </p:nvPr>
        </p:nvSpPr>
        <p:spPr>
          <a:xfrm>
            <a:off x="3810928"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Two</a:t>
            </a:r>
          </a:p>
        </p:txBody>
      </p:sp>
      <p:sp>
        <p:nvSpPr>
          <p:cNvPr id="27" name="Oval 26">
            <a:extLst>
              <a:ext uri="{FF2B5EF4-FFF2-40B4-BE49-F238E27FC236}">
                <a16:creationId xmlns:a16="http://schemas.microsoft.com/office/drawing/2014/main" id="{29709CB1-0440-2BA5-38C3-A3CC0E07DCB8}"/>
              </a:ext>
            </a:extLst>
          </p:cNvPr>
          <p:cNvSpPr/>
          <p:nvPr userDrawn="1"/>
        </p:nvSpPr>
        <p:spPr>
          <a:xfrm>
            <a:off x="1747390"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B8D1CF7C-7E31-3F2C-889B-EC11FDC96B2F}"/>
              </a:ext>
            </a:extLst>
          </p:cNvPr>
          <p:cNvSpPr/>
          <p:nvPr userDrawn="1"/>
        </p:nvSpPr>
        <p:spPr>
          <a:xfrm>
            <a:off x="5884626"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ADBD2567-C2C5-01C1-A975-7C2A12FFD974}"/>
              </a:ext>
            </a:extLst>
          </p:cNvPr>
          <p:cNvSpPr/>
          <p:nvPr userDrawn="1"/>
        </p:nvSpPr>
        <p:spPr>
          <a:xfrm>
            <a:off x="3816008"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 Placeholder 10">
            <a:extLst>
              <a:ext uri="{FF2B5EF4-FFF2-40B4-BE49-F238E27FC236}">
                <a16:creationId xmlns:a16="http://schemas.microsoft.com/office/drawing/2014/main" id="{FF0BE6B7-EED1-7FC5-1196-AFAA318CB9E4}"/>
              </a:ext>
            </a:extLst>
          </p:cNvPr>
          <p:cNvSpPr>
            <a:spLocks noGrp="1"/>
          </p:cNvSpPr>
          <p:nvPr>
            <p:ph type="body" sz="quarter" idx="20" hasCustomPrompt="1"/>
          </p:nvPr>
        </p:nvSpPr>
        <p:spPr>
          <a:xfrm>
            <a:off x="1747390"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Four</a:t>
            </a:r>
          </a:p>
        </p:txBody>
      </p:sp>
      <p:sp>
        <p:nvSpPr>
          <p:cNvPr id="33" name="Text Placeholder 10">
            <a:extLst>
              <a:ext uri="{FF2B5EF4-FFF2-40B4-BE49-F238E27FC236}">
                <a16:creationId xmlns:a16="http://schemas.microsoft.com/office/drawing/2014/main" id="{AC3B1036-4A6D-6129-FDDF-97FB06672FF5}"/>
              </a:ext>
            </a:extLst>
          </p:cNvPr>
          <p:cNvSpPr>
            <a:spLocks noGrp="1"/>
          </p:cNvSpPr>
          <p:nvPr>
            <p:ph type="body" sz="quarter" idx="21" hasCustomPrompt="1"/>
          </p:nvPr>
        </p:nvSpPr>
        <p:spPr>
          <a:xfrm>
            <a:off x="5884431"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Six</a:t>
            </a:r>
          </a:p>
        </p:txBody>
      </p:sp>
      <p:sp>
        <p:nvSpPr>
          <p:cNvPr id="34" name="Text Placeholder 10">
            <a:extLst>
              <a:ext uri="{FF2B5EF4-FFF2-40B4-BE49-F238E27FC236}">
                <a16:creationId xmlns:a16="http://schemas.microsoft.com/office/drawing/2014/main" id="{16B5A635-7A1B-2BB5-3226-ACA7C94E04D1}"/>
              </a:ext>
            </a:extLst>
          </p:cNvPr>
          <p:cNvSpPr>
            <a:spLocks noGrp="1"/>
          </p:cNvSpPr>
          <p:nvPr>
            <p:ph type="body" sz="quarter" idx="22" hasCustomPrompt="1"/>
          </p:nvPr>
        </p:nvSpPr>
        <p:spPr>
          <a:xfrm>
            <a:off x="3810733"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Five</a:t>
            </a:r>
          </a:p>
        </p:txBody>
      </p:sp>
      <p:pic>
        <p:nvPicPr>
          <p:cNvPr id="2" name="Graphic 1">
            <a:extLst>
              <a:ext uri="{FF2B5EF4-FFF2-40B4-BE49-F238E27FC236}">
                <a16:creationId xmlns:a16="http://schemas.microsoft.com/office/drawing/2014/main" id="{B9E0221E-1C1E-EC28-A247-BC90B714FDA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5813" y="99970"/>
            <a:ext cx="223756" cy="223756"/>
          </a:xfrm>
          <a:prstGeom prst="rect">
            <a:avLst/>
          </a:prstGeom>
        </p:spPr>
      </p:pic>
      <p:sp>
        <p:nvSpPr>
          <p:cNvPr id="4" name="Text Placeholder 4">
            <a:extLst>
              <a:ext uri="{FF2B5EF4-FFF2-40B4-BE49-F238E27FC236}">
                <a16:creationId xmlns:a16="http://schemas.microsoft.com/office/drawing/2014/main" id="{D364843D-77C6-5D8F-0195-5BA2C49AE52F}"/>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2803440690"/>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Seven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err="1"/>
              <a:t>Seven</a:t>
            </a:r>
            <a:r>
              <a:rPr lang="es-ES" noProof="0" dirty="0"/>
              <a:t>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1934336" y="156460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0">
            <a:extLst>
              <a:ext uri="{FF2B5EF4-FFF2-40B4-BE49-F238E27FC236}">
                <a16:creationId xmlns:a16="http://schemas.microsoft.com/office/drawing/2014/main" id="{0D89D4BE-DCD4-FB94-D7C1-D87002068F81}"/>
              </a:ext>
            </a:extLst>
          </p:cNvPr>
          <p:cNvSpPr>
            <a:spLocks noGrp="1"/>
          </p:cNvSpPr>
          <p:nvPr>
            <p:ph type="body" sz="quarter" idx="13" hasCustomPrompt="1"/>
          </p:nvPr>
        </p:nvSpPr>
        <p:spPr>
          <a:xfrm>
            <a:off x="1934345" y="1564833"/>
            <a:ext cx="1118419" cy="1118166"/>
          </a:xfrm>
          <a:prstGeom prst="rect">
            <a:avLst/>
          </a:prstGeom>
        </p:spPr>
        <p:txBody>
          <a:bodyPr anchor="ctr"/>
          <a:lstStyle>
            <a:lvl1pPr algn="ctr">
              <a:defRPr sz="2000" b="1">
                <a:solidFill>
                  <a:schemeClr val="bg1"/>
                </a:solidFill>
                <a:latin typeface="+mj-lt"/>
              </a:defRPr>
            </a:lvl1pPr>
          </a:lstStyle>
          <a:p>
            <a:pPr lvl="0"/>
            <a:r>
              <a:rPr lang="en-GB" noProof="0"/>
              <a:t>Two</a:t>
            </a:r>
          </a:p>
        </p:txBody>
      </p:sp>
      <p:sp>
        <p:nvSpPr>
          <p:cNvPr id="3" name="Oval 2">
            <a:extLst>
              <a:ext uri="{FF2B5EF4-FFF2-40B4-BE49-F238E27FC236}">
                <a16:creationId xmlns:a16="http://schemas.microsoft.com/office/drawing/2014/main" id="{6F5E0430-AC8B-A8E7-2A4A-ED18BBD9E476}"/>
              </a:ext>
            </a:extLst>
          </p:cNvPr>
          <p:cNvSpPr/>
          <p:nvPr userDrawn="1"/>
        </p:nvSpPr>
        <p:spPr>
          <a:xfrm>
            <a:off x="3448520" y="1880979"/>
            <a:ext cx="2231094" cy="223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0">
            <a:extLst>
              <a:ext uri="{FF2B5EF4-FFF2-40B4-BE49-F238E27FC236}">
                <a16:creationId xmlns:a16="http://schemas.microsoft.com/office/drawing/2014/main" id="{B96D1AC5-5AFE-F94A-D874-932D7D79C273}"/>
              </a:ext>
            </a:extLst>
          </p:cNvPr>
          <p:cNvSpPr>
            <a:spLocks noGrp="1"/>
          </p:cNvSpPr>
          <p:nvPr>
            <p:ph type="body" sz="quarter" idx="15" hasCustomPrompt="1"/>
          </p:nvPr>
        </p:nvSpPr>
        <p:spPr>
          <a:xfrm>
            <a:off x="3448218" y="1881205"/>
            <a:ext cx="2231381" cy="2230877"/>
          </a:xfrm>
          <a:prstGeom prst="rect">
            <a:avLst/>
          </a:prstGeom>
        </p:spPr>
        <p:txBody>
          <a:bodyPr anchor="ctr"/>
          <a:lstStyle>
            <a:lvl1pPr algn="ctr">
              <a:defRPr sz="2000" b="1">
                <a:solidFill>
                  <a:schemeClr val="bg1"/>
                </a:solidFill>
                <a:latin typeface="+mj-lt"/>
              </a:defRPr>
            </a:lvl1pPr>
          </a:lstStyle>
          <a:p>
            <a:pPr lvl="0"/>
            <a:r>
              <a:rPr lang="en-GB" noProof="0"/>
              <a:t>One</a:t>
            </a:r>
          </a:p>
        </p:txBody>
      </p:sp>
      <p:sp>
        <p:nvSpPr>
          <p:cNvPr id="2" name="Oval 1">
            <a:extLst>
              <a:ext uri="{FF2B5EF4-FFF2-40B4-BE49-F238E27FC236}">
                <a16:creationId xmlns:a16="http://schemas.microsoft.com/office/drawing/2014/main" id="{3E6F75B1-8C0C-6E6B-B896-61BEFAD1E9AD}"/>
              </a:ext>
            </a:extLst>
          </p:cNvPr>
          <p:cNvSpPr/>
          <p:nvPr userDrawn="1"/>
        </p:nvSpPr>
        <p:spPr>
          <a:xfrm>
            <a:off x="1934336" y="3305699"/>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10">
            <a:extLst>
              <a:ext uri="{FF2B5EF4-FFF2-40B4-BE49-F238E27FC236}">
                <a16:creationId xmlns:a16="http://schemas.microsoft.com/office/drawing/2014/main" id="{0F8486AC-4FB4-A045-3C97-BDD54DB81BB4}"/>
              </a:ext>
            </a:extLst>
          </p:cNvPr>
          <p:cNvSpPr>
            <a:spLocks noGrp="1"/>
          </p:cNvSpPr>
          <p:nvPr>
            <p:ph type="body" sz="quarter" idx="16" hasCustomPrompt="1"/>
          </p:nvPr>
        </p:nvSpPr>
        <p:spPr>
          <a:xfrm>
            <a:off x="1934345" y="3305925"/>
            <a:ext cx="1118419" cy="1118166"/>
          </a:xfrm>
          <a:prstGeom prst="rect">
            <a:avLst/>
          </a:prstGeom>
        </p:spPr>
        <p:txBody>
          <a:bodyPr anchor="ctr"/>
          <a:lstStyle>
            <a:lvl1pPr algn="ctr">
              <a:defRPr sz="2000" b="1">
                <a:solidFill>
                  <a:schemeClr val="bg1"/>
                </a:solidFill>
                <a:latin typeface="+mj-lt"/>
              </a:defRPr>
            </a:lvl1pPr>
          </a:lstStyle>
          <a:p>
            <a:pPr lvl="0"/>
            <a:r>
              <a:rPr lang="en-GB" noProof="0"/>
              <a:t>Four</a:t>
            </a:r>
          </a:p>
        </p:txBody>
      </p:sp>
      <p:sp>
        <p:nvSpPr>
          <p:cNvPr id="7" name="Oval 6">
            <a:extLst>
              <a:ext uri="{FF2B5EF4-FFF2-40B4-BE49-F238E27FC236}">
                <a16:creationId xmlns:a16="http://schemas.microsoft.com/office/drawing/2014/main" id="{04921F19-547F-CDEE-9395-C4BFB4106738}"/>
              </a:ext>
            </a:extLst>
          </p:cNvPr>
          <p:cNvSpPr/>
          <p:nvPr userDrawn="1"/>
        </p:nvSpPr>
        <p:spPr>
          <a:xfrm>
            <a:off x="6075053" y="156460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10">
            <a:extLst>
              <a:ext uri="{FF2B5EF4-FFF2-40B4-BE49-F238E27FC236}">
                <a16:creationId xmlns:a16="http://schemas.microsoft.com/office/drawing/2014/main" id="{7C3490A5-E135-82F4-F132-74129283B2B4}"/>
              </a:ext>
            </a:extLst>
          </p:cNvPr>
          <p:cNvSpPr>
            <a:spLocks noGrp="1"/>
          </p:cNvSpPr>
          <p:nvPr>
            <p:ph type="body" sz="quarter" idx="17" hasCustomPrompt="1"/>
          </p:nvPr>
        </p:nvSpPr>
        <p:spPr>
          <a:xfrm>
            <a:off x="6075062" y="1564833"/>
            <a:ext cx="1118419" cy="1118166"/>
          </a:xfrm>
          <a:prstGeom prst="rect">
            <a:avLst/>
          </a:prstGeom>
        </p:spPr>
        <p:txBody>
          <a:bodyPr anchor="ctr"/>
          <a:lstStyle>
            <a:lvl1pPr algn="ctr">
              <a:defRPr sz="2000" b="1">
                <a:solidFill>
                  <a:schemeClr val="bg1"/>
                </a:solidFill>
                <a:latin typeface="+mj-lt"/>
              </a:defRPr>
            </a:lvl1pPr>
          </a:lstStyle>
          <a:p>
            <a:pPr lvl="0"/>
            <a:r>
              <a:rPr lang="en-GB" noProof="0"/>
              <a:t>Five</a:t>
            </a:r>
          </a:p>
        </p:txBody>
      </p:sp>
      <p:sp>
        <p:nvSpPr>
          <p:cNvPr id="13" name="Oval 12">
            <a:extLst>
              <a:ext uri="{FF2B5EF4-FFF2-40B4-BE49-F238E27FC236}">
                <a16:creationId xmlns:a16="http://schemas.microsoft.com/office/drawing/2014/main" id="{77960DF8-E0DD-842A-F8E4-10914E9EABEE}"/>
              </a:ext>
            </a:extLst>
          </p:cNvPr>
          <p:cNvSpPr/>
          <p:nvPr userDrawn="1"/>
        </p:nvSpPr>
        <p:spPr>
          <a:xfrm>
            <a:off x="6075053" y="3305699"/>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0">
            <a:extLst>
              <a:ext uri="{FF2B5EF4-FFF2-40B4-BE49-F238E27FC236}">
                <a16:creationId xmlns:a16="http://schemas.microsoft.com/office/drawing/2014/main" id="{B4B4EA4D-BDFA-5F9B-139A-C03DEBCF55F3}"/>
              </a:ext>
            </a:extLst>
          </p:cNvPr>
          <p:cNvSpPr>
            <a:spLocks noGrp="1"/>
          </p:cNvSpPr>
          <p:nvPr>
            <p:ph type="body" sz="quarter" idx="18" hasCustomPrompt="1"/>
          </p:nvPr>
        </p:nvSpPr>
        <p:spPr>
          <a:xfrm>
            <a:off x="6075062" y="3305925"/>
            <a:ext cx="1118419" cy="1118166"/>
          </a:xfrm>
          <a:prstGeom prst="rect">
            <a:avLst/>
          </a:prstGeom>
        </p:spPr>
        <p:txBody>
          <a:bodyPr anchor="ctr"/>
          <a:lstStyle>
            <a:lvl1pPr algn="ctr">
              <a:defRPr sz="2000" b="1">
                <a:solidFill>
                  <a:schemeClr val="bg1"/>
                </a:solidFill>
                <a:latin typeface="+mj-lt"/>
              </a:defRPr>
            </a:lvl1pPr>
          </a:lstStyle>
          <a:p>
            <a:pPr lvl="0"/>
            <a:r>
              <a:rPr lang="en-GB" noProof="0"/>
              <a:t>Seven</a:t>
            </a:r>
          </a:p>
        </p:txBody>
      </p:sp>
      <p:sp>
        <p:nvSpPr>
          <p:cNvPr id="9" name="Oval 8">
            <a:extLst>
              <a:ext uri="{FF2B5EF4-FFF2-40B4-BE49-F238E27FC236}">
                <a16:creationId xmlns:a16="http://schemas.microsoft.com/office/drawing/2014/main" id="{619A3F81-ED40-067F-6FD7-23742B27F3C5}"/>
              </a:ext>
            </a:extLst>
          </p:cNvPr>
          <p:cNvSpPr/>
          <p:nvPr userDrawn="1"/>
        </p:nvSpPr>
        <p:spPr>
          <a:xfrm>
            <a:off x="705600" y="2418240"/>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10">
            <a:extLst>
              <a:ext uri="{FF2B5EF4-FFF2-40B4-BE49-F238E27FC236}">
                <a16:creationId xmlns:a16="http://schemas.microsoft.com/office/drawing/2014/main" id="{4ADE3755-C4D0-7162-199D-60411DC29919}"/>
              </a:ext>
            </a:extLst>
          </p:cNvPr>
          <p:cNvSpPr>
            <a:spLocks noGrp="1"/>
          </p:cNvSpPr>
          <p:nvPr>
            <p:ph type="body" sz="quarter" idx="19" hasCustomPrompt="1"/>
          </p:nvPr>
        </p:nvSpPr>
        <p:spPr>
          <a:xfrm>
            <a:off x="705609" y="2418466"/>
            <a:ext cx="1118419" cy="1118166"/>
          </a:xfrm>
          <a:prstGeom prst="rect">
            <a:avLst/>
          </a:prstGeom>
        </p:spPr>
        <p:txBody>
          <a:bodyPr anchor="ctr"/>
          <a:lstStyle>
            <a:lvl1pPr algn="ctr">
              <a:defRPr sz="2000" b="1">
                <a:solidFill>
                  <a:schemeClr val="bg1"/>
                </a:solidFill>
                <a:latin typeface="+mj-lt"/>
              </a:defRPr>
            </a:lvl1pPr>
          </a:lstStyle>
          <a:p>
            <a:pPr lvl="0"/>
            <a:r>
              <a:rPr lang="en-GB" noProof="0"/>
              <a:t>Three</a:t>
            </a:r>
          </a:p>
        </p:txBody>
      </p:sp>
      <p:sp>
        <p:nvSpPr>
          <p:cNvPr id="15" name="Oval 14">
            <a:extLst>
              <a:ext uri="{FF2B5EF4-FFF2-40B4-BE49-F238E27FC236}">
                <a16:creationId xmlns:a16="http://schemas.microsoft.com/office/drawing/2014/main" id="{582D52A7-4786-4520-28D5-518A571A10E6}"/>
              </a:ext>
            </a:extLst>
          </p:cNvPr>
          <p:cNvSpPr/>
          <p:nvPr userDrawn="1"/>
        </p:nvSpPr>
        <p:spPr>
          <a:xfrm>
            <a:off x="7340525" y="2416547"/>
            <a:ext cx="1118275" cy="11182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10">
            <a:extLst>
              <a:ext uri="{FF2B5EF4-FFF2-40B4-BE49-F238E27FC236}">
                <a16:creationId xmlns:a16="http://schemas.microsoft.com/office/drawing/2014/main" id="{7B656ED2-10CD-9C62-C5B7-71D65A3832B9}"/>
              </a:ext>
            </a:extLst>
          </p:cNvPr>
          <p:cNvSpPr>
            <a:spLocks noGrp="1"/>
          </p:cNvSpPr>
          <p:nvPr>
            <p:ph type="body" sz="quarter" idx="20" hasCustomPrompt="1"/>
          </p:nvPr>
        </p:nvSpPr>
        <p:spPr>
          <a:xfrm>
            <a:off x="7319972" y="2422881"/>
            <a:ext cx="1118419" cy="1118166"/>
          </a:xfrm>
          <a:prstGeom prst="rect">
            <a:avLst/>
          </a:prstGeom>
        </p:spPr>
        <p:txBody>
          <a:bodyPr anchor="ctr"/>
          <a:lstStyle>
            <a:lvl1pPr algn="ctr">
              <a:defRPr sz="2000" b="1">
                <a:solidFill>
                  <a:schemeClr val="bg1"/>
                </a:solidFill>
                <a:latin typeface="+mj-lt"/>
              </a:defRPr>
            </a:lvl1pPr>
          </a:lstStyle>
          <a:p>
            <a:pPr lvl="0"/>
            <a:r>
              <a:rPr lang="en-GB" noProof="0"/>
              <a:t>Six</a:t>
            </a:r>
          </a:p>
        </p:txBody>
      </p:sp>
      <p:pic>
        <p:nvPicPr>
          <p:cNvPr id="17" name="Graphic 16">
            <a:extLst>
              <a:ext uri="{FF2B5EF4-FFF2-40B4-BE49-F238E27FC236}">
                <a16:creationId xmlns:a16="http://schemas.microsoft.com/office/drawing/2014/main" id="{6C3DFBF8-CB3F-81ED-2E7C-54E9431682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5813" y="99970"/>
            <a:ext cx="223756" cy="223756"/>
          </a:xfrm>
          <a:prstGeom prst="rect">
            <a:avLst/>
          </a:prstGeom>
        </p:spPr>
      </p:pic>
      <p:sp>
        <p:nvSpPr>
          <p:cNvPr id="18" name="Text Placeholder 4">
            <a:extLst>
              <a:ext uri="{FF2B5EF4-FFF2-40B4-BE49-F238E27FC236}">
                <a16:creationId xmlns:a16="http://schemas.microsoft.com/office/drawing/2014/main" id="{53761DD3-CB49-DFBF-B643-8AB58259E247}"/>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1613574078"/>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Eight bubbles">
    <p:bg>
      <p:bgPr>
        <a:solidFill>
          <a:schemeClr val="tx1">
            <a:lumMod val="10000"/>
            <a:lumOff val="90000"/>
          </a:schemeClr>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ctr">
              <a:defRPr sz="2800" b="1">
                <a:solidFill>
                  <a:schemeClr val="accent1"/>
                </a:solidFill>
                <a:latin typeface="+mj-lt"/>
              </a:defRPr>
            </a:lvl1pPr>
          </a:lstStyle>
          <a:p>
            <a:pPr lvl="0"/>
            <a:r>
              <a:rPr lang="es-ES" noProof="0" dirty="0" err="1"/>
              <a:t>Eight</a:t>
            </a:r>
            <a:r>
              <a:rPr lang="es-ES" noProof="0" dirty="0"/>
              <a:t> </a:t>
            </a:r>
            <a:r>
              <a:rPr lang="en-GB" noProof="0" dirty="0"/>
              <a:t>bubbles</a:t>
            </a:r>
          </a:p>
        </p:txBody>
      </p:sp>
      <p:sp>
        <p:nvSpPr>
          <p:cNvPr id="8" name="Oval 7">
            <a:extLst>
              <a:ext uri="{FF2B5EF4-FFF2-40B4-BE49-F238E27FC236}">
                <a16:creationId xmlns:a16="http://schemas.microsoft.com/office/drawing/2014/main" id="{48F1BBBD-BD4E-7261-1728-0B1614518EF8}"/>
              </a:ext>
            </a:extLst>
          </p:cNvPr>
          <p:cNvSpPr/>
          <p:nvPr userDrawn="1"/>
        </p:nvSpPr>
        <p:spPr>
          <a:xfrm>
            <a:off x="705601"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015026B-3C63-B8E2-314C-92B12189C029}"/>
              </a:ext>
            </a:extLst>
          </p:cNvPr>
          <p:cNvSpPr/>
          <p:nvPr userDrawn="1"/>
        </p:nvSpPr>
        <p:spPr>
          <a:xfrm>
            <a:off x="4842837"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6F5E0430-AC8B-A8E7-2A4A-ED18BBD9E476}"/>
              </a:ext>
            </a:extLst>
          </p:cNvPr>
          <p:cNvSpPr/>
          <p:nvPr userDrawn="1"/>
        </p:nvSpPr>
        <p:spPr>
          <a:xfrm>
            <a:off x="2774219"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8BC144F9-AA7F-FE57-FD46-A55601D6DF04}"/>
              </a:ext>
            </a:extLst>
          </p:cNvPr>
          <p:cNvSpPr/>
          <p:nvPr userDrawn="1"/>
        </p:nvSpPr>
        <p:spPr>
          <a:xfrm>
            <a:off x="6911456" y="1312883"/>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10">
            <a:extLst>
              <a:ext uri="{FF2B5EF4-FFF2-40B4-BE49-F238E27FC236}">
                <a16:creationId xmlns:a16="http://schemas.microsoft.com/office/drawing/2014/main" id="{ABE5B1D5-CCF6-DD05-37F3-6B5D5DA0A62B}"/>
              </a:ext>
            </a:extLst>
          </p:cNvPr>
          <p:cNvSpPr>
            <a:spLocks noGrp="1"/>
          </p:cNvSpPr>
          <p:nvPr>
            <p:ph type="body" sz="quarter" idx="13" hasCustomPrompt="1"/>
          </p:nvPr>
        </p:nvSpPr>
        <p:spPr>
          <a:xfrm>
            <a:off x="705601"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One</a:t>
            </a:r>
          </a:p>
        </p:txBody>
      </p:sp>
      <p:sp>
        <p:nvSpPr>
          <p:cNvPr id="24" name="Text Placeholder 10">
            <a:extLst>
              <a:ext uri="{FF2B5EF4-FFF2-40B4-BE49-F238E27FC236}">
                <a16:creationId xmlns:a16="http://schemas.microsoft.com/office/drawing/2014/main" id="{BA662919-CA76-A225-6101-07DD83D72497}"/>
              </a:ext>
            </a:extLst>
          </p:cNvPr>
          <p:cNvSpPr>
            <a:spLocks noGrp="1"/>
          </p:cNvSpPr>
          <p:nvPr>
            <p:ph type="body" sz="quarter" idx="14" hasCustomPrompt="1"/>
          </p:nvPr>
        </p:nvSpPr>
        <p:spPr>
          <a:xfrm>
            <a:off x="4842642"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Three</a:t>
            </a:r>
          </a:p>
        </p:txBody>
      </p:sp>
      <p:sp>
        <p:nvSpPr>
          <p:cNvPr id="25" name="Text Placeholder 10">
            <a:extLst>
              <a:ext uri="{FF2B5EF4-FFF2-40B4-BE49-F238E27FC236}">
                <a16:creationId xmlns:a16="http://schemas.microsoft.com/office/drawing/2014/main" id="{91A3C1AF-8E69-A4AA-0D8F-A895B90531CE}"/>
              </a:ext>
            </a:extLst>
          </p:cNvPr>
          <p:cNvSpPr>
            <a:spLocks noGrp="1"/>
          </p:cNvSpPr>
          <p:nvPr>
            <p:ph type="body" sz="quarter" idx="15" hasCustomPrompt="1"/>
          </p:nvPr>
        </p:nvSpPr>
        <p:spPr>
          <a:xfrm>
            <a:off x="2768944"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Two</a:t>
            </a:r>
          </a:p>
        </p:txBody>
      </p:sp>
      <p:sp>
        <p:nvSpPr>
          <p:cNvPr id="26" name="Text Placeholder 10">
            <a:extLst>
              <a:ext uri="{FF2B5EF4-FFF2-40B4-BE49-F238E27FC236}">
                <a16:creationId xmlns:a16="http://schemas.microsoft.com/office/drawing/2014/main" id="{5441AB56-D998-FEED-8114-77C57765AC49}"/>
              </a:ext>
            </a:extLst>
          </p:cNvPr>
          <p:cNvSpPr>
            <a:spLocks noGrp="1"/>
          </p:cNvSpPr>
          <p:nvPr>
            <p:ph type="body" sz="quarter" idx="19" hasCustomPrompt="1"/>
          </p:nvPr>
        </p:nvSpPr>
        <p:spPr>
          <a:xfrm>
            <a:off x="6911155" y="1313110"/>
            <a:ext cx="1512178" cy="1511836"/>
          </a:xfrm>
          <a:prstGeom prst="rect">
            <a:avLst/>
          </a:prstGeom>
        </p:spPr>
        <p:txBody>
          <a:bodyPr anchor="ctr"/>
          <a:lstStyle>
            <a:lvl1pPr algn="ctr">
              <a:defRPr sz="2000" b="1">
                <a:solidFill>
                  <a:schemeClr val="bg1"/>
                </a:solidFill>
                <a:latin typeface="+mj-lt"/>
              </a:defRPr>
            </a:lvl1pPr>
          </a:lstStyle>
          <a:p>
            <a:pPr lvl="0"/>
            <a:r>
              <a:rPr lang="en-GB" noProof="0"/>
              <a:t>Four</a:t>
            </a:r>
          </a:p>
        </p:txBody>
      </p:sp>
      <p:sp>
        <p:nvSpPr>
          <p:cNvPr id="27" name="Oval 26">
            <a:extLst>
              <a:ext uri="{FF2B5EF4-FFF2-40B4-BE49-F238E27FC236}">
                <a16:creationId xmlns:a16="http://schemas.microsoft.com/office/drawing/2014/main" id="{29709CB1-0440-2BA5-38C3-A3CC0E07DCB8}"/>
              </a:ext>
            </a:extLst>
          </p:cNvPr>
          <p:cNvSpPr/>
          <p:nvPr userDrawn="1"/>
        </p:nvSpPr>
        <p:spPr>
          <a:xfrm>
            <a:off x="705406"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B8D1CF7C-7E31-3F2C-889B-EC11FDC96B2F}"/>
              </a:ext>
            </a:extLst>
          </p:cNvPr>
          <p:cNvSpPr/>
          <p:nvPr userDrawn="1"/>
        </p:nvSpPr>
        <p:spPr>
          <a:xfrm>
            <a:off x="4842642"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ADBD2567-C2C5-01C1-A975-7C2A12FFD974}"/>
              </a:ext>
            </a:extLst>
          </p:cNvPr>
          <p:cNvSpPr/>
          <p:nvPr userDrawn="1"/>
        </p:nvSpPr>
        <p:spPr>
          <a:xfrm>
            <a:off x="2774024"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84BB810B-32D3-9885-74E3-7C6BC38C0121}"/>
              </a:ext>
            </a:extLst>
          </p:cNvPr>
          <p:cNvSpPr/>
          <p:nvPr userDrawn="1"/>
        </p:nvSpPr>
        <p:spPr>
          <a:xfrm>
            <a:off x="6911261" y="3031858"/>
            <a:ext cx="1511983" cy="15119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 Placeholder 10">
            <a:extLst>
              <a:ext uri="{FF2B5EF4-FFF2-40B4-BE49-F238E27FC236}">
                <a16:creationId xmlns:a16="http://schemas.microsoft.com/office/drawing/2014/main" id="{FF0BE6B7-EED1-7FC5-1196-AFAA318CB9E4}"/>
              </a:ext>
            </a:extLst>
          </p:cNvPr>
          <p:cNvSpPr>
            <a:spLocks noGrp="1"/>
          </p:cNvSpPr>
          <p:nvPr>
            <p:ph type="body" sz="quarter" idx="20" hasCustomPrompt="1"/>
          </p:nvPr>
        </p:nvSpPr>
        <p:spPr>
          <a:xfrm>
            <a:off x="705406"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Five</a:t>
            </a:r>
          </a:p>
        </p:txBody>
      </p:sp>
      <p:sp>
        <p:nvSpPr>
          <p:cNvPr id="33" name="Text Placeholder 10">
            <a:extLst>
              <a:ext uri="{FF2B5EF4-FFF2-40B4-BE49-F238E27FC236}">
                <a16:creationId xmlns:a16="http://schemas.microsoft.com/office/drawing/2014/main" id="{AC3B1036-4A6D-6129-FDDF-97FB06672FF5}"/>
              </a:ext>
            </a:extLst>
          </p:cNvPr>
          <p:cNvSpPr>
            <a:spLocks noGrp="1"/>
          </p:cNvSpPr>
          <p:nvPr>
            <p:ph type="body" sz="quarter" idx="21" hasCustomPrompt="1"/>
          </p:nvPr>
        </p:nvSpPr>
        <p:spPr>
          <a:xfrm>
            <a:off x="4842447"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Seven</a:t>
            </a:r>
          </a:p>
        </p:txBody>
      </p:sp>
      <p:sp>
        <p:nvSpPr>
          <p:cNvPr id="34" name="Text Placeholder 10">
            <a:extLst>
              <a:ext uri="{FF2B5EF4-FFF2-40B4-BE49-F238E27FC236}">
                <a16:creationId xmlns:a16="http://schemas.microsoft.com/office/drawing/2014/main" id="{16B5A635-7A1B-2BB5-3226-ACA7C94E04D1}"/>
              </a:ext>
            </a:extLst>
          </p:cNvPr>
          <p:cNvSpPr>
            <a:spLocks noGrp="1"/>
          </p:cNvSpPr>
          <p:nvPr>
            <p:ph type="body" sz="quarter" idx="22" hasCustomPrompt="1"/>
          </p:nvPr>
        </p:nvSpPr>
        <p:spPr>
          <a:xfrm>
            <a:off x="2768749"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Six</a:t>
            </a:r>
          </a:p>
        </p:txBody>
      </p:sp>
      <p:sp>
        <p:nvSpPr>
          <p:cNvPr id="35" name="Text Placeholder 10">
            <a:extLst>
              <a:ext uri="{FF2B5EF4-FFF2-40B4-BE49-F238E27FC236}">
                <a16:creationId xmlns:a16="http://schemas.microsoft.com/office/drawing/2014/main" id="{674084B8-826F-B568-2F10-98001A6698CE}"/>
              </a:ext>
            </a:extLst>
          </p:cNvPr>
          <p:cNvSpPr>
            <a:spLocks noGrp="1"/>
          </p:cNvSpPr>
          <p:nvPr>
            <p:ph type="body" sz="quarter" idx="23" hasCustomPrompt="1"/>
          </p:nvPr>
        </p:nvSpPr>
        <p:spPr>
          <a:xfrm>
            <a:off x="6910960" y="3032085"/>
            <a:ext cx="1512178" cy="1511836"/>
          </a:xfrm>
          <a:prstGeom prst="rect">
            <a:avLst/>
          </a:prstGeom>
        </p:spPr>
        <p:txBody>
          <a:bodyPr anchor="ctr"/>
          <a:lstStyle>
            <a:lvl1pPr algn="ctr">
              <a:defRPr sz="2000" b="1">
                <a:solidFill>
                  <a:schemeClr val="bg1"/>
                </a:solidFill>
                <a:latin typeface="+mj-lt"/>
              </a:defRPr>
            </a:lvl1pPr>
          </a:lstStyle>
          <a:p>
            <a:pPr lvl="0"/>
            <a:r>
              <a:rPr lang="en-GB" noProof="0"/>
              <a:t>Eight</a:t>
            </a:r>
          </a:p>
        </p:txBody>
      </p:sp>
      <p:pic>
        <p:nvPicPr>
          <p:cNvPr id="2" name="Graphic 1">
            <a:extLst>
              <a:ext uri="{FF2B5EF4-FFF2-40B4-BE49-F238E27FC236}">
                <a16:creationId xmlns:a16="http://schemas.microsoft.com/office/drawing/2014/main" id="{42271A9D-9A8F-F606-9CF2-2BB0357861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5813" y="99970"/>
            <a:ext cx="223756" cy="223756"/>
          </a:xfrm>
          <a:prstGeom prst="rect">
            <a:avLst/>
          </a:prstGeom>
        </p:spPr>
      </p:pic>
      <p:sp>
        <p:nvSpPr>
          <p:cNvPr id="4" name="Text Placeholder 4">
            <a:extLst>
              <a:ext uri="{FF2B5EF4-FFF2-40B4-BE49-F238E27FC236}">
                <a16:creationId xmlns:a16="http://schemas.microsoft.com/office/drawing/2014/main" id="{DB5D5067-7095-A598-5699-21FE57B8B515}"/>
              </a:ext>
            </a:extLst>
          </p:cNvPr>
          <p:cNvSpPr>
            <a:spLocks noGrp="1"/>
          </p:cNvSpPr>
          <p:nvPr>
            <p:ph type="body" sz="quarter" idx="10" hasCustomPrompt="1"/>
          </p:nvPr>
        </p:nvSpPr>
        <p:spPr>
          <a:xfrm>
            <a:off x="674688" y="100013"/>
            <a:ext cx="7570787" cy="223837"/>
          </a:xfrm>
          <a:prstGeom prst="rect">
            <a:avLst/>
          </a:prstGeom>
        </p:spPr>
        <p:txBody>
          <a:bodyPr anchor="ctr"/>
          <a:lstStyle>
            <a:lvl1pPr>
              <a:defRPr sz="1100" b="1">
                <a:solidFill>
                  <a:schemeClr val="bg1"/>
                </a:solidFill>
                <a:latin typeface="+mj-lt"/>
              </a:defRPr>
            </a:lvl1pPr>
          </a:lstStyle>
          <a:p>
            <a:pPr lvl="0"/>
            <a:r>
              <a:rPr lang="en-US" dirty="0"/>
              <a:t>Section title</a:t>
            </a:r>
            <a:endParaRPr lang="en-GB" dirty="0"/>
          </a:p>
        </p:txBody>
      </p:sp>
    </p:spTree>
    <p:extLst>
      <p:ext uri="{BB962C8B-B14F-4D97-AF65-F5344CB8AC3E}">
        <p14:creationId xmlns:p14="http://schemas.microsoft.com/office/powerpoint/2010/main" val="2402836537"/>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_Two bubbles">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5" name="Google Shape;267;p26">
            <a:extLst>
              <a:ext uri="{FF2B5EF4-FFF2-40B4-BE49-F238E27FC236}">
                <a16:creationId xmlns:a16="http://schemas.microsoft.com/office/drawing/2014/main" id="{5B7D840C-CF2C-90ED-A7F6-3FC36AE5ECFF}"/>
              </a:ext>
            </a:extLst>
          </p:cNvPr>
          <p:cNvSpPr/>
          <p:nvPr userDrawn="1"/>
        </p:nvSpPr>
        <p:spPr>
          <a:xfrm>
            <a:off x="680424" y="-291871"/>
            <a:ext cx="1432200" cy="1432200"/>
          </a:xfrm>
          <a:prstGeom prst="ellipse">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 name="Graphic 3">
            <a:extLst>
              <a:ext uri="{FF2B5EF4-FFF2-40B4-BE49-F238E27FC236}">
                <a16:creationId xmlns:a16="http://schemas.microsoft.com/office/drawing/2014/main" id="{F28C4755-3934-0C40-9675-4B202F4116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20032" y="4227956"/>
            <a:ext cx="2659678" cy="380720"/>
          </a:xfrm>
          <a:prstGeom prst="rect">
            <a:avLst/>
          </a:prstGeom>
        </p:spPr>
      </p:pic>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 Placeholder 30">
            <a:extLst>
              <a:ext uri="{FF2B5EF4-FFF2-40B4-BE49-F238E27FC236}">
                <a16:creationId xmlns:a16="http://schemas.microsoft.com/office/drawing/2014/main" id="{60C5E8C4-76CE-75A0-C88B-603BA9F7B3B1}"/>
              </a:ext>
            </a:extLst>
          </p:cNvPr>
          <p:cNvSpPr>
            <a:spLocks noGrp="1"/>
          </p:cNvSpPr>
          <p:nvPr>
            <p:ph type="body" sz="quarter" idx="12" hasCustomPrompt="1"/>
          </p:nvPr>
        </p:nvSpPr>
        <p:spPr>
          <a:xfrm>
            <a:off x="705601" y="725184"/>
            <a:ext cx="7717838" cy="531886"/>
          </a:xfrm>
          <a:prstGeom prst="rect">
            <a:avLst/>
          </a:prstGeom>
        </p:spPr>
        <p:txBody>
          <a:bodyPr/>
          <a:lstStyle>
            <a:lvl1pPr algn="l">
              <a:defRPr sz="2800" b="1">
                <a:solidFill>
                  <a:schemeClr val="accent1"/>
                </a:solidFill>
                <a:latin typeface="+mj-lt"/>
              </a:defRPr>
            </a:lvl1pPr>
          </a:lstStyle>
          <a:p>
            <a:pPr lvl="0"/>
            <a:r>
              <a:rPr lang="es-ES" noProof="0" dirty="0" err="1"/>
              <a:t>These</a:t>
            </a:r>
            <a:r>
              <a:rPr lang="es-ES" noProof="0" dirty="0"/>
              <a:t> are </a:t>
            </a:r>
            <a:r>
              <a:rPr lang="es-ES" noProof="0" dirty="0" err="1"/>
              <a:t>our</a:t>
            </a:r>
            <a:r>
              <a:rPr lang="es-ES" noProof="0" dirty="0"/>
              <a:t> </a:t>
            </a:r>
            <a:r>
              <a:rPr lang="es-ES" noProof="0" dirty="0" err="1"/>
              <a:t>main</a:t>
            </a:r>
            <a:r>
              <a:rPr lang="es-ES" noProof="0" dirty="0"/>
              <a:t> </a:t>
            </a:r>
            <a:r>
              <a:rPr lang="es-ES" noProof="0" dirty="0" err="1"/>
              <a:t>points</a:t>
            </a:r>
            <a:r>
              <a:rPr lang="es-ES" noProof="0" dirty="0"/>
              <a:t> </a:t>
            </a:r>
            <a:r>
              <a:rPr lang="es-ES" noProof="0" dirty="0" err="1"/>
              <a:t>today</a:t>
            </a:r>
            <a:endParaRPr lang="en-GB" noProof="0" dirty="0"/>
          </a:p>
        </p:txBody>
      </p:sp>
      <p:sp>
        <p:nvSpPr>
          <p:cNvPr id="8" name="Text Placeholder 6">
            <a:extLst>
              <a:ext uri="{FF2B5EF4-FFF2-40B4-BE49-F238E27FC236}">
                <a16:creationId xmlns:a16="http://schemas.microsoft.com/office/drawing/2014/main" id="{36820147-9084-0C10-8D84-72CE255A0436}"/>
              </a:ext>
            </a:extLst>
          </p:cNvPr>
          <p:cNvSpPr>
            <a:spLocks noGrp="1"/>
          </p:cNvSpPr>
          <p:nvPr>
            <p:ph type="body" sz="quarter" idx="13"/>
          </p:nvPr>
        </p:nvSpPr>
        <p:spPr>
          <a:xfrm>
            <a:off x="704850" y="1328738"/>
            <a:ext cx="7718425" cy="2181225"/>
          </a:xfrm>
          <a:prstGeom prst="rect">
            <a:avLst/>
          </a:prstGeom>
        </p:spPr>
        <p:txBody>
          <a:bodyPr/>
          <a:lstStyle>
            <a:lvl1pPr marL="285750" marR="0" indent="-285750" algn="l" rtl="0">
              <a:lnSpc>
                <a:spcPct val="200000"/>
              </a:lnSpc>
              <a:spcBef>
                <a:spcPts val="0"/>
              </a:spcBef>
              <a:spcAft>
                <a:spcPts val="0"/>
              </a:spcAft>
              <a:buClr>
                <a:srgbClr val="000000"/>
              </a:buClr>
              <a:buFont typeface="Arial" panose="020B0604020202020204" pitchFamily="34" charset="0"/>
              <a:buChar char="•"/>
              <a:defRPr lang="en-US" sz="1400" b="1" i="0" u="none" strike="noStrike" cap="none" dirty="0" smtClean="0">
                <a:solidFill>
                  <a:srgbClr val="000000"/>
                </a:solidFill>
                <a:effectLst/>
                <a:latin typeface="+mn-lt"/>
                <a:ea typeface="Arial"/>
                <a:cs typeface="Arial"/>
                <a:sym typeface="Arial"/>
              </a:defRPr>
            </a:lvl1pPr>
            <a:lvl2pPr marL="285750" marR="0" indent="-285750" algn="l" rtl="0">
              <a:lnSpc>
                <a:spcPct val="200000"/>
              </a:lnSpc>
              <a:spcBef>
                <a:spcPts val="0"/>
              </a:spcBef>
              <a:spcAft>
                <a:spcPts val="0"/>
              </a:spcAft>
              <a:buClr>
                <a:srgbClr val="000000"/>
              </a:buClr>
              <a:buFont typeface="Arial" panose="020B0604020202020204" pitchFamily="34" charset="0"/>
              <a:buChar char="•"/>
              <a:defRPr lang="en-US" sz="1400" b="1" i="0" u="none" strike="noStrike" cap="none" dirty="0" smtClean="0">
                <a:solidFill>
                  <a:srgbClr val="000000"/>
                </a:solidFill>
                <a:effectLst/>
                <a:latin typeface="+mn-lt"/>
                <a:ea typeface="Arial"/>
                <a:cs typeface="Arial"/>
                <a:sym typeface="Arial"/>
              </a:defRPr>
            </a:lvl2pPr>
            <a:lvl3pPr marL="285750" marR="0" indent="-285750" algn="l" rtl="0">
              <a:lnSpc>
                <a:spcPct val="200000"/>
              </a:lnSpc>
              <a:spcBef>
                <a:spcPts val="0"/>
              </a:spcBef>
              <a:spcAft>
                <a:spcPts val="0"/>
              </a:spcAft>
              <a:buClr>
                <a:srgbClr val="000000"/>
              </a:buClr>
              <a:buFont typeface="Arial" panose="020B0604020202020204" pitchFamily="34" charset="0"/>
              <a:buChar char="•"/>
              <a:defRPr lang="en-US" sz="1400" b="1" i="0" u="none" strike="noStrike" cap="none" dirty="0" smtClean="0">
                <a:solidFill>
                  <a:srgbClr val="000000"/>
                </a:solidFill>
                <a:effectLst/>
                <a:latin typeface="+mn-lt"/>
                <a:ea typeface="Arial"/>
                <a:cs typeface="Arial"/>
                <a:sym typeface="Arial"/>
              </a:defRPr>
            </a:lvl3pPr>
            <a:lvl4pPr marL="285750" marR="0" indent="-285750" algn="l" rtl="0">
              <a:lnSpc>
                <a:spcPct val="200000"/>
              </a:lnSpc>
              <a:spcBef>
                <a:spcPts val="0"/>
              </a:spcBef>
              <a:spcAft>
                <a:spcPts val="0"/>
              </a:spcAft>
              <a:buClr>
                <a:srgbClr val="000000"/>
              </a:buClr>
              <a:buFont typeface="Arial" panose="020B0604020202020204" pitchFamily="34" charset="0"/>
              <a:buChar char="•"/>
              <a:defRPr lang="en-US" sz="1400" b="1" i="0" u="none" strike="noStrike" cap="none" dirty="0" smtClean="0">
                <a:solidFill>
                  <a:srgbClr val="000000"/>
                </a:solidFill>
                <a:effectLst/>
                <a:latin typeface="+mn-lt"/>
                <a:ea typeface="Arial"/>
                <a:cs typeface="Arial"/>
                <a:sym typeface="Arial"/>
              </a:defRPr>
            </a:lvl4pPr>
            <a:lvl5pPr marL="285750" marR="0" indent="-285750" algn="l" rtl="0">
              <a:lnSpc>
                <a:spcPct val="200000"/>
              </a:lnSpc>
              <a:spcBef>
                <a:spcPts val="0"/>
              </a:spcBef>
              <a:spcAft>
                <a:spcPts val="0"/>
              </a:spcAft>
              <a:buClr>
                <a:srgbClr val="000000"/>
              </a:buClr>
              <a:buFont typeface="Arial" panose="020B0604020202020204" pitchFamily="34" charset="0"/>
              <a:buChar char="•"/>
              <a:defRPr lang="en-GB" sz="1400" b="1" i="0" u="none" strike="noStrike" cap="none" dirty="0">
                <a:solidFill>
                  <a:srgbClr val="000000"/>
                </a:solidFill>
                <a:effectLst/>
                <a:latin typeface="+mn-lt"/>
                <a:ea typeface="Arial"/>
                <a:cs typeface="Arial"/>
                <a:sym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56085353"/>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Ref idx="1001">
        <a:schemeClr val="bg2"/>
      </p:bgRef>
    </p:bg>
    <p:spTree>
      <p:nvGrpSpPr>
        <p:cNvPr id="1" name="Shape 8"/>
        <p:cNvGrpSpPr/>
        <p:nvPr/>
      </p:nvGrpSpPr>
      <p:grpSpPr>
        <a:xfrm>
          <a:off x="0" y="0"/>
          <a:ext cx="0" cy="0"/>
          <a:chOff x="0" y="0"/>
          <a:chExt cx="0" cy="0"/>
        </a:xfrm>
      </p:grpSpPr>
      <p:sp>
        <p:nvSpPr>
          <p:cNvPr id="35" name="Google Shape;267;p26">
            <a:extLst>
              <a:ext uri="{FF2B5EF4-FFF2-40B4-BE49-F238E27FC236}">
                <a16:creationId xmlns:a16="http://schemas.microsoft.com/office/drawing/2014/main" id="{2496006F-D57A-C67D-A19B-7099E38440D3}"/>
              </a:ext>
            </a:extLst>
          </p:cNvPr>
          <p:cNvSpPr/>
          <p:nvPr userDrawn="1"/>
        </p:nvSpPr>
        <p:spPr>
          <a:xfrm>
            <a:off x="3855900" y="3537025"/>
            <a:ext cx="1432200" cy="1432200"/>
          </a:xfrm>
          <a:prstGeom prst="ellipse">
            <a:avLst/>
          </a:prstGeom>
          <a:solidFill>
            <a:srgbClr val="F2F6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Rectangle 31">
            <a:extLst>
              <a:ext uri="{FF2B5EF4-FFF2-40B4-BE49-F238E27FC236}">
                <a16:creationId xmlns:a16="http://schemas.microsoft.com/office/drawing/2014/main" id="{6DA26CAD-8B72-6E56-D325-A7099ECAC1D2}"/>
              </a:ext>
            </a:extLst>
          </p:cNvPr>
          <p:cNvSpPr/>
          <p:nvPr userDrawn="1"/>
        </p:nvSpPr>
        <p:spPr>
          <a:xfrm>
            <a:off x="705601" y="1143000"/>
            <a:ext cx="7717838" cy="3368040"/>
          </a:xfrm>
          <a:prstGeom prst="rect">
            <a:avLst/>
          </a:prstGeom>
          <a:solidFill>
            <a:srgbClr val="C6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30">
            <a:extLst>
              <a:ext uri="{FF2B5EF4-FFF2-40B4-BE49-F238E27FC236}">
                <a16:creationId xmlns:a16="http://schemas.microsoft.com/office/drawing/2014/main" id="{AD8B563C-66AB-A2D7-173C-69453C56360D}"/>
              </a:ext>
            </a:extLst>
          </p:cNvPr>
          <p:cNvSpPr>
            <a:spLocks noGrp="1"/>
          </p:cNvSpPr>
          <p:nvPr>
            <p:ph type="body" sz="quarter" idx="12" hasCustomPrompt="1"/>
          </p:nvPr>
        </p:nvSpPr>
        <p:spPr>
          <a:xfrm>
            <a:off x="705601" y="419099"/>
            <a:ext cx="7717838" cy="349535"/>
          </a:xfrm>
          <a:prstGeom prst="rect">
            <a:avLst/>
          </a:prstGeom>
        </p:spPr>
        <p:txBody>
          <a:bodyPr/>
          <a:lstStyle>
            <a:lvl1pPr algn="ctr">
              <a:defRPr sz="1400" b="1" spc="600">
                <a:solidFill>
                  <a:schemeClr val="tx1"/>
                </a:solidFill>
                <a:latin typeface="+mj-lt"/>
              </a:defRPr>
            </a:lvl1pPr>
          </a:lstStyle>
          <a:p>
            <a:pPr lvl="0"/>
            <a:r>
              <a:rPr lang="es-ES" noProof="0" dirty="0"/>
              <a:t>KEY TAKEAWAYS</a:t>
            </a:r>
            <a:endParaRPr lang="en-GB" noProof="0" dirty="0"/>
          </a:p>
        </p:txBody>
      </p:sp>
      <p:sp>
        <p:nvSpPr>
          <p:cNvPr id="31" name="TextBox 30">
            <a:extLst>
              <a:ext uri="{FF2B5EF4-FFF2-40B4-BE49-F238E27FC236}">
                <a16:creationId xmlns:a16="http://schemas.microsoft.com/office/drawing/2014/main" id="{56D1B085-A35F-DD15-5C9A-27F7B621DA7D}"/>
              </a:ext>
            </a:extLst>
          </p:cNvPr>
          <p:cNvSpPr txBox="1"/>
          <p:nvPr userDrawn="1"/>
        </p:nvSpPr>
        <p:spPr>
          <a:xfrm>
            <a:off x="819525" y="1615708"/>
            <a:ext cx="7504950" cy="2308324"/>
          </a:xfrm>
          <a:prstGeom prst="rect">
            <a:avLst/>
          </a:prstGeom>
          <a:noFill/>
        </p:spPr>
        <p:txBody>
          <a:bodyPr wrap="square" rtlCol="0">
            <a:spAutoFit/>
          </a:bodyPr>
          <a:lstStyle/>
          <a:p>
            <a:pPr marL="0" indent="0" algn="ctr">
              <a:lnSpc>
                <a:spcPct val="100000"/>
              </a:lnSpc>
              <a:buClr>
                <a:srgbClr val="374646"/>
              </a:buClr>
              <a:buFont typeface="Arial" panose="020B0604020202020204" pitchFamily="34" charset="0"/>
              <a:buNone/>
            </a:pPr>
            <a:r>
              <a:rPr lang="en-GB" sz="1800" b="1" i="0" dirty="0">
                <a:solidFill>
                  <a:srgbClr val="374646"/>
                </a:solidFill>
                <a:effectLst/>
                <a:latin typeface="+mn-lt"/>
              </a:rPr>
              <a:t>Lorem ipsum </a:t>
            </a:r>
            <a:r>
              <a:rPr lang="en-GB" sz="1800" b="1" i="0" dirty="0" err="1">
                <a:solidFill>
                  <a:srgbClr val="374646"/>
                </a:solidFill>
                <a:effectLst/>
                <a:latin typeface="+mn-lt"/>
              </a:rPr>
              <a:t>dolor</a:t>
            </a:r>
            <a:r>
              <a:rPr lang="en-GB" sz="1800" b="1" i="0" dirty="0">
                <a:solidFill>
                  <a:srgbClr val="374646"/>
                </a:solidFill>
                <a:effectLst/>
                <a:latin typeface="+mn-lt"/>
              </a:rPr>
              <a:t> sit </a:t>
            </a:r>
            <a:r>
              <a:rPr lang="en-GB" sz="1800" b="1" i="0" dirty="0" err="1">
                <a:solidFill>
                  <a:srgbClr val="374646"/>
                </a:solidFill>
                <a:effectLst/>
                <a:latin typeface="+mn-lt"/>
              </a:rPr>
              <a:t>amet</a:t>
            </a:r>
            <a:r>
              <a:rPr lang="en-GB" sz="1800" b="1" i="0" dirty="0">
                <a:solidFill>
                  <a:srgbClr val="374646"/>
                </a:solidFill>
                <a:effectLst/>
                <a:latin typeface="+mn-lt"/>
              </a:rPr>
              <a:t>, </a:t>
            </a:r>
            <a:r>
              <a:rPr lang="en-GB" sz="1800" b="1" i="0" dirty="0" err="1">
                <a:solidFill>
                  <a:srgbClr val="374646"/>
                </a:solidFill>
                <a:effectLst/>
                <a:latin typeface="+mn-lt"/>
              </a:rPr>
              <a:t>consectetur</a:t>
            </a:r>
            <a:r>
              <a:rPr lang="en-GB" sz="1800" b="1" i="0" dirty="0">
                <a:solidFill>
                  <a:srgbClr val="374646"/>
                </a:solidFill>
                <a:effectLst/>
                <a:latin typeface="+mn-lt"/>
              </a:rPr>
              <a:t> </a:t>
            </a:r>
            <a:r>
              <a:rPr lang="en-GB" sz="1800" b="1" i="0" dirty="0" err="1">
                <a:solidFill>
                  <a:srgbClr val="374646"/>
                </a:solidFill>
                <a:effectLst/>
                <a:latin typeface="+mn-lt"/>
              </a:rPr>
              <a:t>adipiscing</a:t>
            </a:r>
            <a:r>
              <a:rPr lang="en-GB" sz="1800" b="1" i="0" dirty="0">
                <a:solidFill>
                  <a:srgbClr val="374646"/>
                </a:solidFill>
                <a:effectLst/>
                <a:latin typeface="+mn-lt"/>
              </a:rPr>
              <a:t> </a:t>
            </a:r>
            <a:r>
              <a:rPr lang="en-GB" sz="1800" b="1" i="0" dirty="0" err="1">
                <a:solidFill>
                  <a:srgbClr val="374646"/>
                </a:solidFill>
                <a:effectLst/>
                <a:latin typeface="+mn-lt"/>
              </a:rPr>
              <a:t>elit</a:t>
            </a:r>
            <a:r>
              <a:rPr lang="en-GB" sz="1800" b="1" i="0" dirty="0">
                <a:solidFill>
                  <a:srgbClr val="374646"/>
                </a:solidFill>
                <a:effectLst/>
                <a:latin typeface="+mn-lt"/>
              </a:rPr>
              <a:t>. Donec </a:t>
            </a:r>
            <a:r>
              <a:rPr lang="en-GB" sz="1800" b="1" i="0" dirty="0" err="1">
                <a:solidFill>
                  <a:srgbClr val="374646"/>
                </a:solidFill>
                <a:effectLst/>
                <a:latin typeface="+mn-lt"/>
              </a:rPr>
              <a:t>quis</a:t>
            </a:r>
            <a:r>
              <a:rPr lang="en-GB" sz="1800" b="1" i="0" dirty="0">
                <a:solidFill>
                  <a:srgbClr val="374646"/>
                </a:solidFill>
                <a:effectLst/>
                <a:latin typeface="+mn-lt"/>
              </a:rPr>
              <a:t> </a:t>
            </a:r>
            <a:r>
              <a:rPr lang="en-GB" sz="1800" b="1" i="0" dirty="0" err="1">
                <a:solidFill>
                  <a:srgbClr val="374646"/>
                </a:solidFill>
                <a:effectLst/>
                <a:latin typeface="+mn-lt"/>
              </a:rPr>
              <a:t>consequat</a:t>
            </a:r>
            <a:r>
              <a:rPr lang="en-GB" sz="1800" b="1" i="0" dirty="0">
                <a:solidFill>
                  <a:srgbClr val="374646"/>
                </a:solidFill>
                <a:effectLst/>
                <a:latin typeface="+mn-lt"/>
              </a:rPr>
              <a:t> </a:t>
            </a:r>
            <a:r>
              <a:rPr lang="en-GB" sz="1800" b="1" i="0" dirty="0" err="1">
                <a:solidFill>
                  <a:srgbClr val="374646"/>
                </a:solidFill>
                <a:effectLst/>
                <a:latin typeface="+mn-lt"/>
              </a:rPr>
              <a:t>nisl</a:t>
            </a:r>
            <a:r>
              <a:rPr lang="en-GB" sz="1800" b="1" i="0" dirty="0">
                <a:solidFill>
                  <a:srgbClr val="374646"/>
                </a:solidFill>
                <a:effectLst/>
                <a:latin typeface="+mn-lt"/>
              </a:rPr>
              <a:t>, </a:t>
            </a:r>
            <a:r>
              <a:rPr lang="en-GB" sz="1800" b="1" i="0" dirty="0" err="1">
                <a:solidFill>
                  <a:srgbClr val="374646"/>
                </a:solidFill>
                <a:effectLst/>
                <a:latin typeface="+mn-lt"/>
              </a:rPr>
              <a:t>quis</a:t>
            </a:r>
            <a:r>
              <a:rPr lang="en-GB" sz="1800" b="1" i="0" dirty="0">
                <a:solidFill>
                  <a:srgbClr val="374646"/>
                </a:solidFill>
                <a:effectLst/>
                <a:latin typeface="+mn-lt"/>
              </a:rPr>
              <a:t> </a:t>
            </a:r>
            <a:r>
              <a:rPr lang="en-GB" sz="1800" b="1" i="0" dirty="0" err="1">
                <a:solidFill>
                  <a:srgbClr val="374646"/>
                </a:solidFill>
                <a:effectLst/>
                <a:latin typeface="+mn-lt"/>
              </a:rPr>
              <a:t>dapibus</a:t>
            </a:r>
            <a:r>
              <a:rPr lang="en-GB" sz="1800" b="1" i="0" dirty="0">
                <a:solidFill>
                  <a:srgbClr val="374646"/>
                </a:solidFill>
                <a:effectLst/>
                <a:latin typeface="+mn-lt"/>
              </a:rPr>
              <a:t> nisi. </a:t>
            </a:r>
          </a:p>
          <a:p>
            <a:pPr marL="0" indent="0" algn="ctr">
              <a:lnSpc>
                <a:spcPct val="100000"/>
              </a:lnSpc>
              <a:buClr>
                <a:srgbClr val="374646"/>
              </a:buClr>
              <a:buFont typeface="Arial" panose="020B0604020202020204" pitchFamily="34" charset="0"/>
              <a:buNone/>
            </a:pPr>
            <a:endParaRPr lang="en-GB" sz="1800" b="1" i="0" dirty="0">
              <a:solidFill>
                <a:srgbClr val="374646"/>
              </a:solidFill>
              <a:effectLst/>
              <a:latin typeface="+mn-lt"/>
            </a:endParaRPr>
          </a:p>
          <a:p>
            <a:pPr marL="0" indent="0" algn="ctr">
              <a:lnSpc>
                <a:spcPct val="100000"/>
              </a:lnSpc>
              <a:buClr>
                <a:srgbClr val="374646"/>
              </a:buClr>
              <a:buFont typeface="Arial" panose="020B0604020202020204" pitchFamily="34" charset="0"/>
              <a:buNone/>
            </a:pPr>
            <a:r>
              <a:rPr lang="en-GB" sz="1800" b="1" i="0" dirty="0" err="1">
                <a:solidFill>
                  <a:srgbClr val="374646"/>
                </a:solidFill>
                <a:effectLst/>
                <a:latin typeface="+mn-lt"/>
              </a:rPr>
              <a:t>Fusce</a:t>
            </a:r>
            <a:r>
              <a:rPr lang="en-GB" sz="1800" b="1" i="0" dirty="0">
                <a:solidFill>
                  <a:srgbClr val="374646"/>
                </a:solidFill>
                <a:effectLst/>
                <a:latin typeface="+mn-lt"/>
              </a:rPr>
              <a:t> </a:t>
            </a:r>
            <a:r>
              <a:rPr lang="en-GB" sz="1800" b="1" i="0" dirty="0" err="1">
                <a:solidFill>
                  <a:srgbClr val="374646"/>
                </a:solidFill>
                <a:effectLst/>
                <a:latin typeface="+mn-lt"/>
              </a:rPr>
              <a:t>dapibus</a:t>
            </a:r>
            <a:r>
              <a:rPr lang="en-GB" sz="1800" b="1" i="0" dirty="0">
                <a:solidFill>
                  <a:srgbClr val="374646"/>
                </a:solidFill>
                <a:effectLst/>
                <a:latin typeface="+mn-lt"/>
              </a:rPr>
              <a:t> </a:t>
            </a:r>
            <a:r>
              <a:rPr lang="en-GB" sz="1800" b="1" i="0" dirty="0" err="1">
                <a:solidFill>
                  <a:srgbClr val="374646"/>
                </a:solidFill>
                <a:effectLst/>
                <a:latin typeface="+mn-lt"/>
              </a:rPr>
              <a:t>ultricies</a:t>
            </a:r>
            <a:r>
              <a:rPr lang="en-GB" sz="1800" b="1" i="0" dirty="0">
                <a:solidFill>
                  <a:srgbClr val="374646"/>
                </a:solidFill>
                <a:effectLst/>
                <a:latin typeface="+mn-lt"/>
              </a:rPr>
              <a:t> convallis. </a:t>
            </a:r>
          </a:p>
          <a:p>
            <a:pPr marL="0" indent="0" algn="ctr">
              <a:lnSpc>
                <a:spcPct val="100000"/>
              </a:lnSpc>
              <a:buClr>
                <a:srgbClr val="374646"/>
              </a:buClr>
              <a:buFont typeface="Arial" panose="020B0604020202020204" pitchFamily="34" charset="0"/>
              <a:buNone/>
            </a:pPr>
            <a:endParaRPr lang="en-GB" sz="1800" b="1" i="0" dirty="0">
              <a:solidFill>
                <a:srgbClr val="374646"/>
              </a:solidFill>
              <a:effectLst/>
              <a:latin typeface="+mn-lt"/>
            </a:endParaRPr>
          </a:p>
          <a:p>
            <a:pPr marL="0" indent="0" algn="ctr">
              <a:lnSpc>
                <a:spcPct val="100000"/>
              </a:lnSpc>
              <a:buClr>
                <a:srgbClr val="374646"/>
              </a:buClr>
              <a:buFont typeface="Arial" panose="020B0604020202020204" pitchFamily="34" charset="0"/>
              <a:buNone/>
            </a:pPr>
            <a:r>
              <a:rPr lang="en-GB" sz="1800" b="1" i="0" dirty="0" err="1">
                <a:solidFill>
                  <a:srgbClr val="374646"/>
                </a:solidFill>
                <a:effectLst/>
                <a:latin typeface="+mn-lt"/>
              </a:rPr>
              <a:t>Vivamus</a:t>
            </a:r>
            <a:r>
              <a:rPr lang="en-GB" sz="1800" b="1" i="0" dirty="0">
                <a:solidFill>
                  <a:srgbClr val="374646"/>
                </a:solidFill>
                <a:effectLst/>
                <a:latin typeface="+mn-lt"/>
              </a:rPr>
              <a:t> id ligula </a:t>
            </a:r>
            <a:r>
              <a:rPr lang="en-GB" sz="1800" b="1" i="0" dirty="0" err="1">
                <a:solidFill>
                  <a:srgbClr val="374646"/>
                </a:solidFill>
                <a:effectLst/>
                <a:latin typeface="+mn-lt"/>
              </a:rPr>
              <a:t>hendrerit</a:t>
            </a:r>
            <a:r>
              <a:rPr lang="en-GB" sz="1800" b="1" i="0" dirty="0">
                <a:solidFill>
                  <a:srgbClr val="374646"/>
                </a:solidFill>
                <a:effectLst/>
                <a:latin typeface="+mn-lt"/>
              </a:rPr>
              <a:t> eros gravida </a:t>
            </a:r>
            <a:r>
              <a:rPr lang="en-GB" sz="1800" b="1" i="0" dirty="0" err="1">
                <a:solidFill>
                  <a:srgbClr val="374646"/>
                </a:solidFill>
                <a:effectLst/>
                <a:latin typeface="+mn-lt"/>
              </a:rPr>
              <a:t>sagittis</a:t>
            </a:r>
            <a:r>
              <a:rPr lang="en-GB" sz="1800" b="1" i="0" dirty="0">
                <a:solidFill>
                  <a:srgbClr val="374646"/>
                </a:solidFill>
                <a:effectLst/>
                <a:latin typeface="+mn-lt"/>
              </a:rPr>
              <a:t> et non ipsum.</a:t>
            </a:r>
          </a:p>
          <a:p>
            <a:pPr marL="0" indent="0" algn="ctr">
              <a:lnSpc>
                <a:spcPct val="100000"/>
              </a:lnSpc>
              <a:buClr>
                <a:srgbClr val="374646"/>
              </a:buClr>
              <a:buFont typeface="Arial" panose="020B0604020202020204" pitchFamily="34" charset="0"/>
              <a:buNone/>
            </a:pPr>
            <a:endParaRPr lang="en-GB" sz="1800" b="1" i="0" dirty="0">
              <a:solidFill>
                <a:srgbClr val="374646"/>
              </a:solidFill>
              <a:effectLst/>
              <a:latin typeface="+mn-lt"/>
            </a:endParaRPr>
          </a:p>
          <a:p>
            <a:pPr marL="0" indent="0" algn="ctr">
              <a:lnSpc>
                <a:spcPct val="100000"/>
              </a:lnSpc>
              <a:buClr>
                <a:srgbClr val="374646"/>
              </a:buClr>
              <a:buFont typeface="Arial" panose="020B0604020202020204" pitchFamily="34" charset="0"/>
              <a:buNone/>
            </a:pPr>
            <a:r>
              <a:rPr lang="en-GB" sz="1800" b="1" i="0" dirty="0" err="1">
                <a:solidFill>
                  <a:srgbClr val="374646"/>
                </a:solidFill>
                <a:effectLst/>
                <a:latin typeface="+mn-lt"/>
              </a:rPr>
              <a:t>Nullam</a:t>
            </a:r>
            <a:r>
              <a:rPr lang="en-GB" sz="1800" b="1" i="0" dirty="0">
                <a:solidFill>
                  <a:srgbClr val="374646"/>
                </a:solidFill>
                <a:effectLst/>
                <a:latin typeface="+mn-lt"/>
              </a:rPr>
              <a:t> ac </a:t>
            </a:r>
            <a:r>
              <a:rPr lang="en-GB" sz="1800" b="1" i="0" dirty="0" err="1">
                <a:solidFill>
                  <a:srgbClr val="374646"/>
                </a:solidFill>
                <a:effectLst/>
                <a:latin typeface="+mn-lt"/>
              </a:rPr>
              <a:t>tincidunt</a:t>
            </a:r>
            <a:r>
              <a:rPr lang="en-GB" sz="1800" b="1" i="0" dirty="0">
                <a:solidFill>
                  <a:srgbClr val="374646"/>
                </a:solidFill>
                <a:effectLst/>
                <a:latin typeface="+mn-lt"/>
              </a:rPr>
              <a:t> dui. </a:t>
            </a:r>
            <a:endParaRPr lang="en-GB" sz="1800" b="1" dirty="0">
              <a:solidFill>
                <a:srgbClr val="374646"/>
              </a:solidFill>
              <a:latin typeface="+mn-lt"/>
            </a:endParaRPr>
          </a:p>
        </p:txBody>
      </p:sp>
      <p:pic>
        <p:nvPicPr>
          <p:cNvPr id="33" name="Graphic 32">
            <a:extLst>
              <a:ext uri="{FF2B5EF4-FFF2-40B4-BE49-F238E27FC236}">
                <a16:creationId xmlns:a16="http://schemas.microsoft.com/office/drawing/2014/main" id="{B3F7AF3A-C98E-0B96-0DD0-165ED739421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23439" y="387915"/>
            <a:ext cx="2659678" cy="380720"/>
          </a:xfrm>
          <a:prstGeom prst="rect">
            <a:avLst/>
          </a:prstGeom>
        </p:spPr>
      </p:pic>
      <p:pic>
        <p:nvPicPr>
          <p:cNvPr id="34" name="Graphic 33">
            <a:extLst>
              <a:ext uri="{FF2B5EF4-FFF2-40B4-BE49-F238E27FC236}">
                <a16:creationId xmlns:a16="http://schemas.microsoft.com/office/drawing/2014/main" id="{4EB5654C-F304-3369-84C5-632132CBF9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54077" y="387915"/>
            <a:ext cx="2659678" cy="380720"/>
          </a:xfrm>
          <a:prstGeom prst="rect">
            <a:avLst/>
          </a:prstGeom>
        </p:spPr>
      </p:pic>
    </p:spTree>
    <p:extLst>
      <p:ext uri="{BB962C8B-B14F-4D97-AF65-F5344CB8AC3E}">
        <p14:creationId xmlns:p14="http://schemas.microsoft.com/office/powerpoint/2010/main" val="757334055"/>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Ref idx="1001">
        <a:schemeClr val="bg2"/>
      </p:bgRef>
    </p:bg>
    <p:spTree>
      <p:nvGrpSpPr>
        <p:cNvPr id="1" name="Shape 8"/>
        <p:cNvGrpSpPr/>
        <p:nvPr/>
      </p:nvGrpSpPr>
      <p:grpSpPr>
        <a:xfrm>
          <a:off x="0" y="0"/>
          <a:ext cx="0" cy="0"/>
          <a:chOff x="0" y="0"/>
          <a:chExt cx="0" cy="0"/>
        </a:xfrm>
      </p:grpSpPr>
      <p:sp>
        <p:nvSpPr>
          <p:cNvPr id="11" name="Google Shape;82;p22">
            <a:extLst>
              <a:ext uri="{FF2B5EF4-FFF2-40B4-BE49-F238E27FC236}">
                <a16:creationId xmlns:a16="http://schemas.microsoft.com/office/drawing/2014/main" id="{12B3DEAE-02BB-A5F8-62B0-14EFEC1219A9}"/>
              </a:ext>
            </a:extLst>
          </p:cNvPr>
          <p:cNvSpPr txBox="1">
            <a:spLocks/>
          </p:cNvSpPr>
          <p:nvPr userDrawn="1"/>
        </p:nvSpPr>
        <p:spPr>
          <a:xfrm>
            <a:off x="579201"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bg1"/>
                </a:solidFill>
              </a:rPr>
              <a:t>© Cornerstone Barristers · cornerstonebarristers.com · @cornerstonebarr</a:t>
            </a:r>
          </a:p>
        </p:txBody>
      </p:sp>
      <p:pic>
        <p:nvPicPr>
          <p:cNvPr id="3" name="Graphic 2">
            <a:extLst>
              <a:ext uri="{FF2B5EF4-FFF2-40B4-BE49-F238E27FC236}">
                <a16:creationId xmlns:a16="http://schemas.microsoft.com/office/drawing/2014/main" id="{EA38D24E-3EFA-58B1-0426-258BD1BAB05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17075" y="1036240"/>
            <a:ext cx="2659678" cy="380720"/>
          </a:xfrm>
          <a:prstGeom prst="rect">
            <a:avLst/>
          </a:prstGeom>
        </p:spPr>
      </p:pic>
      <p:pic>
        <p:nvPicPr>
          <p:cNvPr id="6" name="Graphic 5">
            <a:extLst>
              <a:ext uri="{FF2B5EF4-FFF2-40B4-BE49-F238E27FC236}">
                <a16:creationId xmlns:a16="http://schemas.microsoft.com/office/drawing/2014/main" id="{A0E4AB4A-2DE8-3F54-5BB4-E15B6FC1E9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7108561" y="5066068"/>
            <a:ext cx="2659678" cy="380720"/>
          </a:xfrm>
          <a:prstGeom prst="rect">
            <a:avLst/>
          </a:prstGeom>
        </p:spPr>
      </p:pic>
      <p:sp>
        <p:nvSpPr>
          <p:cNvPr id="2" name="Google Shape;213;p25">
            <a:extLst>
              <a:ext uri="{FF2B5EF4-FFF2-40B4-BE49-F238E27FC236}">
                <a16:creationId xmlns:a16="http://schemas.microsoft.com/office/drawing/2014/main" id="{22C5520D-ADA8-7B6C-A92C-F87D3924FD92}"/>
              </a:ext>
            </a:extLst>
          </p:cNvPr>
          <p:cNvSpPr/>
          <p:nvPr userDrawn="1"/>
        </p:nvSpPr>
        <p:spPr>
          <a:xfrm>
            <a:off x="746539" y="1240824"/>
            <a:ext cx="1432200" cy="1432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14;p25">
            <a:extLst>
              <a:ext uri="{FF2B5EF4-FFF2-40B4-BE49-F238E27FC236}">
                <a16:creationId xmlns:a16="http://schemas.microsoft.com/office/drawing/2014/main" id="{E830B0A3-AA7B-020F-0A28-7A2EA3E4877E}"/>
              </a:ext>
            </a:extLst>
          </p:cNvPr>
          <p:cNvSpPr txBox="1">
            <a:spLocks noGrp="1"/>
          </p:cNvSpPr>
          <p:nvPr>
            <p:ph type="title"/>
          </p:nvPr>
        </p:nvSpPr>
        <p:spPr>
          <a:xfrm>
            <a:off x="705475" y="3075100"/>
            <a:ext cx="6161700" cy="841800"/>
          </a:xfrm>
          <a:prstGeom prst="rect">
            <a:avLst/>
          </a:prstGeom>
        </p:spPr>
        <p:txBody>
          <a:bodyPr spcFirstLastPara="1" wrap="square" lIns="91425" tIns="91425" rIns="91425" bIns="91425" anchor="ctr" anchorCtr="0">
            <a:noAutofit/>
          </a:bodyPr>
          <a:lstStyle>
            <a:lvl1pPr>
              <a:defRPr sz="3200">
                <a:solidFill>
                  <a:schemeClr val="tx1"/>
                </a:solidFill>
              </a:defRPr>
            </a:lvl1pPr>
          </a:lstStyle>
          <a:p>
            <a:pPr marL="0" lvl="0" indent="0" algn="l" rtl="0">
              <a:spcBef>
                <a:spcPts val="0"/>
              </a:spcBef>
              <a:spcAft>
                <a:spcPts val="0"/>
              </a:spcAft>
              <a:buNone/>
            </a:pPr>
            <a:r>
              <a:rPr lang="en" dirty="0"/>
              <a:t>Name of the section</a:t>
            </a:r>
            <a:endParaRPr dirty="0"/>
          </a:p>
        </p:txBody>
      </p:sp>
      <p:sp>
        <p:nvSpPr>
          <p:cNvPr id="8" name="Google Shape;216;p25">
            <a:extLst>
              <a:ext uri="{FF2B5EF4-FFF2-40B4-BE49-F238E27FC236}">
                <a16:creationId xmlns:a16="http://schemas.microsoft.com/office/drawing/2014/main" id="{F27E0EC1-1367-7154-3B4D-885616A44096}"/>
              </a:ext>
            </a:extLst>
          </p:cNvPr>
          <p:cNvSpPr txBox="1">
            <a:spLocks noGrp="1"/>
          </p:cNvSpPr>
          <p:nvPr>
            <p:ph type="subTitle" idx="1"/>
          </p:nvPr>
        </p:nvSpPr>
        <p:spPr>
          <a:xfrm>
            <a:off x="705600" y="3855550"/>
            <a:ext cx="6161700" cy="375000"/>
          </a:xfrm>
          <a:prstGeom prst="rect">
            <a:avLst/>
          </a:prstGeom>
        </p:spPr>
        <p:txBody>
          <a:bodyPr spcFirstLastPara="1" wrap="square" lIns="91425" tIns="91425" rIns="91425" bIns="91425" anchor="t" anchorCtr="0">
            <a:noAutofit/>
          </a:bodyPr>
          <a:lstStyle>
            <a:lvl1pPr>
              <a:defRPr sz="1200">
                <a:solidFill>
                  <a:schemeClr val="tx1"/>
                </a:solidFill>
                <a:latin typeface="+mn-lt"/>
              </a:defRPr>
            </a:lvl1pPr>
          </a:lstStyle>
          <a:p>
            <a:pPr marL="0" lvl="0" indent="0" algn="l" rtl="0">
              <a:spcBef>
                <a:spcPts val="0"/>
              </a:spcBef>
              <a:spcAft>
                <a:spcPts val="0"/>
              </a:spcAft>
              <a:buNone/>
            </a:pPr>
            <a:r>
              <a:rPr lang="en" dirty="0"/>
              <a:t>You can enter a subtitle here if you need it</a:t>
            </a:r>
            <a:endParaRPr dirty="0"/>
          </a:p>
        </p:txBody>
      </p:sp>
      <p:sp>
        <p:nvSpPr>
          <p:cNvPr id="50" name="Text Placeholder 49">
            <a:extLst>
              <a:ext uri="{FF2B5EF4-FFF2-40B4-BE49-F238E27FC236}">
                <a16:creationId xmlns:a16="http://schemas.microsoft.com/office/drawing/2014/main" id="{33C7017C-4B1C-BA88-55D5-818E95549D56}"/>
              </a:ext>
            </a:extLst>
          </p:cNvPr>
          <p:cNvSpPr>
            <a:spLocks noGrp="1"/>
          </p:cNvSpPr>
          <p:nvPr>
            <p:ph type="body" sz="quarter" idx="10" hasCustomPrompt="1"/>
          </p:nvPr>
        </p:nvSpPr>
        <p:spPr>
          <a:xfrm>
            <a:off x="705475" y="1160463"/>
            <a:ext cx="1472575" cy="1512887"/>
          </a:xfrm>
          <a:prstGeom prst="rect">
            <a:avLst/>
          </a:prstGeom>
        </p:spPr>
        <p:txBody>
          <a:bodyPr anchor="ctr"/>
          <a:lstStyle>
            <a:lvl1pPr algn="ctr">
              <a:defRPr sz="6000" b="1">
                <a:solidFill>
                  <a:schemeClr val="tx1"/>
                </a:solidFill>
                <a:latin typeface="+mj-lt"/>
              </a:defRPr>
            </a:lvl1pPr>
          </a:lstStyle>
          <a:p>
            <a:pPr lvl="0"/>
            <a:r>
              <a:rPr lang="en-US" dirty="0"/>
              <a:t>01</a:t>
            </a:r>
            <a:endParaRPr lang="en-GB" dirty="0"/>
          </a:p>
        </p:txBody>
      </p:sp>
    </p:spTree>
    <p:extLst>
      <p:ext uri="{BB962C8B-B14F-4D97-AF65-F5344CB8AC3E}">
        <p14:creationId xmlns:p14="http://schemas.microsoft.com/office/powerpoint/2010/main" val="2494637530"/>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Ref idx="1001">
        <a:schemeClr val="bg2"/>
      </p:bgRef>
    </p:bg>
    <p:spTree>
      <p:nvGrpSpPr>
        <p:cNvPr id="1" name="Shape 8"/>
        <p:cNvGrpSpPr/>
        <p:nvPr/>
      </p:nvGrpSpPr>
      <p:grpSpPr>
        <a:xfrm>
          <a:off x="0" y="0"/>
          <a:ext cx="0" cy="0"/>
          <a:chOff x="0" y="0"/>
          <a:chExt cx="0" cy="0"/>
        </a:xfrm>
      </p:grpSpPr>
      <p:sp>
        <p:nvSpPr>
          <p:cNvPr id="11" name="Google Shape;82;p22">
            <a:extLst>
              <a:ext uri="{FF2B5EF4-FFF2-40B4-BE49-F238E27FC236}">
                <a16:creationId xmlns:a16="http://schemas.microsoft.com/office/drawing/2014/main" id="{12B3DEAE-02BB-A5F8-62B0-14EFEC1219A9}"/>
              </a:ext>
            </a:extLst>
          </p:cNvPr>
          <p:cNvSpPr txBox="1">
            <a:spLocks/>
          </p:cNvSpPr>
          <p:nvPr userDrawn="1"/>
        </p:nvSpPr>
        <p:spPr>
          <a:xfrm>
            <a:off x="579201"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bg1"/>
                </a:solidFill>
              </a:rPr>
              <a:t>© Cornerstone Barristers · cornerstonebarristers.com · @cornerstonebarr</a:t>
            </a:r>
          </a:p>
        </p:txBody>
      </p:sp>
      <p:pic>
        <p:nvPicPr>
          <p:cNvPr id="3" name="Graphic 2">
            <a:extLst>
              <a:ext uri="{FF2B5EF4-FFF2-40B4-BE49-F238E27FC236}">
                <a16:creationId xmlns:a16="http://schemas.microsoft.com/office/drawing/2014/main" id="{EA38D24E-3EFA-58B1-0426-258BD1BAB05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17075" y="1036240"/>
            <a:ext cx="2659678" cy="380720"/>
          </a:xfrm>
          <a:prstGeom prst="rect">
            <a:avLst/>
          </a:prstGeom>
        </p:spPr>
      </p:pic>
      <p:pic>
        <p:nvPicPr>
          <p:cNvPr id="6" name="Graphic 5">
            <a:extLst>
              <a:ext uri="{FF2B5EF4-FFF2-40B4-BE49-F238E27FC236}">
                <a16:creationId xmlns:a16="http://schemas.microsoft.com/office/drawing/2014/main" id="{A0E4AB4A-2DE8-3F54-5BB4-E15B6FC1E9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7108561" y="5066068"/>
            <a:ext cx="2659678" cy="380720"/>
          </a:xfrm>
          <a:prstGeom prst="rect">
            <a:avLst/>
          </a:prstGeom>
        </p:spPr>
      </p:pic>
      <p:sp>
        <p:nvSpPr>
          <p:cNvPr id="2" name="Google Shape;213;p25">
            <a:extLst>
              <a:ext uri="{FF2B5EF4-FFF2-40B4-BE49-F238E27FC236}">
                <a16:creationId xmlns:a16="http://schemas.microsoft.com/office/drawing/2014/main" id="{22C5520D-ADA8-7B6C-A92C-F87D3924FD92}"/>
              </a:ext>
            </a:extLst>
          </p:cNvPr>
          <p:cNvSpPr/>
          <p:nvPr userDrawn="1"/>
        </p:nvSpPr>
        <p:spPr>
          <a:xfrm>
            <a:off x="746539" y="1240824"/>
            <a:ext cx="1432200" cy="1432200"/>
          </a:xfrm>
          <a:prstGeom prst="ellipse">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14;p25">
            <a:extLst>
              <a:ext uri="{FF2B5EF4-FFF2-40B4-BE49-F238E27FC236}">
                <a16:creationId xmlns:a16="http://schemas.microsoft.com/office/drawing/2014/main" id="{E830B0A3-AA7B-020F-0A28-7A2EA3E4877E}"/>
              </a:ext>
            </a:extLst>
          </p:cNvPr>
          <p:cNvSpPr txBox="1">
            <a:spLocks noGrp="1"/>
          </p:cNvSpPr>
          <p:nvPr>
            <p:ph type="title"/>
          </p:nvPr>
        </p:nvSpPr>
        <p:spPr>
          <a:xfrm>
            <a:off x="705475" y="3075100"/>
            <a:ext cx="6161700" cy="841800"/>
          </a:xfrm>
          <a:prstGeom prst="rect">
            <a:avLst/>
          </a:prstGeom>
        </p:spPr>
        <p:txBody>
          <a:bodyPr spcFirstLastPara="1" wrap="square" lIns="91425" tIns="91425" rIns="91425" bIns="91425" anchor="ctr" anchorCtr="0">
            <a:noAutofit/>
          </a:bodyPr>
          <a:lstStyle>
            <a:lvl1pPr>
              <a:defRPr sz="3200">
                <a:solidFill>
                  <a:schemeClr val="tx1"/>
                </a:solidFill>
              </a:defRPr>
            </a:lvl1pPr>
          </a:lstStyle>
          <a:p>
            <a:pPr marL="0" lvl="0" indent="0" algn="l" rtl="0">
              <a:spcBef>
                <a:spcPts val="0"/>
              </a:spcBef>
              <a:spcAft>
                <a:spcPts val="0"/>
              </a:spcAft>
              <a:buNone/>
            </a:pPr>
            <a:r>
              <a:rPr lang="en" dirty="0"/>
              <a:t>Name of the section</a:t>
            </a:r>
            <a:endParaRPr dirty="0"/>
          </a:p>
        </p:txBody>
      </p:sp>
      <p:sp>
        <p:nvSpPr>
          <p:cNvPr id="8" name="Google Shape;216;p25">
            <a:extLst>
              <a:ext uri="{FF2B5EF4-FFF2-40B4-BE49-F238E27FC236}">
                <a16:creationId xmlns:a16="http://schemas.microsoft.com/office/drawing/2014/main" id="{F27E0EC1-1367-7154-3B4D-885616A44096}"/>
              </a:ext>
            </a:extLst>
          </p:cNvPr>
          <p:cNvSpPr txBox="1">
            <a:spLocks noGrp="1"/>
          </p:cNvSpPr>
          <p:nvPr>
            <p:ph type="subTitle" idx="1"/>
          </p:nvPr>
        </p:nvSpPr>
        <p:spPr>
          <a:xfrm>
            <a:off x="705600" y="3855550"/>
            <a:ext cx="6161700" cy="375000"/>
          </a:xfrm>
          <a:prstGeom prst="rect">
            <a:avLst/>
          </a:prstGeom>
        </p:spPr>
        <p:txBody>
          <a:bodyPr spcFirstLastPara="1" wrap="square" lIns="91425" tIns="91425" rIns="91425" bIns="91425" anchor="t" anchorCtr="0">
            <a:noAutofit/>
          </a:bodyPr>
          <a:lstStyle>
            <a:lvl1pPr>
              <a:defRPr sz="1200">
                <a:solidFill>
                  <a:schemeClr val="tx1"/>
                </a:solidFill>
                <a:latin typeface="+mn-lt"/>
              </a:defRPr>
            </a:lvl1pPr>
          </a:lstStyle>
          <a:p>
            <a:pPr marL="0" lvl="0" indent="0" algn="l" rtl="0">
              <a:spcBef>
                <a:spcPts val="0"/>
              </a:spcBef>
              <a:spcAft>
                <a:spcPts val="0"/>
              </a:spcAft>
              <a:buNone/>
            </a:pPr>
            <a:r>
              <a:rPr lang="en" dirty="0"/>
              <a:t>You can enter a subtitle here if you need it</a:t>
            </a:r>
            <a:endParaRPr dirty="0"/>
          </a:p>
        </p:txBody>
      </p:sp>
      <p:sp>
        <p:nvSpPr>
          <p:cNvPr id="50" name="Text Placeholder 49">
            <a:extLst>
              <a:ext uri="{FF2B5EF4-FFF2-40B4-BE49-F238E27FC236}">
                <a16:creationId xmlns:a16="http://schemas.microsoft.com/office/drawing/2014/main" id="{33C7017C-4B1C-BA88-55D5-818E95549D56}"/>
              </a:ext>
            </a:extLst>
          </p:cNvPr>
          <p:cNvSpPr>
            <a:spLocks noGrp="1"/>
          </p:cNvSpPr>
          <p:nvPr>
            <p:ph type="body" sz="quarter" idx="10" hasCustomPrompt="1"/>
          </p:nvPr>
        </p:nvSpPr>
        <p:spPr>
          <a:xfrm>
            <a:off x="705475" y="1160463"/>
            <a:ext cx="1472575" cy="1512887"/>
          </a:xfrm>
          <a:prstGeom prst="rect">
            <a:avLst/>
          </a:prstGeom>
        </p:spPr>
        <p:txBody>
          <a:bodyPr anchor="ctr"/>
          <a:lstStyle>
            <a:lvl1pPr algn="ctr">
              <a:defRPr sz="6000" b="1">
                <a:solidFill>
                  <a:schemeClr val="bg1"/>
                </a:solidFill>
                <a:latin typeface="+mj-lt"/>
              </a:defRPr>
            </a:lvl1pPr>
          </a:lstStyle>
          <a:p>
            <a:pPr lvl="0"/>
            <a:r>
              <a:rPr lang="en-US" dirty="0"/>
              <a:t>01</a:t>
            </a:r>
            <a:endParaRPr lang="en-GB" dirty="0"/>
          </a:p>
        </p:txBody>
      </p:sp>
    </p:spTree>
    <p:extLst>
      <p:ext uri="{BB962C8B-B14F-4D97-AF65-F5344CB8AC3E}">
        <p14:creationId xmlns:p14="http://schemas.microsoft.com/office/powerpoint/2010/main" val="2084659764"/>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bubbles with text">
    <p:bg>
      <p:bgPr>
        <a:solidFill>
          <a:srgbClr val="F2F6F6"/>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Google Shape;171;p24">
            <a:extLst>
              <a:ext uri="{FF2B5EF4-FFF2-40B4-BE49-F238E27FC236}">
                <a16:creationId xmlns:a16="http://schemas.microsoft.com/office/drawing/2014/main" id="{9DCC62EE-88A0-9501-75FF-ED3D4702A670}"/>
              </a:ext>
            </a:extLst>
          </p:cNvPr>
          <p:cNvSpPr/>
          <p:nvPr userDrawn="1"/>
        </p:nvSpPr>
        <p:spPr>
          <a:xfrm>
            <a:off x="2312921"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2;p24">
            <a:extLst>
              <a:ext uri="{FF2B5EF4-FFF2-40B4-BE49-F238E27FC236}">
                <a16:creationId xmlns:a16="http://schemas.microsoft.com/office/drawing/2014/main" id="{1133EDA7-CEC8-5362-0E4F-BE73EE2E9C94}"/>
              </a:ext>
            </a:extLst>
          </p:cNvPr>
          <p:cNvSpPr txBox="1">
            <a:spLocks noGrp="1"/>
          </p:cNvSpPr>
          <p:nvPr>
            <p:ph type="title" hasCustomPrompt="1"/>
          </p:nvPr>
        </p:nvSpPr>
        <p:spPr>
          <a:xfrm>
            <a:off x="720000" y="567787"/>
            <a:ext cx="7704000" cy="1063426"/>
          </a:xfrm>
          <a:prstGeom prst="rect">
            <a:avLst/>
          </a:prstGeom>
        </p:spPr>
        <p:txBody>
          <a:bodyPr spcFirstLastPara="1" wrap="square" lIns="91425" tIns="91425" rIns="91425" bIns="91425" anchor="ctr" anchorCtr="0">
            <a:noAutofit/>
          </a:bodyPr>
          <a:lstStyle>
            <a:lvl1pPr>
              <a:defRPr sz="2800">
                <a:solidFill>
                  <a:schemeClr val="tx2"/>
                </a:solidFill>
              </a:defRPr>
            </a:lvl1pPr>
          </a:lstStyle>
          <a:p>
            <a:pPr marL="0" lvl="0" indent="0" algn="ctr" rtl="0">
              <a:spcBef>
                <a:spcPts val="0"/>
              </a:spcBef>
              <a:spcAft>
                <a:spcPts val="0"/>
              </a:spcAft>
              <a:buNone/>
            </a:pPr>
            <a:r>
              <a:rPr lang="en" dirty="0"/>
              <a:t>Two bubbles with text</a:t>
            </a:r>
            <a:endParaRPr dirty="0"/>
          </a:p>
        </p:txBody>
      </p:sp>
      <p:sp>
        <p:nvSpPr>
          <p:cNvPr id="43" name="Google Shape;173;p24">
            <a:extLst>
              <a:ext uri="{FF2B5EF4-FFF2-40B4-BE49-F238E27FC236}">
                <a16:creationId xmlns:a16="http://schemas.microsoft.com/office/drawing/2014/main" id="{CF9AFAA5-DD03-CFA5-9080-7AEB6C586549}"/>
              </a:ext>
            </a:extLst>
          </p:cNvPr>
          <p:cNvSpPr txBox="1">
            <a:spLocks/>
          </p:cNvSpPr>
          <p:nvPr userDrawn="1"/>
        </p:nvSpPr>
        <p:spPr>
          <a:xfrm>
            <a:off x="1592621" y="2368396"/>
            <a:ext cx="2175300"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dirty="0">
                <a:solidFill>
                  <a:schemeClr val="tx2"/>
                </a:solidFill>
              </a:rPr>
              <a:t>One</a:t>
            </a:r>
          </a:p>
        </p:txBody>
      </p:sp>
      <p:sp>
        <p:nvSpPr>
          <p:cNvPr id="44" name="Google Shape;174;p24">
            <a:extLst>
              <a:ext uri="{FF2B5EF4-FFF2-40B4-BE49-F238E27FC236}">
                <a16:creationId xmlns:a16="http://schemas.microsoft.com/office/drawing/2014/main" id="{B9CC32EE-DEC2-491E-2FF5-C248D8ED1E23}"/>
              </a:ext>
            </a:extLst>
          </p:cNvPr>
          <p:cNvSpPr txBox="1">
            <a:spLocks noGrp="1"/>
          </p:cNvSpPr>
          <p:nvPr>
            <p:ph type="subTitle" idx="1"/>
          </p:nvPr>
        </p:nvSpPr>
        <p:spPr>
          <a:xfrm>
            <a:off x="1180854" y="2809353"/>
            <a:ext cx="2998834" cy="1246200"/>
          </a:xfrm>
          <a:prstGeom prst="rect">
            <a:avLst/>
          </a:prstGeom>
        </p:spPr>
        <p:txBody>
          <a:bodyPr spcFirstLastPara="1" wrap="square" lIns="91425" tIns="91425" rIns="91425" bIns="91425" anchor="t" anchorCtr="0">
            <a:noAutofit/>
          </a:bodyPr>
          <a:lstStyle>
            <a:lvl1pPr>
              <a:defRPr sz="1100">
                <a:latin typeface="+mn-lt"/>
              </a:defRPr>
            </a:lvl1pPr>
          </a:lstStyle>
          <a:p>
            <a:pPr marL="0" lvl="0" indent="0" algn="ctr" rtl="0">
              <a:spcBef>
                <a:spcPts val="0"/>
              </a:spcBef>
              <a:spcAft>
                <a:spcPts val="0"/>
              </a:spcAft>
              <a:buNone/>
            </a:pPr>
            <a:r>
              <a:rPr lang="en" dirty="0"/>
              <a:t>Jupiter is a gas giant and the biggest planet in the Solar System. It's the fourth-brightest object in the night sky. It was named after the Roman god of the skies and lightning</a:t>
            </a:r>
            <a:endParaRPr dirty="0"/>
          </a:p>
        </p:txBody>
      </p:sp>
      <p:sp>
        <p:nvSpPr>
          <p:cNvPr id="49" name="Google Shape;179;p24">
            <a:extLst>
              <a:ext uri="{FF2B5EF4-FFF2-40B4-BE49-F238E27FC236}">
                <a16:creationId xmlns:a16="http://schemas.microsoft.com/office/drawing/2014/main" id="{F7D555EB-B133-DCEA-EA02-8305580A989B}"/>
              </a:ext>
            </a:extLst>
          </p:cNvPr>
          <p:cNvSpPr txBox="1">
            <a:spLocks/>
          </p:cNvSpPr>
          <p:nvPr userDrawn="1"/>
        </p:nvSpPr>
        <p:spPr>
          <a:xfrm>
            <a:off x="2312921"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01</a:t>
            </a:r>
          </a:p>
        </p:txBody>
      </p:sp>
      <p:cxnSp>
        <p:nvCxnSpPr>
          <p:cNvPr id="52" name="Google Shape;182;p24">
            <a:extLst>
              <a:ext uri="{FF2B5EF4-FFF2-40B4-BE49-F238E27FC236}">
                <a16:creationId xmlns:a16="http://schemas.microsoft.com/office/drawing/2014/main" id="{6D71BD38-D345-AE42-2057-B44A9E0F53B7}"/>
              </a:ext>
            </a:extLst>
          </p:cNvPr>
          <p:cNvCxnSpPr/>
          <p:nvPr userDrawn="1"/>
        </p:nvCxnSpPr>
        <p:spPr>
          <a:xfrm>
            <a:off x="705600" y="555165"/>
            <a:ext cx="7732800" cy="0"/>
          </a:xfrm>
          <a:prstGeom prst="straightConnector1">
            <a:avLst/>
          </a:prstGeom>
          <a:noFill/>
          <a:ln w="9525" cap="flat" cmpd="sng">
            <a:solidFill>
              <a:schemeClr val="tx1"/>
            </a:solidFill>
            <a:prstDash val="solid"/>
            <a:round/>
            <a:headEnd type="oval" w="med" len="med"/>
            <a:tailEnd type="oval" w="med" len="med"/>
          </a:ln>
        </p:spPr>
      </p:cxnSp>
      <p:sp>
        <p:nvSpPr>
          <p:cNvPr id="55" name="Google Shape;185;p24">
            <a:extLst>
              <a:ext uri="{FF2B5EF4-FFF2-40B4-BE49-F238E27FC236}">
                <a16:creationId xmlns:a16="http://schemas.microsoft.com/office/drawing/2014/main" id="{423D0953-DA1B-FF1F-2927-70A1213B9496}"/>
              </a:ext>
            </a:extLst>
          </p:cNvPr>
          <p:cNvSpPr/>
          <p:nvPr userDrawn="1"/>
        </p:nvSpPr>
        <p:spPr>
          <a:xfrm>
            <a:off x="2583821"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 name="Graphic 74">
            <a:extLst>
              <a:ext uri="{FF2B5EF4-FFF2-40B4-BE49-F238E27FC236}">
                <a16:creationId xmlns:a16="http://schemas.microsoft.com/office/drawing/2014/main" id="{BF9DDA28-F6DC-378E-381F-406DDEFFEF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598253" y="1268502"/>
            <a:ext cx="2659678" cy="380720"/>
          </a:xfrm>
          <a:prstGeom prst="rect">
            <a:avLst/>
          </a:prstGeom>
        </p:spPr>
      </p:pic>
      <p:sp>
        <p:nvSpPr>
          <p:cNvPr id="86" name="Google Shape;171;p24">
            <a:extLst>
              <a:ext uri="{FF2B5EF4-FFF2-40B4-BE49-F238E27FC236}">
                <a16:creationId xmlns:a16="http://schemas.microsoft.com/office/drawing/2014/main" id="{9282BBD2-7C69-A20A-5278-5575E9C37038}"/>
              </a:ext>
            </a:extLst>
          </p:cNvPr>
          <p:cNvSpPr/>
          <p:nvPr userDrawn="1"/>
        </p:nvSpPr>
        <p:spPr>
          <a:xfrm>
            <a:off x="6096381" y="1622751"/>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73;p24">
            <a:extLst>
              <a:ext uri="{FF2B5EF4-FFF2-40B4-BE49-F238E27FC236}">
                <a16:creationId xmlns:a16="http://schemas.microsoft.com/office/drawing/2014/main" id="{C4D5B58E-BCBD-152A-9E2A-0773CC8EB429}"/>
              </a:ext>
            </a:extLst>
          </p:cNvPr>
          <p:cNvSpPr txBox="1">
            <a:spLocks/>
          </p:cNvSpPr>
          <p:nvPr userDrawn="1"/>
        </p:nvSpPr>
        <p:spPr>
          <a:xfrm>
            <a:off x="5376081" y="2359934"/>
            <a:ext cx="2175300"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dirty="0">
                <a:solidFill>
                  <a:schemeClr val="tx2"/>
                </a:solidFill>
              </a:rPr>
              <a:t>Two</a:t>
            </a:r>
          </a:p>
        </p:txBody>
      </p:sp>
      <p:sp>
        <p:nvSpPr>
          <p:cNvPr id="88" name="Google Shape;174;p24">
            <a:extLst>
              <a:ext uri="{FF2B5EF4-FFF2-40B4-BE49-F238E27FC236}">
                <a16:creationId xmlns:a16="http://schemas.microsoft.com/office/drawing/2014/main" id="{C3C89444-C268-3D76-25AC-5989476F71E6}"/>
              </a:ext>
            </a:extLst>
          </p:cNvPr>
          <p:cNvSpPr txBox="1">
            <a:spLocks/>
          </p:cNvSpPr>
          <p:nvPr userDrawn="1"/>
        </p:nvSpPr>
        <p:spPr>
          <a:xfrm>
            <a:off x="4964314" y="2800891"/>
            <a:ext cx="2998834" cy="1246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a:t>Jupiter is a gas giant and the biggest planet in the Solar System. It's the fourth-brightest object in the night sky. It was named after the Roman god of the skies and lightning</a:t>
            </a:r>
            <a:endParaRPr lang="en-GB" dirty="0"/>
          </a:p>
        </p:txBody>
      </p:sp>
      <p:sp>
        <p:nvSpPr>
          <p:cNvPr id="89" name="Google Shape;179;p24">
            <a:extLst>
              <a:ext uri="{FF2B5EF4-FFF2-40B4-BE49-F238E27FC236}">
                <a16:creationId xmlns:a16="http://schemas.microsoft.com/office/drawing/2014/main" id="{51BD6611-672D-7E2C-F11F-663006B7BECC}"/>
              </a:ext>
            </a:extLst>
          </p:cNvPr>
          <p:cNvSpPr txBox="1">
            <a:spLocks/>
          </p:cNvSpPr>
          <p:nvPr userDrawn="1"/>
        </p:nvSpPr>
        <p:spPr>
          <a:xfrm>
            <a:off x="6096381" y="1766309"/>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02</a:t>
            </a:r>
          </a:p>
        </p:txBody>
      </p:sp>
      <p:sp>
        <p:nvSpPr>
          <p:cNvPr id="90" name="Google Shape;185;p24">
            <a:extLst>
              <a:ext uri="{FF2B5EF4-FFF2-40B4-BE49-F238E27FC236}">
                <a16:creationId xmlns:a16="http://schemas.microsoft.com/office/drawing/2014/main" id="{F7A423AB-AD18-679B-6F2B-5462EDB23669}"/>
              </a:ext>
            </a:extLst>
          </p:cNvPr>
          <p:cNvSpPr/>
          <p:nvPr userDrawn="1"/>
        </p:nvSpPr>
        <p:spPr>
          <a:xfrm>
            <a:off x="6367281" y="4197366"/>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8913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hree bubbles with text">
    <p:bg>
      <p:bgPr>
        <a:solidFill>
          <a:srgbClr val="F2F6F6"/>
        </a:solidFill>
        <a:effectLst/>
      </p:bgPr>
    </p:bg>
    <p:spTree>
      <p:nvGrpSpPr>
        <p:cNvPr id="1" name=""/>
        <p:cNvGrpSpPr/>
        <p:nvPr/>
      </p:nvGrpSpPr>
      <p:grpSpPr>
        <a:xfrm>
          <a:off x="0" y="0"/>
          <a:ext cx="0" cy="0"/>
          <a:chOff x="0" y="0"/>
          <a:chExt cx="0" cy="0"/>
        </a:xfrm>
      </p:grpSpPr>
      <p:cxnSp>
        <p:nvCxnSpPr>
          <p:cNvPr id="6" name="Google Shape;555;p32">
            <a:extLst>
              <a:ext uri="{FF2B5EF4-FFF2-40B4-BE49-F238E27FC236}">
                <a16:creationId xmlns:a16="http://schemas.microsoft.com/office/drawing/2014/main" id="{46B37E11-9CD2-C786-42E0-95B538DD89D7}"/>
              </a:ext>
            </a:extLst>
          </p:cNvPr>
          <p:cNvCxnSpPr/>
          <p:nvPr userDrawn="1"/>
        </p:nvCxnSpPr>
        <p:spPr>
          <a:xfrm>
            <a:off x="705600" y="4735992"/>
            <a:ext cx="7732800" cy="0"/>
          </a:xfrm>
          <a:prstGeom prst="straightConnector1">
            <a:avLst/>
          </a:prstGeom>
          <a:noFill/>
          <a:ln w="9525" cap="flat" cmpd="sng">
            <a:solidFill>
              <a:schemeClr val="tx2"/>
            </a:solidFill>
            <a:prstDash val="solid"/>
            <a:round/>
            <a:headEnd type="oval" w="med" len="med"/>
            <a:tailEnd type="oval" w="med" len="med"/>
          </a:ln>
        </p:spPr>
      </p:cxnSp>
      <p:sp>
        <p:nvSpPr>
          <p:cNvPr id="19" name="Rectangle 18">
            <a:extLst>
              <a:ext uri="{FF2B5EF4-FFF2-40B4-BE49-F238E27FC236}">
                <a16:creationId xmlns:a16="http://schemas.microsoft.com/office/drawing/2014/main" id="{5DD650C6-83E4-7AF0-5814-1131B60EA7D7}"/>
              </a:ext>
            </a:extLst>
          </p:cNvPr>
          <p:cNvSpPr/>
          <p:nvPr userDrawn="1"/>
        </p:nvSpPr>
        <p:spPr>
          <a:xfrm>
            <a:off x="0" y="0"/>
            <a:ext cx="9275857" cy="424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Graphic 20">
            <a:extLst>
              <a:ext uri="{FF2B5EF4-FFF2-40B4-BE49-F238E27FC236}">
                <a16:creationId xmlns:a16="http://schemas.microsoft.com/office/drawing/2014/main" id="{A14D598F-D0F4-A0AB-BF84-7D441246A0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4431" y="99970"/>
            <a:ext cx="715514" cy="224289"/>
          </a:xfrm>
          <a:prstGeom prst="rect">
            <a:avLst/>
          </a:prstGeom>
        </p:spPr>
      </p:pic>
      <p:sp>
        <p:nvSpPr>
          <p:cNvPr id="22" name="Google Shape;82;p22">
            <a:extLst>
              <a:ext uri="{FF2B5EF4-FFF2-40B4-BE49-F238E27FC236}">
                <a16:creationId xmlns:a16="http://schemas.microsoft.com/office/drawing/2014/main" id="{94C94675-86D1-86EE-B14F-71BD8EDDA08D}"/>
              </a:ext>
            </a:extLst>
          </p:cNvPr>
          <p:cNvSpPr txBox="1">
            <a:spLocks/>
          </p:cNvSpPr>
          <p:nvPr userDrawn="1"/>
        </p:nvSpPr>
        <p:spPr>
          <a:xfrm>
            <a:off x="720000" y="4697803"/>
            <a:ext cx="4528800" cy="28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chemeClr val="dk1"/>
              </a:buClr>
              <a:buSzPts val="1100"/>
              <a:buFont typeface="Roboto"/>
              <a:buNone/>
              <a:defRPr sz="1400" b="0" i="0" u="none" strike="noStrike" cap="none">
                <a:solidFill>
                  <a:schemeClr val="dk1"/>
                </a:solidFill>
                <a:latin typeface="Roboto"/>
                <a:ea typeface="Roboto"/>
                <a:cs typeface="Roboto"/>
                <a:sym typeface="Roboto"/>
              </a:defRPr>
            </a:lvl1pPr>
            <a:lvl2pPr marL="914400" marR="0" lvl="1"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2pPr>
            <a:lvl3pPr marL="1371600" marR="0" lvl="2"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3pPr>
            <a:lvl4pPr marL="1828800" marR="0" lvl="3"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4pPr>
            <a:lvl5pPr marL="2286000" marR="0" lvl="4"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5pPr>
            <a:lvl6pPr marL="2743200" marR="0" lvl="5"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6pPr>
            <a:lvl7pPr marL="3200400" marR="0" lvl="6"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7pPr>
            <a:lvl8pPr marL="3657600" marR="0" lvl="7"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8pPr>
            <a:lvl9pPr marL="4114800" marR="0" lvl="8" indent="-298450" algn="ctr" rtl="0">
              <a:lnSpc>
                <a:spcPct val="100000"/>
              </a:lnSpc>
              <a:spcBef>
                <a:spcPts val="0"/>
              </a:spcBef>
              <a:spcAft>
                <a:spcPts val="0"/>
              </a:spcAft>
              <a:buClr>
                <a:schemeClr val="dk1"/>
              </a:buClr>
              <a:buSzPts val="1800"/>
              <a:buFont typeface="Roboto"/>
              <a:buNone/>
              <a:defRPr sz="1800" b="0" i="0" u="none" strike="noStrike" cap="none">
                <a:solidFill>
                  <a:schemeClr val="dk1"/>
                </a:solidFill>
                <a:latin typeface="Roboto"/>
                <a:ea typeface="Roboto"/>
                <a:cs typeface="Roboto"/>
                <a:sym typeface="Roboto"/>
              </a:defRPr>
            </a:lvl9pPr>
          </a:lstStyle>
          <a:p>
            <a:pPr marL="0" indent="0" algn="l"/>
            <a:r>
              <a:rPr lang="en-GB" sz="800" dirty="0">
                <a:solidFill>
                  <a:schemeClr val="accent5"/>
                </a:solidFill>
              </a:rPr>
              <a:t>© Cornerstone Barristers · cornerstonebarristers.com · @cornerstonebarr</a:t>
            </a:r>
          </a:p>
        </p:txBody>
      </p:sp>
      <p:sp>
        <p:nvSpPr>
          <p:cNvPr id="23" name="Rectangle 22">
            <a:extLst>
              <a:ext uri="{FF2B5EF4-FFF2-40B4-BE49-F238E27FC236}">
                <a16:creationId xmlns:a16="http://schemas.microsoft.com/office/drawing/2014/main" id="{BE911EAF-2B70-ED71-BE81-A8014669F394}"/>
              </a:ext>
            </a:extLst>
          </p:cNvPr>
          <p:cNvSpPr/>
          <p:nvPr userDrawn="1"/>
        </p:nvSpPr>
        <p:spPr>
          <a:xfrm>
            <a:off x="0" y="5043530"/>
            <a:ext cx="9275857" cy="999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Google Shape;171;p24">
            <a:extLst>
              <a:ext uri="{FF2B5EF4-FFF2-40B4-BE49-F238E27FC236}">
                <a16:creationId xmlns:a16="http://schemas.microsoft.com/office/drawing/2014/main" id="{9DCC62EE-88A0-9501-75FF-ED3D4702A670}"/>
              </a:ext>
            </a:extLst>
          </p:cNvPr>
          <p:cNvSpPr/>
          <p:nvPr userDrawn="1"/>
        </p:nvSpPr>
        <p:spPr>
          <a:xfrm>
            <a:off x="1657925"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2;p24">
            <a:extLst>
              <a:ext uri="{FF2B5EF4-FFF2-40B4-BE49-F238E27FC236}">
                <a16:creationId xmlns:a16="http://schemas.microsoft.com/office/drawing/2014/main" id="{1133EDA7-CEC8-5362-0E4F-BE73EE2E9C94}"/>
              </a:ext>
            </a:extLst>
          </p:cNvPr>
          <p:cNvSpPr txBox="1">
            <a:spLocks noGrp="1"/>
          </p:cNvSpPr>
          <p:nvPr>
            <p:ph type="title" hasCustomPrompt="1"/>
          </p:nvPr>
        </p:nvSpPr>
        <p:spPr>
          <a:xfrm>
            <a:off x="720000" y="567787"/>
            <a:ext cx="7704000" cy="1063426"/>
          </a:xfrm>
          <a:prstGeom prst="rect">
            <a:avLst/>
          </a:prstGeom>
        </p:spPr>
        <p:txBody>
          <a:bodyPr spcFirstLastPara="1" wrap="square" lIns="91425" tIns="91425" rIns="91425" bIns="91425" anchor="ctr" anchorCtr="0">
            <a:noAutofit/>
          </a:bodyPr>
          <a:lstStyle>
            <a:lvl1pPr>
              <a:defRPr sz="2800">
                <a:solidFill>
                  <a:schemeClr val="tx2"/>
                </a:solidFill>
              </a:defRPr>
            </a:lvl1pPr>
          </a:lstStyle>
          <a:p>
            <a:pPr marL="0" lvl="0" indent="0" algn="ctr" rtl="0">
              <a:spcBef>
                <a:spcPts val="0"/>
              </a:spcBef>
              <a:spcAft>
                <a:spcPts val="0"/>
              </a:spcAft>
              <a:buNone/>
            </a:pPr>
            <a:r>
              <a:rPr lang="en" dirty="0"/>
              <a:t>Three bubbles with text</a:t>
            </a:r>
            <a:endParaRPr dirty="0"/>
          </a:p>
        </p:txBody>
      </p:sp>
      <p:sp>
        <p:nvSpPr>
          <p:cNvPr id="43" name="Google Shape;173;p24">
            <a:extLst>
              <a:ext uri="{FF2B5EF4-FFF2-40B4-BE49-F238E27FC236}">
                <a16:creationId xmlns:a16="http://schemas.microsoft.com/office/drawing/2014/main" id="{CF9AFAA5-DD03-CFA5-9080-7AEB6C586549}"/>
              </a:ext>
            </a:extLst>
          </p:cNvPr>
          <p:cNvSpPr txBox="1">
            <a:spLocks/>
          </p:cNvSpPr>
          <p:nvPr userDrawn="1"/>
        </p:nvSpPr>
        <p:spPr>
          <a:xfrm>
            <a:off x="937625" y="2368396"/>
            <a:ext cx="2175300"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dirty="0">
                <a:solidFill>
                  <a:schemeClr val="tx2"/>
                </a:solidFill>
              </a:rPr>
              <a:t>One</a:t>
            </a:r>
          </a:p>
        </p:txBody>
      </p:sp>
      <p:sp>
        <p:nvSpPr>
          <p:cNvPr id="44" name="Google Shape;174;p24">
            <a:extLst>
              <a:ext uri="{FF2B5EF4-FFF2-40B4-BE49-F238E27FC236}">
                <a16:creationId xmlns:a16="http://schemas.microsoft.com/office/drawing/2014/main" id="{B9CC32EE-DEC2-491E-2FF5-C248D8ED1E23}"/>
              </a:ext>
            </a:extLst>
          </p:cNvPr>
          <p:cNvSpPr txBox="1">
            <a:spLocks noGrp="1"/>
          </p:cNvSpPr>
          <p:nvPr>
            <p:ph type="subTitle" idx="1"/>
          </p:nvPr>
        </p:nvSpPr>
        <p:spPr>
          <a:xfrm>
            <a:off x="937625" y="2809353"/>
            <a:ext cx="2175300" cy="1246200"/>
          </a:xfrm>
          <a:prstGeom prst="rect">
            <a:avLst/>
          </a:prstGeom>
        </p:spPr>
        <p:txBody>
          <a:bodyPr spcFirstLastPara="1" wrap="square" lIns="91425" tIns="91425" rIns="91425" bIns="91425" anchor="t" anchorCtr="0">
            <a:noAutofit/>
          </a:bodyPr>
          <a:lstStyle>
            <a:lvl1pPr>
              <a:defRPr sz="1100">
                <a:latin typeface="+mn-lt"/>
              </a:defRPr>
            </a:lvl1pPr>
          </a:lstStyle>
          <a:p>
            <a:pPr marL="0" lvl="0" indent="0" algn="ctr" rtl="0">
              <a:spcBef>
                <a:spcPts val="0"/>
              </a:spcBef>
              <a:spcAft>
                <a:spcPts val="0"/>
              </a:spcAft>
              <a:buNone/>
            </a:pPr>
            <a:r>
              <a:rPr lang="en" dirty="0"/>
              <a:t>Jupiter is a gas giant and the biggest planet in the Solar System. It's the fourth-brightest object in the night sky. It was named after the Roman god of the skies and lightning</a:t>
            </a:r>
            <a:endParaRPr dirty="0"/>
          </a:p>
        </p:txBody>
      </p:sp>
      <p:sp>
        <p:nvSpPr>
          <p:cNvPr id="49" name="Google Shape;179;p24">
            <a:extLst>
              <a:ext uri="{FF2B5EF4-FFF2-40B4-BE49-F238E27FC236}">
                <a16:creationId xmlns:a16="http://schemas.microsoft.com/office/drawing/2014/main" id="{F7D555EB-B133-DCEA-EA02-8305580A989B}"/>
              </a:ext>
            </a:extLst>
          </p:cNvPr>
          <p:cNvSpPr txBox="1">
            <a:spLocks/>
          </p:cNvSpPr>
          <p:nvPr userDrawn="1"/>
        </p:nvSpPr>
        <p:spPr>
          <a:xfrm>
            <a:off x="1657925"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01</a:t>
            </a:r>
          </a:p>
        </p:txBody>
      </p:sp>
      <p:cxnSp>
        <p:nvCxnSpPr>
          <p:cNvPr id="52" name="Google Shape;182;p24">
            <a:extLst>
              <a:ext uri="{FF2B5EF4-FFF2-40B4-BE49-F238E27FC236}">
                <a16:creationId xmlns:a16="http://schemas.microsoft.com/office/drawing/2014/main" id="{6D71BD38-D345-AE42-2057-B44A9E0F53B7}"/>
              </a:ext>
            </a:extLst>
          </p:cNvPr>
          <p:cNvCxnSpPr/>
          <p:nvPr userDrawn="1"/>
        </p:nvCxnSpPr>
        <p:spPr>
          <a:xfrm>
            <a:off x="705600" y="555165"/>
            <a:ext cx="7732800" cy="0"/>
          </a:xfrm>
          <a:prstGeom prst="straightConnector1">
            <a:avLst/>
          </a:prstGeom>
          <a:noFill/>
          <a:ln w="9525" cap="flat" cmpd="sng">
            <a:solidFill>
              <a:schemeClr val="tx1"/>
            </a:solidFill>
            <a:prstDash val="solid"/>
            <a:round/>
            <a:headEnd type="oval" w="med" len="med"/>
            <a:tailEnd type="oval" w="med" len="med"/>
          </a:ln>
        </p:spPr>
      </p:cxnSp>
      <p:sp>
        <p:nvSpPr>
          <p:cNvPr id="55" name="Google Shape;185;p24">
            <a:extLst>
              <a:ext uri="{FF2B5EF4-FFF2-40B4-BE49-F238E27FC236}">
                <a16:creationId xmlns:a16="http://schemas.microsoft.com/office/drawing/2014/main" id="{423D0953-DA1B-FF1F-2927-70A1213B9496}"/>
              </a:ext>
            </a:extLst>
          </p:cNvPr>
          <p:cNvSpPr/>
          <p:nvPr userDrawn="1"/>
        </p:nvSpPr>
        <p:spPr>
          <a:xfrm>
            <a:off x="1928825"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 name="Graphic 74">
            <a:extLst>
              <a:ext uri="{FF2B5EF4-FFF2-40B4-BE49-F238E27FC236}">
                <a16:creationId xmlns:a16="http://schemas.microsoft.com/office/drawing/2014/main" id="{BF9DDA28-F6DC-378E-381F-406DDEFFEF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91183" y="2298442"/>
            <a:ext cx="2659678" cy="380720"/>
          </a:xfrm>
          <a:prstGeom prst="rect">
            <a:avLst/>
          </a:prstGeom>
        </p:spPr>
      </p:pic>
      <p:sp>
        <p:nvSpPr>
          <p:cNvPr id="76" name="Google Shape;171;p24">
            <a:extLst>
              <a:ext uri="{FF2B5EF4-FFF2-40B4-BE49-F238E27FC236}">
                <a16:creationId xmlns:a16="http://schemas.microsoft.com/office/drawing/2014/main" id="{3B01C853-8338-D9BD-6C02-0EA46E4D53CA}"/>
              </a:ext>
            </a:extLst>
          </p:cNvPr>
          <p:cNvSpPr/>
          <p:nvPr userDrawn="1"/>
        </p:nvSpPr>
        <p:spPr>
          <a:xfrm>
            <a:off x="6751377"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73;p24">
            <a:extLst>
              <a:ext uri="{FF2B5EF4-FFF2-40B4-BE49-F238E27FC236}">
                <a16:creationId xmlns:a16="http://schemas.microsoft.com/office/drawing/2014/main" id="{36ACDA75-FE04-95FC-8E73-7867F0C9C9A6}"/>
              </a:ext>
            </a:extLst>
          </p:cNvPr>
          <p:cNvSpPr txBox="1">
            <a:spLocks/>
          </p:cNvSpPr>
          <p:nvPr userDrawn="1"/>
        </p:nvSpPr>
        <p:spPr>
          <a:xfrm>
            <a:off x="6031077" y="2368396"/>
            <a:ext cx="2175300"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dirty="0">
                <a:solidFill>
                  <a:schemeClr val="tx2"/>
                </a:solidFill>
              </a:rPr>
              <a:t>Three</a:t>
            </a:r>
          </a:p>
        </p:txBody>
      </p:sp>
      <p:sp>
        <p:nvSpPr>
          <p:cNvPr id="78" name="Google Shape;174;p24">
            <a:extLst>
              <a:ext uri="{FF2B5EF4-FFF2-40B4-BE49-F238E27FC236}">
                <a16:creationId xmlns:a16="http://schemas.microsoft.com/office/drawing/2014/main" id="{3C56FD6C-5A26-4022-343B-DDF9EA6D28BE}"/>
              </a:ext>
            </a:extLst>
          </p:cNvPr>
          <p:cNvSpPr txBox="1">
            <a:spLocks/>
          </p:cNvSpPr>
          <p:nvPr userDrawn="1"/>
        </p:nvSpPr>
        <p:spPr>
          <a:xfrm>
            <a:off x="6031077" y="2809353"/>
            <a:ext cx="2175300" cy="1246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dirty="0"/>
              <a:t>Jupiter is a gas giant and the biggest planet in the Solar System. It's the fourth-brightest object in the night sky. It was named after the Roman god of the skies and lightning</a:t>
            </a:r>
          </a:p>
        </p:txBody>
      </p:sp>
      <p:sp>
        <p:nvSpPr>
          <p:cNvPr id="79" name="Google Shape;179;p24">
            <a:extLst>
              <a:ext uri="{FF2B5EF4-FFF2-40B4-BE49-F238E27FC236}">
                <a16:creationId xmlns:a16="http://schemas.microsoft.com/office/drawing/2014/main" id="{6D7EE7CA-2E78-F51E-A7C3-A1C23450C7D7}"/>
              </a:ext>
            </a:extLst>
          </p:cNvPr>
          <p:cNvSpPr txBox="1">
            <a:spLocks/>
          </p:cNvSpPr>
          <p:nvPr userDrawn="1"/>
        </p:nvSpPr>
        <p:spPr>
          <a:xfrm>
            <a:off x="6751377"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03</a:t>
            </a:r>
          </a:p>
        </p:txBody>
      </p:sp>
      <p:sp>
        <p:nvSpPr>
          <p:cNvPr id="80" name="Google Shape;185;p24">
            <a:extLst>
              <a:ext uri="{FF2B5EF4-FFF2-40B4-BE49-F238E27FC236}">
                <a16:creationId xmlns:a16="http://schemas.microsoft.com/office/drawing/2014/main" id="{48042222-508E-B3C4-0D84-FDBC65FBC00C}"/>
              </a:ext>
            </a:extLst>
          </p:cNvPr>
          <p:cNvSpPr/>
          <p:nvPr userDrawn="1"/>
        </p:nvSpPr>
        <p:spPr>
          <a:xfrm>
            <a:off x="7022277"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71;p24">
            <a:extLst>
              <a:ext uri="{FF2B5EF4-FFF2-40B4-BE49-F238E27FC236}">
                <a16:creationId xmlns:a16="http://schemas.microsoft.com/office/drawing/2014/main" id="{931648A8-1B2E-588B-22B9-28FD4A20462C}"/>
              </a:ext>
            </a:extLst>
          </p:cNvPr>
          <p:cNvSpPr/>
          <p:nvPr userDrawn="1"/>
        </p:nvSpPr>
        <p:spPr>
          <a:xfrm>
            <a:off x="4204650" y="1631213"/>
            <a:ext cx="734700" cy="73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73;p24">
            <a:extLst>
              <a:ext uri="{FF2B5EF4-FFF2-40B4-BE49-F238E27FC236}">
                <a16:creationId xmlns:a16="http://schemas.microsoft.com/office/drawing/2014/main" id="{478FFAA4-20D3-B904-48A1-12759556F420}"/>
              </a:ext>
            </a:extLst>
          </p:cNvPr>
          <p:cNvSpPr txBox="1">
            <a:spLocks/>
          </p:cNvSpPr>
          <p:nvPr userDrawn="1"/>
        </p:nvSpPr>
        <p:spPr>
          <a:xfrm>
            <a:off x="3484350" y="2368396"/>
            <a:ext cx="2175300"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dirty="0">
                <a:solidFill>
                  <a:schemeClr val="tx2"/>
                </a:solidFill>
              </a:rPr>
              <a:t>Two</a:t>
            </a:r>
          </a:p>
        </p:txBody>
      </p:sp>
      <p:sp>
        <p:nvSpPr>
          <p:cNvPr id="83" name="Google Shape;174;p24">
            <a:extLst>
              <a:ext uri="{FF2B5EF4-FFF2-40B4-BE49-F238E27FC236}">
                <a16:creationId xmlns:a16="http://schemas.microsoft.com/office/drawing/2014/main" id="{A086E9E3-89BA-2EFF-4838-6CFB2CB7FCAB}"/>
              </a:ext>
            </a:extLst>
          </p:cNvPr>
          <p:cNvSpPr txBox="1">
            <a:spLocks/>
          </p:cNvSpPr>
          <p:nvPr userDrawn="1"/>
        </p:nvSpPr>
        <p:spPr>
          <a:xfrm>
            <a:off x="3484350" y="2809353"/>
            <a:ext cx="2175300" cy="1246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dirty="0"/>
              <a:t>Jupiter is a gas giant and the biggest planet in the Solar System. It's the fourth-brightest object in the night sky. It was named after the Roman god of the skies and lightning</a:t>
            </a:r>
          </a:p>
        </p:txBody>
      </p:sp>
      <p:sp>
        <p:nvSpPr>
          <p:cNvPr id="84" name="Google Shape;179;p24">
            <a:extLst>
              <a:ext uri="{FF2B5EF4-FFF2-40B4-BE49-F238E27FC236}">
                <a16:creationId xmlns:a16="http://schemas.microsoft.com/office/drawing/2014/main" id="{7CE8CC6B-C6EE-31D7-5CB7-846878CB3CA4}"/>
              </a:ext>
            </a:extLst>
          </p:cNvPr>
          <p:cNvSpPr txBox="1">
            <a:spLocks/>
          </p:cNvSpPr>
          <p:nvPr userDrawn="1"/>
        </p:nvSpPr>
        <p:spPr>
          <a:xfrm>
            <a:off x="4204650" y="1774771"/>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solidFill>
                  <a:schemeClr val="bg1"/>
                </a:solidFill>
              </a:rPr>
              <a:t>02</a:t>
            </a:r>
          </a:p>
        </p:txBody>
      </p:sp>
      <p:sp>
        <p:nvSpPr>
          <p:cNvPr id="85" name="Google Shape;185;p24">
            <a:extLst>
              <a:ext uri="{FF2B5EF4-FFF2-40B4-BE49-F238E27FC236}">
                <a16:creationId xmlns:a16="http://schemas.microsoft.com/office/drawing/2014/main" id="{C0C2771E-E15D-5C0C-DBA5-56913FBBAB0A}"/>
              </a:ext>
            </a:extLst>
          </p:cNvPr>
          <p:cNvSpPr/>
          <p:nvPr userDrawn="1"/>
        </p:nvSpPr>
        <p:spPr>
          <a:xfrm>
            <a:off x="4475550" y="4205828"/>
            <a:ext cx="192900" cy="192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8792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Ref idx="1001">
        <a:schemeClr val="bg1"/>
      </p:bgRef>
    </p:bg>
    <p:spTree>
      <p:nvGrpSpPr>
        <p:cNvPr id="1" name="Shape 5"/>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5" r:id="rId1"/>
    <p:sldLayoutId id="2147483666" r:id="rId2"/>
    <p:sldLayoutId id="2147483684" r:id="rId3"/>
    <p:sldLayoutId id="2147483724" r:id="rId4"/>
    <p:sldLayoutId id="2147483725" r:id="rId5"/>
    <p:sldLayoutId id="2147483694" r:id="rId6"/>
    <p:sldLayoutId id="2147483695" r:id="rId7"/>
    <p:sldLayoutId id="2147483680" r:id="rId8"/>
    <p:sldLayoutId id="2147483701" r:id="rId9"/>
    <p:sldLayoutId id="2147483702" r:id="rId10"/>
    <p:sldLayoutId id="2147483700" r:id="rId11"/>
    <p:sldLayoutId id="2147483681" r:id="rId12"/>
    <p:sldLayoutId id="2147483692" r:id="rId13"/>
    <p:sldLayoutId id="2147483693" r:id="rId14"/>
    <p:sldLayoutId id="2147483691" r:id="rId15"/>
    <p:sldLayoutId id="2147483696" r:id="rId16"/>
    <p:sldLayoutId id="2147483698" r:id="rId17"/>
    <p:sldLayoutId id="2147483699" r:id="rId18"/>
    <p:sldLayoutId id="2147483697" r:id="rId19"/>
    <p:sldLayoutId id="2147483723" r:id="rId20"/>
    <p:sldLayoutId id="2147483685" r:id="rId21"/>
    <p:sldLayoutId id="2147483688" r:id="rId22"/>
    <p:sldLayoutId id="2147483686" r:id="rId23"/>
    <p:sldLayoutId id="2147483690" r:id="rId24"/>
    <p:sldLayoutId id="2147483687" r:id="rId25"/>
    <p:sldLayoutId id="2147483689"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 id="2147483711" r:id="rId35"/>
    <p:sldLayoutId id="2147483712" r:id="rId36"/>
    <p:sldLayoutId id="2147483713" r:id="rId37"/>
    <p:sldLayoutId id="2147483715" r:id="rId38"/>
    <p:sldLayoutId id="2147483716" r:id="rId39"/>
    <p:sldLayoutId id="2147483717" r:id="rId40"/>
    <p:sldLayoutId id="2147483718" r:id="rId41"/>
    <p:sldLayoutId id="2147483719" r:id="rId42"/>
    <p:sldLayoutId id="2147483720" r:id="rId43"/>
    <p:sldLayoutId id="2147483721" r:id="rId44"/>
    <p:sldLayoutId id="2147483722" r:id="rId45"/>
    <p:sldLayoutId id="2147483726" r:id="rId4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panose="02000505000000020004" pitchFamily="2" charset="0"/>
          <a:ea typeface="Montserrat" panose="02000505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37.xml"/><Relationship Id="rId4" Type="http://schemas.openxmlformats.org/officeDocument/2006/relationships/image" Target="../media/image14.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hyperlink" Target="https://cornerstonebarristers.com/event/recent-developments-in-mandatory-additional-and-selective-licensing-under-the-housing-act-2004/" TargetMode="External"/><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37.xml"/><Relationship Id="rId4" Type="http://schemas.openxmlformats.org/officeDocument/2006/relationships/image" Target="../media/image14.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7.xml"/><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9.xml"/><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3" Type="http://schemas.openxmlformats.org/officeDocument/2006/relationships/hyperlink" Target="mailto:TOLeary@cornerstonebarristers.com" TargetMode="External"/><Relationship Id="rId2" Type="http://schemas.openxmlformats.org/officeDocument/2006/relationships/notesSlide" Target="../notesSlides/notesSlide30.xml"/><Relationship Id="rId1" Type="http://schemas.openxmlformats.org/officeDocument/2006/relationships/slideLayout" Target="../slideLayouts/slideLayout27.xml"/><Relationship Id="rId6" Type="http://schemas.openxmlformats.org/officeDocument/2006/relationships/hyperlink" Target="mailto:TeamDan@cornerstonebarristers.com" TargetMode="External"/><Relationship Id="rId5" Type="http://schemas.openxmlformats.org/officeDocument/2006/relationships/hyperlink" Target="mailto:TeamDaryl@cornerstonebarristers.com" TargetMode="External"/><Relationship Id="rId4" Type="http://schemas.openxmlformats.org/officeDocument/2006/relationships/hyperlink" Target="mailto:rcalzavara@cornerstonebarristers.co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8BAA66-F770-EAA7-19AA-A3301A82C00E}"/>
              </a:ext>
            </a:extLst>
          </p:cNvPr>
          <p:cNvSpPr>
            <a:spLocks noGrp="1"/>
          </p:cNvSpPr>
          <p:nvPr>
            <p:ph type="body" sz="quarter" idx="10"/>
          </p:nvPr>
        </p:nvSpPr>
        <p:spPr/>
        <p:txBody>
          <a:bodyPr/>
          <a:lstStyle/>
          <a:p>
            <a:r>
              <a:rPr lang="en-GB" sz="2500" dirty="0"/>
              <a:t>Recent developments in mandatory, additional and selective licensing under the Housing Act 2004</a:t>
            </a:r>
          </a:p>
        </p:txBody>
      </p:sp>
      <p:sp>
        <p:nvSpPr>
          <p:cNvPr id="3" name="Text Placeholder 2">
            <a:extLst>
              <a:ext uri="{FF2B5EF4-FFF2-40B4-BE49-F238E27FC236}">
                <a16:creationId xmlns:a16="http://schemas.microsoft.com/office/drawing/2014/main" id="{758E6318-DB98-07D1-B0A8-92C1BB7E716E}"/>
              </a:ext>
            </a:extLst>
          </p:cNvPr>
          <p:cNvSpPr>
            <a:spLocks noGrp="1"/>
          </p:cNvSpPr>
          <p:nvPr>
            <p:ph type="body" sz="quarter" idx="11"/>
          </p:nvPr>
        </p:nvSpPr>
        <p:spPr/>
        <p:txBody>
          <a:bodyPr/>
          <a:lstStyle/>
          <a:p>
            <a:r>
              <a:rPr lang="en-GB" dirty="0"/>
              <a:t>Alexander Campbell and Tara O’Leary</a:t>
            </a:r>
          </a:p>
        </p:txBody>
      </p:sp>
      <p:sp>
        <p:nvSpPr>
          <p:cNvPr id="4" name="Text Placeholder 3">
            <a:extLst>
              <a:ext uri="{FF2B5EF4-FFF2-40B4-BE49-F238E27FC236}">
                <a16:creationId xmlns:a16="http://schemas.microsoft.com/office/drawing/2014/main" id="{14DBA231-BC5B-D52B-5238-97AD3F9984D9}"/>
              </a:ext>
            </a:extLst>
          </p:cNvPr>
          <p:cNvSpPr>
            <a:spLocks noGrp="1"/>
          </p:cNvSpPr>
          <p:nvPr>
            <p:ph type="body" sz="quarter" idx="12"/>
          </p:nvPr>
        </p:nvSpPr>
        <p:spPr/>
        <p:txBody>
          <a:bodyPr/>
          <a:lstStyle/>
          <a:p>
            <a:r>
              <a:rPr lang="en-GB" sz="1400" dirty="0"/>
              <a:t>9 October 2023</a:t>
            </a:r>
          </a:p>
        </p:txBody>
      </p:sp>
    </p:spTree>
    <p:extLst>
      <p:ext uri="{BB962C8B-B14F-4D97-AF65-F5344CB8AC3E}">
        <p14:creationId xmlns:p14="http://schemas.microsoft.com/office/powerpoint/2010/main" val="239456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03EFE21-7544-3310-E953-0AF86B9ACED2}"/>
              </a:ext>
            </a:extLst>
          </p:cNvPr>
          <p:cNvSpPr>
            <a:spLocks noGrp="1"/>
          </p:cNvSpPr>
          <p:nvPr>
            <p:ph type="body" sz="quarter" idx="12"/>
          </p:nvPr>
        </p:nvSpPr>
        <p:spPr>
          <a:xfrm>
            <a:off x="713081" y="749407"/>
            <a:ext cx="7717838" cy="531886"/>
          </a:xfrm>
        </p:spPr>
        <p:txBody>
          <a:bodyPr/>
          <a:lstStyle/>
          <a:p>
            <a:r>
              <a:rPr lang="en-GB" sz="2000" i="1" dirty="0"/>
              <a:t>Global Guardians Management Ltd v Hounslow </a:t>
            </a:r>
            <a:r>
              <a:rPr lang="en-GB" sz="2000" dirty="0"/>
              <a:t>[2022] UKUT 259 (LC)</a:t>
            </a:r>
          </a:p>
        </p:txBody>
      </p:sp>
      <p:sp>
        <p:nvSpPr>
          <p:cNvPr id="13" name="Text Placeholder 12">
            <a:extLst>
              <a:ext uri="{FF2B5EF4-FFF2-40B4-BE49-F238E27FC236}">
                <a16:creationId xmlns:a16="http://schemas.microsoft.com/office/drawing/2014/main" id="{BA46F5E3-9499-798E-6687-9750DAB8BF5E}"/>
              </a:ext>
            </a:extLst>
          </p:cNvPr>
          <p:cNvSpPr>
            <a:spLocks noGrp="1"/>
          </p:cNvSpPr>
          <p:nvPr>
            <p:ph type="body" sz="quarter" idx="13"/>
          </p:nvPr>
        </p:nvSpPr>
        <p:spPr>
          <a:xfrm>
            <a:off x="705014" y="1483630"/>
            <a:ext cx="7718425" cy="2456284"/>
          </a:xfrm>
        </p:spPr>
        <p:txBody>
          <a:bodyPr/>
          <a:lstStyle/>
          <a:p>
            <a:pPr marL="0" indent="0">
              <a:lnSpc>
                <a:spcPct val="150000"/>
              </a:lnSpc>
              <a:buNone/>
            </a:pPr>
            <a:r>
              <a:rPr lang="en-GB" sz="1400" dirty="0"/>
              <a:t>Issues on appeal to the Court of Appeal: </a:t>
            </a:r>
          </a:p>
          <a:p>
            <a:pPr marL="228600" indent="-228600">
              <a:lnSpc>
                <a:spcPct val="150000"/>
              </a:lnSpc>
              <a:buFont typeface="+mj-lt"/>
              <a:buAutoNum type="arabicPeriod"/>
            </a:pPr>
            <a:r>
              <a:rPr lang="en-GB" sz="1400" dirty="0"/>
              <a:t>Are premises occupied by “property guardians” licensable as HMOs under Part 2 of the Housing Act 2004? – conjoined with </a:t>
            </a:r>
            <a:r>
              <a:rPr lang="en-GB" sz="1400" i="1" u="sng" dirty="0"/>
              <a:t>Global 100 Ltd v Jimenez</a:t>
            </a:r>
            <a:r>
              <a:rPr lang="en-GB" sz="1400" dirty="0"/>
              <a:t> [2022] UKUT 50 (LC)</a:t>
            </a:r>
          </a:p>
          <a:p>
            <a:pPr marL="228600" indent="-228600">
              <a:lnSpc>
                <a:spcPct val="150000"/>
              </a:lnSpc>
              <a:buFont typeface="+mj-lt"/>
              <a:buAutoNum type="arabicPeriod"/>
            </a:pPr>
            <a:endParaRPr lang="en-GB" sz="500" dirty="0"/>
          </a:p>
          <a:p>
            <a:pPr marL="228600" indent="-228600">
              <a:lnSpc>
                <a:spcPct val="150000"/>
              </a:lnSpc>
              <a:buFont typeface="+mj-lt"/>
              <a:buAutoNum type="arabicPeriod"/>
            </a:pPr>
            <a:r>
              <a:rPr lang="en-GB" sz="1400" dirty="0"/>
              <a:t>If yes, are the guardianship companies which run and manage the premises persons ‘in control’ or ‘managing’ the premises for the purposes of s.263? </a:t>
            </a:r>
          </a:p>
          <a:p>
            <a:pPr marL="514350" lvl="1" indent="-342900">
              <a:lnSpc>
                <a:spcPct val="150000"/>
              </a:lnSpc>
              <a:buFont typeface="+mj-lt"/>
              <a:buAutoNum type="alphaUcPeriod"/>
            </a:pPr>
            <a:r>
              <a:rPr lang="en-GB" sz="1300" dirty="0"/>
              <a:t>Did the company/</a:t>
            </a:r>
            <a:r>
              <a:rPr lang="en-GB" sz="1300" dirty="0" err="1"/>
              <a:t>ies</a:t>
            </a:r>
            <a:r>
              <a:rPr lang="en-GB" sz="1300" dirty="0"/>
              <a:t> hold a tenancy agreement of the premises, such that they were an “owner or lessee”? </a:t>
            </a:r>
          </a:p>
          <a:p>
            <a:pPr marL="514350" lvl="1" indent="-342900">
              <a:lnSpc>
                <a:spcPct val="150000"/>
              </a:lnSpc>
              <a:buFont typeface="+mj-lt"/>
              <a:buAutoNum type="alphaUcPeriod"/>
            </a:pPr>
            <a:r>
              <a:rPr lang="en-GB" sz="1300" dirty="0"/>
              <a:t>If occupants pay licence fees rather than rent, can this constitute a “rack-rent” under s.263(2)? </a:t>
            </a:r>
          </a:p>
          <a:p>
            <a:pPr marL="514350" lvl="1" indent="-342900">
              <a:lnSpc>
                <a:spcPct val="150000"/>
              </a:lnSpc>
              <a:buFont typeface="+mj-lt"/>
              <a:buAutoNum type="alphaUcPeriod"/>
            </a:pPr>
            <a:r>
              <a:rPr lang="en-GB" sz="1300" dirty="0"/>
              <a:t>What evidence is needed for the Tribunal to make findings about the value of “rack-rent”? </a:t>
            </a:r>
          </a:p>
          <a:p>
            <a:endParaRPr lang="en-GB" dirty="0"/>
          </a:p>
        </p:txBody>
      </p:sp>
    </p:spTree>
    <p:extLst>
      <p:ext uri="{BB962C8B-B14F-4D97-AF65-F5344CB8AC3E}">
        <p14:creationId xmlns:p14="http://schemas.microsoft.com/office/powerpoint/2010/main" val="1756504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88A4D7-E9C9-43C6-15B4-CAD01C8AB40F}"/>
              </a:ext>
            </a:extLst>
          </p:cNvPr>
          <p:cNvSpPr>
            <a:spLocks noGrp="1"/>
          </p:cNvSpPr>
          <p:nvPr>
            <p:ph type="body" sz="quarter" idx="10"/>
          </p:nvPr>
        </p:nvSpPr>
        <p:spPr/>
        <p:txBody>
          <a:bodyPr/>
          <a:lstStyle/>
          <a:p>
            <a:endParaRPr lang="en-GB" dirty="0"/>
          </a:p>
          <a:p>
            <a:pPr marL="171450" indent="-171450">
              <a:buFont typeface="Arial" panose="020B0604020202020204" pitchFamily="34" charset="0"/>
              <a:buChar char="•"/>
            </a:pPr>
            <a:r>
              <a:rPr lang="en-GB" sz="1400" dirty="0"/>
              <a:t>Permission now granted by the UT in </a:t>
            </a:r>
            <a:r>
              <a:rPr lang="en-GB" sz="1400" i="1" u="sng" dirty="0"/>
              <a:t>Welwyn Hatfield BC v Wang</a:t>
            </a:r>
            <a:r>
              <a:rPr lang="en-GB" sz="1400" i="1" dirty="0"/>
              <a:t> (</a:t>
            </a:r>
            <a:r>
              <a:rPr lang="en-GB" sz="1400" dirty="0"/>
              <a:t>132 </a:t>
            </a:r>
            <a:r>
              <a:rPr lang="en-GB" sz="1400" dirty="0" err="1"/>
              <a:t>Aldykes</a:t>
            </a:r>
            <a:r>
              <a:rPr lang="en-GB" sz="1400" dirty="0"/>
              <a:t>, Hatfield), Judge Joanne Oxlade, 10 November 2022 </a:t>
            </a:r>
          </a:p>
          <a:p>
            <a:pPr marL="171450" indent="-171450">
              <a:buFont typeface="Arial" panose="020B0604020202020204" pitchFamily="34" charset="0"/>
              <a:buChar char="•"/>
            </a:pPr>
            <a:endParaRPr lang="en-GB" sz="1400" dirty="0"/>
          </a:p>
          <a:p>
            <a:pPr marL="171450" indent="-171450">
              <a:buFont typeface="Arial" panose="020B0604020202020204" pitchFamily="34" charset="0"/>
              <a:buChar char="•"/>
            </a:pPr>
            <a:r>
              <a:rPr lang="en-GB" sz="1400" dirty="0"/>
              <a:t>Hearing date still awaited </a:t>
            </a:r>
          </a:p>
          <a:p>
            <a:pPr marL="171450" indent="-171450">
              <a:buFont typeface="Arial" panose="020B0604020202020204" pitchFamily="34" charset="0"/>
              <a:buChar char="•"/>
            </a:pPr>
            <a:endParaRPr lang="en-GB" sz="1400" dirty="0"/>
          </a:p>
          <a:p>
            <a:pPr marL="171450" indent="-171450">
              <a:buFont typeface="Arial" panose="020B0604020202020204" pitchFamily="34" charset="0"/>
              <a:buChar char="•"/>
            </a:pPr>
            <a:r>
              <a:rPr lang="en-GB" sz="1400" dirty="0"/>
              <a:t>When imposing a financial penalty for a “</a:t>
            </a:r>
            <a:r>
              <a:rPr lang="en-GB" sz="1400" i="1" dirty="0"/>
              <a:t>relevant housing offence”</a:t>
            </a:r>
            <a:r>
              <a:rPr lang="en-GB" sz="1400" dirty="0"/>
              <a:t>, LHA </a:t>
            </a:r>
            <a:r>
              <a:rPr lang="en-GB" sz="1400" b="1" dirty="0"/>
              <a:t>must</a:t>
            </a:r>
            <a:r>
              <a:rPr lang="en-GB" sz="1400" dirty="0"/>
              <a:t> follow the procedures laid down by Schedule 13A Housing Act 2004: s.249A(6)</a:t>
            </a:r>
          </a:p>
          <a:p>
            <a:pPr marL="171450" indent="-171450">
              <a:buFont typeface="Arial" panose="020B0604020202020204" pitchFamily="34" charset="0"/>
              <a:buChar char="•"/>
            </a:pPr>
            <a:endParaRPr lang="en-GB" sz="1400" dirty="0"/>
          </a:p>
          <a:p>
            <a:pPr marL="171450" indent="-171450">
              <a:buFont typeface="Arial" panose="020B0604020202020204" pitchFamily="34" charset="0"/>
              <a:buChar char="•"/>
            </a:pPr>
            <a:r>
              <a:rPr lang="en-GB" sz="1400" dirty="0"/>
              <a:t>Notice of Intent </a:t>
            </a:r>
            <a:r>
              <a:rPr lang="en-GB" sz="1400" b="1" dirty="0"/>
              <a:t>must </a:t>
            </a:r>
            <a:r>
              <a:rPr lang="en-GB" sz="1400" dirty="0"/>
              <a:t>set out “</a:t>
            </a:r>
            <a:r>
              <a:rPr lang="en-GB" sz="1400" i="1" dirty="0"/>
              <a:t>the </a:t>
            </a:r>
            <a:r>
              <a:rPr lang="en-GB" sz="1400" b="1" i="1" dirty="0"/>
              <a:t>reasons</a:t>
            </a:r>
            <a:r>
              <a:rPr lang="en-GB" sz="1400" i="1" dirty="0"/>
              <a:t> for proposing to impose the financial penalty”</a:t>
            </a:r>
            <a:r>
              <a:rPr lang="en-GB" sz="1400" dirty="0"/>
              <a:t>: para. 3(b), Sch. 13A</a:t>
            </a:r>
          </a:p>
        </p:txBody>
      </p:sp>
      <p:sp>
        <p:nvSpPr>
          <p:cNvPr id="3" name="Text Placeholder 2">
            <a:extLst>
              <a:ext uri="{FF2B5EF4-FFF2-40B4-BE49-F238E27FC236}">
                <a16:creationId xmlns:a16="http://schemas.microsoft.com/office/drawing/2014/main" id="{1FC15B8C-160C-9009-1CCE-7445305DCE0D}"/>
              </a:ext>
            </a:extLst>
          </p:cNvPr>
          <p:cNvSpPr>
            <a:spLocks noGrp="1"/>
          </p:cNvSpPr>
          <p:nvPr>
            <p:ph type="body" sz="quarter" idx="12"/>
          </p:nvPr>
        </p:nvSpPr>
        <p:spPr/>
        <p:txBody>
          <a:bodyPr/>
          <a:lstStyle/>
          <a:p>
            <a:r>
              <a:rPr lang="en-GB" dirty="0"/>
              <a:t>Adequacy of reasons in s.249A notices </a:t>
            </a:r>
          </a:p>
        </p:txBody>
      </p:sp>
    </p:spTree>
    <p:extLst>
      <p:ext uri="{BB962C8B-B14F-4D97-AF65-F5344CB8AC3E}">
        <p14:creationId xmlns:p14="http://schemas.microsoft.com/office/powerpoint/2010/main" val="1973082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88A4D7-E9C9-43C6-15B4-CAD01C8AB40F}"/>
              </a:ext>
            </a:extLst>
          </p:cNvPr>
          <p:cNvSpPr>
            <a:spLocks noGrp="1"/>
          </p:cNvSpPr>
          <p:nvPr>
            <p:ph type="body" sz="quarter" idx="10"/>
          </p:nvPr>
        </p:nvSpPr>
        <p:spPr>
          <a:xfrm>
            <a:off x="712725" y="1404906"/>
            <a:ext cx="7718550" cy="3225597"/>
          </a:xfrm>
        </p:spPr>
        <p:txBody>
          <a:bodyPr/>
          <a:lstStyle/>
          <a:p>
            <a:pPr marL="171450" indent="-171450">
              <a:buFont typeface="Arial" panose="020B0604020202020204" pitchFamily="34" charset="0"/>
              <a:buChar char="•"/>
            </a:pPr>
            <a:r>
              <a:rPr lang="en-GB" sz="1400" dirty="0"/>
              <a:t>What are adequate reasons? What are the consequences of failing to give them?</a:t>
            </a:r>
          </a:p>
          <a:p>
            <a:pPr marL="171450" indent="-171450">
              <a:buFont typeface="Arial" panose="020B0604020202020204" pitchFamily="34" charset="0"/>
              <a:buChar char="•"/>
            </a:pPr>
            <a:endParaRPr lang="en-GB" sz="1400" dirty="0"/>
          </a:p>
          <a:p>
            <a:pPr marL="171450" indent="-171450">
              <a:buFont typeface="Arial" panose="020B0604020202020204" pitchFamily="34" charset="0"/>
              <a:buChar char="•"/>
            </a:pPr>
            <a:r>
              <a:rPr lang="en-GB" sz="1400" i="1" dirty="0"/>
              <a:t>Younis v Waltham Forest LBC </a:t>
            </a:r>
            <a:r>
              <a:rPr lang="en-GB" sz="1400" dirty="0"/>
              <a:t>[2019] UKUT 362 (LC):</a:t>
            </a:r>
          </a:p>
          <a:p>
            <a:pPr marL="342900" lvl="1"/>
            <a:r>
              <a:rPr lang="en-GB" sz="1400" dirty="0"/>
              <a:t>Standard of adequate reasons: sufficient so that recipient can (i) understand the conduct said to amount to the housing offence; and (ii) respond with representations [50]</a:t>
            </a:r>
          </a:p>
          <a:p>
            <a:endParaRPr lang="en-GB" sz="1400" dirty="0"/>
          </a:p>
          <a:p>
            <a:pPr marL="342900" lvl="1"/>
            <a:r>
              <a:rPr lang="en-GB" sz="1400" dirty="0"/>
              <a:t>Even </a:t>
            </a:r>
            <a:r>
              <a:rPr lang="en-GB" sz="1400" b="1" dirty="0"/>
              <a:t>if</a:t>
            </a:r>
            <a:r>
              <a:rPr lang="en-GB" sz="1400" dirty="0"/>
              <a:t> inadequate, does </a:t>
            </a:r>
            <a:r>
              <a:rPr lang="en-GB" sz="1400" b="1" dirty="0"/>
              <a:t>not</a:t>
            </a:r>
            <a:r>
              <a:rPr lang="en-GB" sz="1400" dirty="0"/>
              <a:t> automatically render the NOI or FN null and void – the question is whether the recipient has been materially prejudiced by the failure [73-74, 77]</a:t>
            </a:r>
          </a:p>
          <a:p>
            <a:pPr marL="171450" indent="-171450">
              <a:buFont typeface="Arial" panose="020B0604020202020204" pitchFamily="34" charset="0"/>
              <a:buChar char="•"/>
            </a:pPr>
            <a:endParaRPr lang="en-GB" sz="1400" dirty="0"/>
          </a:p>
          <a:p>
            <a:pPr marL="171450" indent="-171450">
              <a:buFont typeface="Arial" panose="020B0604020202020204" pitchFamily="34" charset="0"/>
              <a:buChar char="•"/>
            </a:pPr>
            <a:r>
              <a:rPr lang="en-GB" sz="1400" i="1" dirty="0"/>
              <a:t>Maharaj v Liverpool CC </a:t>
            </a:r>
            <a:r>
              <a:rPr lang="en-GB" sz="1400" dirty="0"/>
              <a:t>[2022] UKUT 140 (LC):</a:t>
            </a:r>
          </a:p>
          <a:p>
            <a:pPr marL="285750" indent="-285750">
              <a:buFont typeface="Arial" panose="020B0604020202020204" pitchFamily="34" charset="0"/>
              <a:buChar char="•"/>
            </a:pPr>
            <a:r>
              <a:rPr lang="en-GB" sz="1400" dirty="0"/>
              <a:t>Reasons given in NOI and FF must “</a:t>
            </a:r>
            <a:r>
              <a:rPr lang="en-GB" sz="1400" i="1" dirty="0"/>
              <a:t>identify clearly, and accurately, the particular respects in which it is said that there has been non-compliance on the landlord’s part</a:t>
            </a:r>
            <a:r>
              <a:rPr lang="en-GB" sz="1400" dirty="0"/>
              <a:t>” [17] </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LHAs </a:t>
            </a:r>
            <a:r>
              <a:rPr lang="en-GB" sz="1400" i="1" dirty="0"/>
              <a:t>“must bear firmly in mind that the imposition of a [CPN] is an alternative to a criminal prosecution; and it must be treated with the same level of seriousness and transparency” </a:t>
            </a:r>
            <a:r>
              <a:rPr lang="en-GB" sz="1400" dirty="0"/>
              <a:t>[18] </a:t>
            </a:r>
          </a:p>
          <a:p>
            <a:pPr marL="171450" indent="-171450">
              <a:buFont typeface="Arial" panose="020B0604020202020204" pitchFamily="34" charset="0"/>
              <a:buChar char="•"/>
            </a:pPr>
            <a:endParaRPr lang="en-GB" sz="1400" i="1" dirty="0"/>
          </a:p>
          <a:p>
            <a:pPr marL="171450" indent="-171450">
              <a:buFont typeface="Arial" panose="020B0604020202020204" pitchFamily="34" charset="0"/>
              <a:buChar char="•"/>
            </a:pPr>
            <a:endParaRPr lang="en-GB" sz="1400" dirty="0"/>
          </a:p>
        </p:txBody>
      </p:sp>
      <p:sp>
        <p:nvSpPr>
          <p:cNvPr id="3" name="Text Placeholder 2">
            <a:extLst>
              <a:ext uri="{FF2B5EF4-FFF2-40B4-BE49-F238E27FC236}">
                <a16:creationId xmlns:a16="http://schemas.microsoft.com/office/drawing/2014/main" id="{1FC15B8C-160C-9009-1CCE-7445305DCE0D}"/>
              </a:ext>
            </a:extLst>
          </p:cNvPr>
          <p:cNvSpPr>
            <a:spLocks noGrp="1"/>
          </p:cNvSpPr>
          <p:nvPr>
            <p:ph type="body" sz="quarter" idx="12"/>
          </p:nvPr>
        </p:nvSpPr>
        <p:spPr/>
        <p:txBody>
          <a:bodyPr/>
          <a:lstStyle/>
          <a:p>
            <a:r>
              <a:rPr lang="en-GB" dirty="0"/>
              <a:t>Adequacy of reasons in s.249A notices </a:t>
            </a:r>
          </a:p>
        </p:txBody>
      </p:sp>
    </p:spTree>
    <p:extLst>
      <p:ext uri="{BB962C8B-B14F-4D97-AF65-F5344CB8AC3E}">
        <p14:creationId xmlns:p14="http://schemas.microsoft.com/office/powerpoint/2010/main" val="3744030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FB1BE5-334F-7A19-650C-98E52CDB0DAF}"/>
              </a:ext>
            </a:extLst>
          </p:cNvPr>
          <p:cNvSpPr>
            <a:spLocks noGrp="1"/>
          </p:cNvSpPr>
          <p:nvPr>
            <p:ph type="title"/>
          </p:nvPr>
        </p:nvSpPr>
        <p:spPr>
          <a:xfrm>
            <a:off x="705474" y="3141237"/>
            <a:ext cx="6694031" cy="841800"/>
          </a:xfrm>
        </p:spPr>
        <p:txBody>
          <a:bodyPr/>
          <a:lstStyle/>
          <a:p>
            <a:r>
              <a:rPr lang="en-GB" sz="3200" dirty="0"/>
              <a:t>Bringing s.249A appeals out of time</a:t>
            </a:r>
            <a:endParaRPr lang="en-GB" dirty="0"/>
          </a:p>
        </p:txBody>
      </p:sp>
      <p:sp>
        <p:nvSpPr>
          <p:cNvPr id="8" name="Text Placeholder 7">
            <a:extLst>
              <a:ext uri="{FF2B5EF4-FFF2-40B4-BE49-F238E27FC236}">
                <a16:creationId xmlns:a16="http://schemas.microsoft.com/office/drawing/2014/main" id="{A923E6AE-3191-11F1-51A4-948888A8DAC2}"/>
              </a:ext>
            </a:extLst>
          </p:cNvPr>
          <p:cNvSpPr>
            <a:spLocks noGrp="1"/>
          </p:cNvSpPr>
          <p:nvPr>
            <p:ph type="body" sz="quarter" idx="10"/>
          </p:nvPr>
        </p:nvSpPr>
        <p:spPr/>
        <p:txBody>
          <a:bodyPr/>
          <a:lstStyle/>
          <a:p>
            <a:r>
              <a:rPr lang="en-GB" dirty="0"/>
              <a:t>3</a:t>
            </a:r>
          </a:p>
        </p:txBody>
      </p:sp>
    </p:spTree>
    <p:extLst>
      <p:ext uri="{BB962C8B-B14F-4D97-AF65-F5344CB8AC3E}">
        <p14:creationId xmlns:p14="http://schemas.microsoft.com/office/powerpoint/2010/main" val="3307411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88A4D7-E9C9-43C6-15B4-CAD01C8AB40F}"/>
              </a:ext>
            </a:extLst>
          </p:cNvPr>
          <p:cNvSpPr>
            <a:spLocks noGrp="1"/>
          </p:cNvSpPr>
          <p:nvPr>
            <p:ph type="body" sz="quarter" idx="10"/>
          </p:nvPr>
        </p:nvSpPr>
        <p:spPr>
          <a:xfrm>
            <a:off x="719850" y="1303506"/>
            <a:ext cx="7718550" cy="3326997"/>
          </a:xfrm>
        </p:spPr>
        <p:txBody>
          <a:bodyPr/>
          <a:lstStyle/>
          <a:p>
            <a:pPr marL="285750" indent="-285750">
              <a:buFont typeface="Arial" panose="020B0604020202020204" pitchFamily="34" charset="0"/>
              <a:buChar char="•"/>
            </a:pPr>
            <a:r>
              <a:rPr lang="en-GB" sz="1400" dirty="0"/>
              <a:t>Appeal against CPN over 1 month out of time. Appellant was 73 &amp; recently ill with covid. </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FTT struck out the appeal for “failing to provide a satisfactory explanation” for delay. </a:t>
            </a:r>
          </a:p>
          <a:p>
            <a:pPr marL="285750" indent="-285750">
              <a:buFont typeface="Arial" panose="020B0604020202020204" pitchFamily="34" charset="0"/>
              <a:buChar char="•"/>
            </a:pPr>
            <a:r>
              <a:rPr lang="en-GB" sz="1400" dirty="0"/>
              <a:t>UT allowed the appeal on paper determination &amp; remitted to FTT</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FTT’s explanation for strike out “</a:t>
            </a:r>
            <a:r>
              <a:rPr lang="en-GB" sz="1400" i="1" dirty="0"/>
              <a:t>expressed in entirely generic terms and did not engage with the reason given by the applicant for the delay … FTT did not say whether it accepted that account as truthful and if not why not; nor did it say why, if it accepted the explanation as true, it found it an inadequate explanation for the </a:t>
            </a:r>
            <a:r>
              <a:rPr lang="en-GB" sz="1400" b="1" i="1" dirty="0"/>
              <a:t>relatively short delay </a:t>
            </a:r>
            <a:r>
              <a:rPr lang="en-GB" sz="1400" i="1" dirty="0"/>
              <a:t>in submitting the appeal…”</a:t>
            </a:r>
          </a:p>
          <a:p>
            <a:pPr marL="285750" indent="-285750">
              <a:buFont typeface="Arial" panose="020B0604020202020204" pitchFamily="34" charset="0"/>
              <a:buChar char="•"/>
            </a:pPr>
            <a:endParaRPr lang="en-GB" sz="1400" i="1" dirty="0"/>
          </a:p>
          <a:p>
            <a:pPr marL="285750" indent="-285750">
              <a:buFont typeface="Arial" panose="020B0604020202020204" pitchFamily="34" charset="0"/>
              <a:buChar char="•"/>
            </a:pPr>
            <a:r>
              <a:rPr lang="en-GB" sz="1400" dirty="0"/>
              <a:t>Contrast with </a:t>
            </a:r>
            <a:r>
              <a:rPr lang="en-GB" sz="1400" i="1" dirty="0" err="1"/>
              <a:t>Haziri</a:t>
            </a:r>
            <a:r>
              <a:rPr lang="en-GB" sz="1400" i="1" dirty="0"/>
              <a:t> v Havering</a:t>
            </a:r>
            <a:r>
              <a:rPr lang="en-GB" sz="1400" dirty="0"/>
              <a:t> [2019] UKUT 330 (LC) [28]: “</a:t>
            </a:r>
            <a:r>
              <a:rPr lang="en-GB" sz="1400" i="1" dirty="0"/>
              <a:t>The significance of a period of delay is, to some extent, relative to the period which is allowed for performance. A delay of 10 days in doing something which is required to be done in 28 days is capable of being regarded as significant. That is a matter of assessment for the FTT.”</a:t>
            </a:r>
          </a:p>
          <a:p>
            <a:pPr marL="285750" indent="-285750">
              <a:buFont typeface="Arial" panose="020B0604020202020204" pitchFamily="34" charset="0"/>
              <a:buChar char="•"/>
            </a:pPr>
            <a:endParaRPr lang="en-GB" sz="1400" i="1" dirty="0"/>
          </a:p>
          <a:p>
            <a:pPr marL="0" marR="0">
              <a:spcBef>
                <a:spcPts val="0"/>
              </a:spcBef>
              <a:spcAft>
                <a:spcPts val="0"/>
              </a:spcAft>
            </a:pPr>
            <a:r>
              <a:rPr lang="en-GB" sz="1400" i="1" dirty="0"/>
              <a:t> </a:t>
            </a:r>
          </a:p>
        </p:txBody>
      </p:sp>
      <p:sp>
        <p:nvSpPr>
          <p:cNvPr id="3" name="Text Placeholder 2">
            <a:extLst>
              <a:ext uri="{FF2B5EF4-FFF2-40B4-BE49-F238E27FC236}">
                <a16:creationId xmlns:a16="http://schemas.microsoft.com/office/drawing/2014/main" id="{1FC15B8C-160C-9009-1CCE-7445305DCE0D}"/>
              </a:ext>
            </a:extLst>
          </p:cNvPr>
          <p:cNvSpPr>
            <a:spLocks noGrp="1"/>
          </p:cNvSpPr>
          <p:nvPr>
            <p:ph type="body" sz="quarter" idx="12"/>
          </p:nvPr>
        </p:nvSpPr>
        <p:spPr>
          <a:xfrm>
            <a:off x="704138" y="725184"/>
            <a:ext cx="7720012" cy="531886"/>
          </a:xfrm>
        </p:spPr>
        <p:txBody>
          <a:bodyPr/>
          <a:lstStyle/>
          <a:p>
            <a:r>
              <a:rPr lang="en-GB" sz="2700" i="1" kern="100" dirty="0">
                <a:effectLst/>
                <a:ea typeface="Calibri" panose="020F0502020204030204" pitchFamily="34" charset="0"/>
              </a:rPr>
              <a:t>Kazi v Bradford MDC </a:t>
            </a:r>
            <a:r>
              <a:rPr lang="en-GB" sz="2700" kern="100" dirty="0">
                <a:effectLst/>
                <a:ea typeface="Calibri" panose="020F0502020204030204" pitchFamily="34" charset="0"/>
              </a:rPr>
              <a:t>[2023] UKUT 128 (LC)</a:t>
            </a:r>
            <a:endParaRPr lang="en-GB" sz="2700" dirty="0"/>
          </a:p>
        </p:txBody>
      </p:sp>
    </p:spTree>
    <p:extLst>
      <p:ext uri="{BB962C8B-B14F-4D97-AF65-F5344CB8AC3E}">
        <p14:creationId xmlns:p14="http://schemas.microsoft.com/office/powerpoint/2010/main" val="4134747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88A4D7-E9C9-43C6-15B4-CAD01C8AB40F}"/>
              </a:ext>
            </a:extLst>
          </p:cNvPr>
          <p:cNvSpPr>
            <a:spLocks noGrp="1"/>
          </p:cNvSpPr>
          <p:nvPr>
            <p:ph type="body" sz="quarter" idx="10"/>
          </p:nvPr>
        </p:nvSpPr>
        <p:spPr>
          <a:xfrm>
            <a:off x="719850" y="1303506"/>
            <a:ext cx="7718550" cy="3326997"/>
          </a:xfrm>
        </p:spPr>
        <p:txBody>
          <a:bodyPr/>
          <a:lstStyle/>
          <a:p>
            <a:pPr marL="285750" indent="-285750">
              <a:buFont typeface="Arial" panose="020B0604020202020204" pitchFamily="34" charset="0"/>
              <a:buChar char="•"/>
            </a:pPr>
            <a:r>
              <a:rPr lang="en-GB" sz="1400" dirty="0"/>
              <a:t>Appeal filed </a:t>
            </a:r>
            <a:r>
              <a:rPr lang="en-GB" sz="1400" b="1" i="1" dirty="0"/>
              <a:t>two years</a:t>
            </a:r>
            <a:r>
              <a:rPr lang="en-GB" sz="1400" i="1" dirty="0"/>
              <a:t> </a:t>
            </a:r>
            <a:r>
              <a:rPr lang="en-GB" sz="1400" dirty="0"/>
              <a:t>after service of two CPNs. FTT struck out appeal. Overturned by UT!</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A argued he had not received the notices of intent or final notices. FTT concluded the notices had been correctly served, and A had either failed to give good reasons for delay or the extreme delay amounted to abuse of process. Ut held – wrong tests. </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Confirmed that </a:t>
            </a:r>
            <a:r>
              <a:rPr lang="en-GB" sz="1400" i="1" dirty="0"/>
              <a:t>Mitchell </a:t>
            </a:r>
            <a:r>
              <a:rPr lang="en-GB" sz="1400" dirty="0"/>
              <a:t>&amp; </a:t>
            </a:r>
            <a:r>
              <a:rPr lang="en-GB" sz="1400" i="1" dirty="0"/>
              <a:t>Denton </a:t>
            </a:r>
            <a:r>
              <a:rPr lang="en-GB" sz="1400" dirty="0"/>
              <a:t>principles from civil courts do </a:t>
            </a:r>
            <a:r>
              <a:rPr lang="en-GB" sz="1400" b="1" dirty="0"/>
              <a:t>not</a:t>
            </a:r>
            <a:r>
              <a:rPr lang="en-GB" sz="1400" dirty="0"/>
              <a:t> apply [27]</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First step: FTT </a:t>
            </a:r>
            <a:r>
              <a:rPr lang="en-GB" sz="1400" b="1" dirty="0"/>
              <a:t>must</a:t>
            </a:r>
            <a:r>
              <a:rPr lang="en-GB" sz="1400" dirty="0"/>
              <a:t> make findings of fact on the date that notices are served &amp; time began to run [28]. Under the Interpretation Act 1889 s.26, service on a ‘proper address’ provides deemed service </a:t>
            </a:r>
            <a:r>
              <a:rPr lang="en-GB" sz="1400" b="1" dirty="0"/>
              <a:t>unless</a:t>
            </a:r>
            <a:r>
              <a:rPr lang="en-GB" sz="1400" dirty="0"/>
              <a:t> “the contrary is proved” – burden falls on applicant [33] </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If notice has not been served, CPN does not apply &amp; nothing to appeal against [41] </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Second step is then to consider exercise of discretion to extend time for appeal, with reference to the overriding objective [42] </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endParaRPr lang="en-GB" sz="1400" i="1" dirty="0"/>
          </a:p>
          <a:p>
            <a:pPr marL="285750" indent="-285750">
              <a:buFont typeface="Arial" panose="020B0604020202020204" pitchFamily="34" charset="0"/>
              <a:buChar char="•"/>
            </a:pPr>
            <a:endParaRPr lang="en-GB" sz="800" dirty="0"/>
          </a:p>
          <a:p>
            <a:pPr marL="0" marR="0">
              <a:spcBef>
                <a:spcPts val="0"/>
              </a:spcBef>
              <a:spcAft>
                <a:spcPts val="0"/>
              </a:spcAft>
            </a:pPr>
            <a:r>
              <a:rPr lang="en-GB" sz="1800" kern="100" dirty="0">
                <a:effectLst/>
                <a:latin typeface="Times New Roman" panose="02020603050405020304" pitchFamily="18" charset="0"/>
                <a:ea typeface="Calibri" panose="020F0502020204030204" pitchFamily="34" charset="0"/>
              </a:rPr>
              <a:t> </a:t>
            </a:r>
          </a:p>
        </p:txBody>
      </p:sp>
      <p:sp>
        <p:nvSpPr>
          <p:cNvPr id="3" name="Text Placeholder 2">
            <a:extLst>
              <a:ext uri="{FF2B5EF4-FFF2-40B4-BE49-F238E27FC236}">
                <a16:creationId xmlns:a16="http://schemas.microsoft.com/office/drawing/2014/main" id="{1FC15B8C-160C-9009-1CCE-7445305DCE0D}"/>
              </a:ext>
            </a:extLst>
          </p:cNvPr>
          <p:cNvSpPr>
            <a:spLocks noGrp="1"/>
          </p:cNvSpPr>
          <p:nvPr>
            <p:ph type="body" sz="quarter" idx="12"/>
          </p:nvPr>
        </p:nvSpPr>
        <p:spPr/>
        <p:txBody>
          <a:bodyPr/>
          <a:lstStyle/>
          <a:p>
            <a:r>
              <a:rPr lang="en-GB" sz="2500" i="1" dirty="0" err="1">
                <a:effectLst/>
                <a:ea typeface="Calibri" panose="020F0502020204030204" pitchFamily="34" charset="0"/>
              </a:rPr>
              <a:t>Naujokas</a:t>
            </a:r>
            <a:r>
              <a:rPr lang="en-GB" sz="2500" i="1" dirty="0">
                <a:effectLst/>
                <a:ea typeface="Calibri" panose="020F0502020204030204" pitchFamily="34" charset="0"/>
              </a:rPr>
              <a:t> v Fenland DC </a:t>
            </a:r>
            <a:r>
              <a:rPr lang="en-GB" sz="2500" dirty="0">
                <a:effectLst/>
                <a:ea typeface="Calibri" panose="020F0502020204030204" pitchFamily="34" charset="0"/>
              </a:rPr>
              <a:t>[2023] UKUT 190 (LC)</a:t>
            </a:r>
            <a:endParaRPr lang="en-GB" sz="2500" dirty="0"/>
          </a:p>
        </p:txBody>
      </p:sp>
    </p:spTree>
    <p:extLst>
      <p:ext uri="{BB962C8B-B14F-4D97-AF65-F5344CB8AC3E}">
        <p14:creationId xmlns:p14="http://schemas.microsoft.com/office/powerpoint/2010/main" val="1534033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AA1461C1-6609-B03D-7349-5A015F5D1FB9}"/>
              </a:ext>
            </a:extLst>
          </p:cNvPr>
          <p:cNvSpPr>
            <a:spLocks noGrp="1"/>
          </p:cNvSpPr>
          <p:nvPr>
            <p:ph type="subTitle" idx="1"/>
          </p:nvPr>
        </p:nvSpPr>
        <p:spPr>
          <a:xfrm>
            <a:off x="1444525" y="2154000"/>
            <a:ext cx="6255000" cy="835500"/>
          </a:xfrm>
        </p:spPr>
        <p:txBody>
          <a:bodyPr/>
          <a:lstStyle/>
          <a:p>
            <a:pPr algn="just"/>
            <a:r>
              <a:rPr lang="en-GB" b="0" dirty="0">
                <a:solidFill>
                  <a:srgbClr val="3D3D3D"/>
                </a:solidFill>
                <a:effectLst/>
                <a:latin typeface="Source Sans Pro" panose="020B0503030403020204" pitchFamily="34" charset="0"/>
              </a:rPr>
              <a:t>42.  In considering </a:t>
            </a:r>
            <a:r>
              <a:rPr lang="en-GB" dirty="0">
                <a:solidFill>
                  <a:srgbClr val="3D3D3D"/>
                </a:solidFill>
                <a:latin typeface="Source Sans Pro" panose="020B0503030403020204" pitchFamily="34" charset="0"/>
              </a:rPr>
              <a:t>whether to exercise the power to extend time the guiding principle is found in rule 3 which describes the FTT's overriding objective to deal with cases fairly and justly. When </a:t>
            </a:r>
            <a:r>
              <a:rPr lang="en-GB" b="0" dirty="0">
                <a:solidFill>
                  <a:srgbClr val="3D3D3D"/>
                </a:solidFill>
                <a:effectLst/>
                <a:latin typeface="Source Sans Pro" panose="020B0503030403020204" pitchFamily="34" charset="0"/>
              </a:rPr>
              <a:t>a significant sum is in issue, as in this case, and when the issue of fact on which the right to appeal may turn depends on the credibility of the evidence of the recipient of a notice about the time he received it, it may be difficult for the FTT to reach a fair and just decision without giving the recipient the opportunity to give oral evidence. </a:t>
            </a:r>
            <a:endParaRPr lang="en-GB" dirty="0"/>
          </a:p>
        </p:txBody>
      </p:sp>
    </p:spTree>
    <p:extLst>
      <p:ext uri="{BB962C8B-B14F-4D97-AF65-F5344CB8AC3E}">
        <p14:creationId xmlns:p14="http://schemas.microsoft.com/office/powerpoint/2010/main" val="17018621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FB1BE5-334F-7A19-650C-98E52CDB0DAF}"/>
              </a:ext>
            </a:extLst>
          </p:cNvPr>
          <p:cNvSpPr>
            <a:spLocks noGrp="1"/>
          </p:cNvSpPr>
          <p:nvPr>
            <p:ph type="title"/>
          </p:nvPr>
        </p:nvSpPr>
        <p:spPr>
          <a:xfrm>
            <a:off x="705474" y="3141237"/>
            <a:ext cx="6694031" cy="841800"/>
          </a:xfrm>
        </p:spPr>
        <p:txBody>
          <a:bodyPr/>
          <a:lstStyle/>
          <a:p>
            <a:r>
              <a:rPr lang="en-GB" sz="3200" dirty="0"/>
              <a:t>Application of LHA policies</a:t>
            </a:r>
            <a:endParaRPr lang="en-GB" dirty="0"/>
          </a:p>
        </p:txBody>
      </p:sp>
      <p:sp>
        <p:nvSpPr>
          <p:cNvPr id="8" name="Text Placeholder 7">
            <a:extLst>
              <a:ext uri="{FF2B5EF4-FFF2-40B4-BE49-F238E27FC236}">
                <a16:creationId xmlns:a16="http://schemas.microsoft.com/office/drawing/2014/main" id="{A923E6AE-3191-11F1-51A4-948888A8DAC2}"/>
              </a:ext>
            </a:extLst>
          </p:cNvPr>
          <p:cNvSpPr>
            <a:spLocks noGrp="1"/>
          </p:cNvSpPr>
          <p:nvPr>
            <p:ph type="body" sz="quarter" idx="10"/>
          </p:nvPr>
        </p:nvSpPr>
        <p:spPr/>
        <p:txBody>
          <a:bodyPr/>
          <a:lstStyle/>
          <a:p>
            <a:r>
              <a:rPr lang="en-GB" dirty="0"/>
              <a:t>4</a:t>
            </a:r>
          </a:p>
        </p:txBody>
      </p:sp>
    </p:spTree>
    <p:extLst>
      <p:ext uri="{BB962C8B-B14F-4D97-AF65-F5344CB8AC3E}">
        <p14:creationId xmlns:p14="http://schemas.microsoft.com/office/powerpoint/2010/main" val="2032541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D2F8FB-1D16-9D76-002E-D7A0B4777FC5}"/>
              </a:ext>
            </a:extLst>
          </p:cNvPr>
          <p:cNvSpPr>
            <a:spLocks noGrp="1"/>
          </p:cNvSpPr>
          <p:nvPr>
            <p:ph type="body" sz="quarter" idx="10"/>
          </p:nvPr>
        </p:nvSpPr>
        <p:spPr>
          <a:xfrm>
            <a:off x="719850" y="1322962"/>
            <a:ext cx="3806113" cy="3310453"/>
          </a:xfrm>
        </p:spPr>
        <p:txBody>
          <a:bodyPr/>
          <a:lstStyle/>
          <a:p>
            <a:endParaRPr lang="en-GB" sz="1800" i="1" dirty="0">
              <a:latin typeface="Source Sans Pro" panose="020B0503030403020204" pitchFamily="34" charset="0"/>
              <a:ea typeface="Source Sans Pro" panose="020B0503030403020204" pitchFamily="34" charset="0"/>
            </a:endParaRPr>
          </a:p>
          <a:p>
            <a:r>
              <a:rPr lang="en-GB" sz="1800" i="1" dirty="0">
                <a:latin typeface="Source Sans Pro" panose="020B0503030403020204" pitchFamily="34" charset="0"/>
                <a:ea typeface="Source Sans Pro" panose="020B0503030403020204" pitchFamily="34" charset="0"/>
              </a:rPr>
              <a:t>Leicester City Council v </a:t>
            </a:r>
            <a:r>
              <a:rPr lang="en-GB" sz="1800" i="1" dirty="0" err="1">
                <a:latin typeface="Source Sans Pro" panose="020B0503030403020204" pitchFamily="34" charset="0"/>
                <a:ea typeface="Source Sans Pro" panose="020B0503030403020204" pitchFamily="34" charset="0"/>
              </a:rPr>
              <a:t>Morjaria</a:t>
            </a:r>
            <a:r>
              <a:rPr lang="en-GB" sz="1800" i="1" dirty="0">
                <a:latin typeface="Source Sans Pro" panose="020B0503030403020204" pitchFamily="34" charset="0"/>
                <a:ea typeface="Source Sans Pro" panose="020B0503030403020204" pitchFamily="34" charset="0"/>
              </a:rPr>
              <a:t> </a:t>
            </a:r>
            <a:r>
              <a:rPr lang="en-GB" sz="1800" dirty="0">
                <a:latin typeface="Source Sans Pro" panose="020B0503030403020204" pitchFamily="34" charset="0"/>
                <a:ea typeface="Source Sans Pro" panose="020B0503030403020204" pitchFamily="34" charset="0"/>
              </a:rPr>
              <a:t>[2023] UKUT 129 (LC)</a:t>
            </a:r>
          </a:p>
          <a:p>
            <a:endParaRPr lang="en-GB" sz="18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GB" sz="1800" dirty="0">
                <a:latin typeface="Source Sans Pro" panose="020B0503030403020204" pitchFamily="34" charset="0"/>
                <a:ea typeface="Source Sans Pro" panose="020B0503030403020204" pitchFamily="34" charset="0"/>
              </a:rPr>
              <a:t>HMO in Leicester</a:t>
            </a:r>
          </a:p>
          <a:p>
            <a:pPr marL="285750" indent="-285750">
              <a:buFont typeface="Arial" panose="020B0604020202020204" pitchFamily="34" charset="0"/>
              <a:buChar char="•"/>
            </a:pPr>
            <a:endParaRPr lang="en-GB" sz="18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GB" sz="1800" dirty="0">
                <a:latin typeface="Source Sans Pro" panose="020B0503030403020204" pitchFamily="34" charset="0"/>
                <a:ea typeface="Source Sans Pro" panose="020B0503030403020204" pitchFamily="34" charset="0"/>
              </a:rPr>
              <a:t>Inspection on 11 August 2021</a:t>
            </a:r>
          </a:p>
          <a:p>
            <a:pPr marL="285750" indent="-285750">
              <a:buFont typeface="Arial" panose="020B0604020202020204" pitchFamily="34" charset="0"/>
              <a:buChar char="•"/>
            </a:pPr>
            <a:endParaRPr lang="en-GB" sz="18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GB" sz="1800" dirty="0">
                <a:latin typeface="Source Sans Pro" panose="020B0503030403020204" pitchFamily="34" charset="0"/>
                <a:ea typeface="Source Sans Pro" panose="020B0503030403020204" pitchFamily="34" charset="0"/>
              </a:rPr>
              <a:t>Penalty: £29,817</a:t>
            </a:r>
          </a:p>
          <a:p>
            <a:pPr marL="644525" lvl="2" indent="-285750"/>
            <a:r>
              <a:rPr lang="en-GB" sz="1800" dirty="0">
                <a:latin typeface="Source Sans Pro" panose="020B0503030403020204" pitchFamily="34" charset="0"/>
                <a:ea typeface="Source Sans Pro" panose="020B0503030403020204" pitchFamily="34" charset="0"/>
              </a:rPr>
              <a:t>For offence since 1 October 2018</a:t>
            </a:r>
          </a:p>
        </p:txBody>
      </p:sp>
      <p:sp>
        <p:nvSpPr>
          <p:cNvPr id="3" name="Text Placeholder 2">
            <a:extLst>
              <a:ext uri="{FF2B5EF4-FFF2-40B4-BE49-F238E27FC236}">
                <a16:creationId xmlns:a16="http://schemas.microsoft.com/office/drawing/2014/main" id="{F996D342-200A-FF95-49E4-E2C6553B00CA}"/>
              </a:ext>
            </a:extLst>
          </p:cNvPr>
          <p:cNvSpPr>
            <a:spLocks noGrp="1"/>
          </p:cNvSpPr>
          <p:nvPr>
            <p:ph type="body" sz="quarter" idx="12"/>
          </p:nvPr>
        </p:nvSpPr>
        <p:spPr/>
        <p:txBody>
          <a:bodyPr/>
          <a:lstStyle/>
          <a:p>
            <a:r>
              <a:rPr lang="en-GB" sz="1800" dirty="0"/>
              <a:t>Duration of offence and application of policies</a:t>
            </a:r>
          </a:p>
        </p:txBody>
      </p:sp>
      <p:pic>
        <p:nvPicPr>
          <p:cNvPr id="6" name="Picture Placeholder 5" descr="Blue 3d house and several white 3d houses">
            <a:extLst>
              <a:ext uri="{FF2B5EF4-FFF2-40B4-BE49-F238E27FC236}">
                <a16:creationId xmlns:a16="http://schemas.microsoft.com/office/drawing/2014/main" id="{CBE429F3-8F28-DAFA-5174-BA8749204950}"/>
              </a:ext>
            </a:extLst>
          </p:cNvPr>
          <p:cNvPicPr>
            <a:picLocks noGrp="1" noChangeAspect="1"/>
          </p:cNvPicPr>
          <p:nvPr>
            <p:ph type="pic" sz="quarter" idx="13"/>
          </p:nvPr>
        </p:nvPicPr>
        <p:blipFill>
          <a:blip r:embed="rId3"/>
          <a:srcRect l="18328" r="18328"/>
          <a:stretch>
            <a:fillRect/>
          </a:stretch>
        </p:blipFill>
        <p:spPr/>
      </p:pic>
    </p:spTree>
    <p:extLst>
      <p:ext uri="{BB962C8B-B14F-4D97-AF65-F5344CB8AC3E}">
        <p14:creationId xmlns:p14="http://schemas.microsoft.com/office/powerpoint/2010/main" val="3524307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D2F8FB-1D16-9D76-002E-D7A0B4777FC5}"/>
              </a:ext>
            </a:extLst>
          </p:cNvPr>
          <p:cNvSpPr>
            <a:spLocks noGrp="1"/>
          </p:cNvSpPr>
          <p:nvPr>
            <p:ph type="body" sz="quarter" idx="10"/>
          </p:nvPr>
        </p:nvSpPr>
        <p:spPr>
          <a:xfrm>
            <a:off x="719850" y="1257070"/>
            <a:ext cx="3806113" cy="3376345"/>
          </a:xfrm>
        </p:spPr>
        <p:txBody>
          <a:bodyPr/>
          <a:lstStyle/>
          <a:p>
            <a:endParaRPr lang="en-GB" sz="1800" i="1" dirty="0">
              <a:latin typeface="Source Sans Pro" panose="020B0503030403020204" pitchFamily="34" charset="0"/>
              <a:ea typeface="Source Sans Pro" panose="020B0503030403020204" pitchFamily="34" charset="0"/>
            </a:endParaRPr>
          </a:p>
          <a:p>
            <a:r>
              <a:rPr lang="en-GB" sz="1800" i="1" dirty="0">
                <a:latin typeface="Source Sans Pro" panose="020B0503030403020204" pitchFamily="34" charset="0"/>
                <a:ea typeface="Source Sans Pro" panose="020B0503030403020204" pitchFamily="34" charset="0"/>
              </a:rPr>
              <a:t>Leicester City Council v </a:t>
            </a:r>
            <a:r>
              <a:rPr lang="en-GB" sz="1800" i="1" dirty="0" err="1">
                <a:latin typeface="Source Sans Pro" panose="020B0503030403020204" pitchFamily="34" charset="0"/>
                <a:ea typeface="Source Sans Pro" panose="020B0503030403020204" pitchFamily="34" charset="0"/>
              </a:rPr>
              <a:t>Morjaria</a:t>
            </a:r>
            <a:r>
              <a:rPr lang="en-GB" sz="1800" i="1" dirty="0">
                <a:latin typeface="Source Sans Pro" panose="020B0503030403020204" pitchFamily="34" charset="0"/>
                <a:ea typeface="Source Sans Pro" panose="020B0503030403020204" pitchFamily="34" charset="0"/>
              </a:rPr>
              <a:t> </a:t>
            </a:r>
            <a:r>
              <a:rPr lang="en-GB" sz="1800" dirty="0">
                <a:latin typeface="Source Sans Pro" panose="020B0503030403020204" pitchFamily="34" charset="0"/>
                <a:ea typeface="Source Sans Pro" panose="020B0503030403020204" pitchFamily="34" charset="0"/>
              </a:rPr>
              <a:t>[2023] UKUT 129 (LC)</a:t>
            </a:r>
          </a:p>
          <a:p>
            <a:endParaRPr lang="en-GB" sz="18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GB" sz="1800" dirty="0">
                <a:latin typeface="Source Sans Pro" panose="020B0503030403020204" pitchFamily="34" charset="0"/>
                <a:ea typeface="Source Sans Pro" panose="020B0503030403020204" pitchFamily="34" charset="0"/>
              </a:rPr>
              <a:t>FTT penalty: £3,900</a:t>
            </a:r>
          </a:p>
          <a:p>
            <a:pPr marL="285750" indent="-285750">
              <a:buFont typeface="Arial" panose="020B0604020202020204" pitchFamily="34" charset="0"/>
              <a:buChar char="•"/>
            </a:pPr>
            <a:endParaRPr lang="en-GB" sz="18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GB" sz="1800" dirty="0">
                <a:latin typeface="Source Sans Pro" panose="020B0503030403020204" pitchFamily="34" charset="0"/>
                <a:ea typeface="Source Sans Pro" panose="020B0503030403020204" pitchFamily="34" charset="0"/>
              </a:rPr>
              <a:t>Issues:</a:t>
            </a:r>
          </a:p>
          <a:p>
            <a:pPr marL="644525" lvl="2" indent="-285750"/>
            <a:r>
              <a:rPr lang="en-GB" sz="1800" dirty="0">
                <a:latin typeface="Source Sans Pro" panose="020B0503030403020204" pitchFamily="34" charset="0"/>
                <a:ea typeface="Source Sans Pro" panose="020B0503030403020204" pitchFamily="34" charset="0"/>
              </a:rPr>
              <a:t>Period of offence</a:t>
            </a:r>
          </a:p>
          <a:p>
            <a:pPr marL="644525" lvl="2" indent="-285750"/>
            <a:r>
              <a:rPr lang="en-GB" sz="1800" dirty="0">
                <a:latin typeface="Source Sans Pro" panose="020B0503030403020204" pitchFamily="34" charset="0"/>
                <a:ea typeface="Source Sans Pro" panose="020B0503030403020204" pitchFamily="34" charset="0"/>
              </a:rPr>
              <a:t>LA’s policy</a:t>
            </a:r>
          </a:p>
          <a:p>
            <a:pPr marL="644525" lvl="2" indent="-285750"/>
            <a:r>
              <a:rPr lang="en-GB" sz="1800" dirty="0">
                <a:latin typeface="Source Sans Pro" panose="020B0503030403020204" pitchFamily="34" charset="0"/>
                <a:ea typeface="Source Sans Pro" panose="020B0503030403020204" pitchFamily="34" charset="0"/>
              </a:rPr>
              <a:t>Costs</a:t>
            </a:r>
          </a:p>
          <a:p>
            <a:pPr marL="644525" lvl="2" indent="-285750"/>
            <a:endParaRPr lang="en-GB" sz="18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GB" sz="1800" dirty="0">
                <a:latin typeface="Source Sans Pro" panose="020B0503030403020204" pitchFamily="34" charset="0"/>
                <a:ea typeface="Source Sans Pro" panose="020B0503030403020204" pitchFamily="34" charset="0"/>
              </a:rPr>
              <a:t>UT penalty: £18,000</a:t>
            </a:r>
          </a:p>
          <a:p>
            <a:pPr marL="644525" lvl="2" indent="-285750"/>
            <a:endParaRPr lang="en-GB" sz="1800" dirty="0">
              <a:latin typeface="Source Sans Pro" panose="020B0503030403020204" pitchFamily="34" charset="0"/>
              <a:ea typeface="Source Sans Pro" panose="020B0503030403020204" pitchFamily="34" charset="0"/>
            </a:endParaRPr>
          </a:p>
        </p:txBody>
      </p:sp>
      <p:sp>
        <p:nvSpPr>
          <p:cNvPr id="3" name="Text Placeholder 2">
            <a:extLst>
              <a:ext uri="{FF2B5EF4-FFF2-40B4-BE49-F238E27FC236}">
                <a16:creationId xmlns:a16="http://schemas.microsoft.com/office/drawing/2014/main" id="{F996D342-200A-FF95-49E4-E2C6553B00CA}"/>
              </a:ext>
            </a:extLst>
          </p:cNvPr>
          <p:cNvSpPr>
            <a:spLocks noGrp="1"/>
          </p:cNvSpPr>
          <p:nvPr>
            <p:ph type="body" sz="quarter" idx="12"/>
          </p:nvPr>
        </p:nvSpPr>
        <p:spPr/>
        <p:txBody>
          <a:bodyPr/>
          <a:lstStyle/>
          <a:p>
            <a:r>
              <a:rPr lang="en-GB" sz="1800" dirty="0"/>
              <a:t>Duration of offence and application of policies</a:t>
            </a:r>
          </a:p>
        </p:txBody>
      </p:sp>
      <p:pic>
        <p:nvPicPr>
          <p:cNvPr id="6" name="Picture Placeholder 5" descr="Blue 3d house and several white 3d houses">
            <a:extLst>
              <a:ext uri="{FF2B5EF4-FFF2-40B4-BE49-F238E27FC236}">
                <a16:creationId xmlns:a16="http://schemas.microsoft.com/office/drawing/2014/main" id="{CBE429F3-8F28-DAFA-5174-BA8749204950}"/>
              </a:ext>
            </a:extLst>
          </p:cNvPr>
          <p:cNvPicPr>
            <a:picLocks noGrp="1" noChangeAspect="1"/>
          </p:cNvPicPr>
          <p:nvPr>
            <p:ph type="pic" sz="quarter" idx="13"/>
          </p:nvPr>
        </p:nvPicPr>
        <p:blipFill>
          <a:blip r:embed="rId3"/>
          <a:srcRect l="18328" r="18328"/>
          <a:stretch>
            <a:fillRect/>
          </a:stretch>
        </p:blipFill>
        <p:spPr/>
      </p:pic>
    </p:spTree>
    <p:extLst>
      <p:ext uri="{BB962C8B-B14F-4D97-AF65-F5344CB8AC3E}">
        <p14:creationId xmlns:p14="http://schemas.microsoft.com/office/powerpoint/2010/main" val="3129482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ECFABD-9176-8BB1-2F01-83C9EE410D39}"/>
              </a:ext>
            </a:extLst>
          </p:cNvPr>
          <p:cNvSpPr>
            <a:spLocks noGrp="1"/>
          </p:cNvSpPr>
          <p:nvPr>
            <p:ph type="body" sz="quarter" idx="10"/>
          </p:nvPr>
        </p:nvSpPr>
        <p:spPr/>
        <p:txBody>
          <a:bodyPr/>
          <a:lstStyle/>
          <a:p>
            <a:pPr marL="285750" indent="-285750">
              <a:buFont typeface="Arial" panose="020B0604020202020204" pitchFamily="34" charset="0"/>
              <a:buChar char="•"/>
            </a:pPr>
            <a:endParaRPr lang="en-GB" sz="800" i="1" dirty="0"/>
          </a:p>
          <a:p>
            <a:pPr marL="285750" indent="-285750">
              <a:buFont typeface="Arial" panose="020B0604020202020204" pitchFamily="34" charset="0"/>
              <a:buChar char="•"/>
            </a:pPr>
            <a:r>
              <a:rPr lang="en-GB" sz="1400" dirty="0"/>
              <a:t>Legislative developments:</a:t>
            </a:r>
          </a:p>
          <a:p>
            <a:pPr marL="285750" indent="-285750">
              <a:buFont typeface="Arial" panose="020B0604020202020204" pitchFamily="34" charset="0"/>
              <a:buChar char="•"/>
            </a:pPr>
            <a:endParaRPr lang="en-GB" sz="500" dirty="0"/>
          </a:p>
          <a:p>
            <a:pPr marL="457200" lvl="1" indent="-285750"/>
            <a:r>
              <a:rPr lang="en-GB" sz="1400" dirty="0"/>
              <a:t>HMO (Asylum-Seeker Accommodation) (England) Regulations 2023 </a:t>
            </a:r>
          </a:p>
          <a:p>
            <a:pPr marL="457200" lvl="1" indent="-285750"/>
            <a:r>
              <a:rPr lang="en-GB" sz="1400" dirty="0"/>
              <a:t>Supported Housing (Regulatory Oversight) Act 2023</a:t>
            </a:r>
          </a:p>
          <a:p>
            <a:pPr marL="285750" indent="-285750">
              <a:buFont typeface="Arial" panose="020B0604020202020204" pitchFamily="34" charset="0"/>
              <a:buChar char="•"/>
            </a:pPr>
            <a:endParaRPr lang="en-GB" sz="800" i="1" dirty="0"/>
          </a:p>
          <a:p>
            <a:pPr marL="285750" indent="-285750">
              <a:buFont typeface="Arial" panose="020B0604020202020204" pitchFamily="34" charset="0"/>
              <a:buChar char="•"/>
            </a:pPr>
            <a:r>
              <a:rPr lang="en-GB" sz="1400" dirty="0"/>
              <a:t>Upcoming appeals: property guardianship &amp; adequacy of reasons in s.249A notices</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Bringing s.249A appeals out of time </a:t>
            </a:r>
          </a:p>
        </p:txBody>
      </p:sp>
      <p:sp>
        <p:nvSpPr>
          <p:cNvPr id="3" name="Text Placeholder 2">
            <a:extLst>
              <a:ext uri="{FF2B5EF4-FFF2-40B4-BE49-F238E27FC236}">
                <a16:creationId xmlns:a16="http://schemas.microsoft.com/office/drawing/2014/main" id="{DB5721F9-5737-2299-E601-8A5ABBAB38E8}"/>
              </a:ext>
            </a:extLst>
          </p:cNvPr>
          <p:cNvSpPr>
            <a:spLocks noGrp="1"/>
          </p:cNvSpPr>
          <p:nvPr>
            <p:ph type="body" sz="quarter" idx="12"/>
          </p:nvPr>
        </p:nvSpPr>
        <p:spPr/>
        <p:txBody>
          <a:bodyPr/>
          <a:lstStyle/>
          <a:p>
            <a:r>
              <a:rPr lang="en-GB" dirty="0"/>
              <a:t>Overview of this talk </a:t>
            </a:r>
          </a:p>
        </p:txBody>
      </p:sp>
      <p:sp>
        <p:nvSpPr>
          <p:cNvPr id="4" name="Text Placeholder 3">
            <a:extLst>
              <a:ext uri="{FF2B5EF4-FFF2-40B4-BE49-F238E27FC236}">
                <a16:creationId xmlns:a16="http://schemas.microsoft.com/office/drawing/2014/main" id="{D7B1B71E-282D-4235-94C9-7FF02927B0CA}"/>
              </a:ext>
            </a:extLst>
          </p:cNvPr>
          <p:cNvSpPr>
            <a:spLocks noGrp="1"/>
          </p:cNvSpPr>
          <p:nvPr>
            <p:ph type="body" sz="quarter" idx="13"/>
          </p:nvPr>
        </p:nvSpPr>
        <p:spPr/>
        <p:txBody>
          <a:bodyPr/>
          <a:lstStyle/>
          <a:p>
            <a:r>
              <a:rPr lang="en-GB" dirty="0"/>
              <a:t>Updates from Tara	</a:t>
            </a:r>
          </a:p>
        </p:txBody>
      </p:sp>
      <p:sp>
        <p:nvSpPr>
          <p:cNvPr id="8" name="Text Placeholder 7">
            <a:extLst>
              <a:ext uri="{FF2B5EF4-FFF2-40B4-BE49-F238E27FC236}">
                <a16:creationId xmlns:a16="http://schemas.microsoft.com/office/drawing/2014/main" id="{00392C5A-E8E4-06A5-C65A-7C5F363C1E50}"/>
              </a:ext>
            </a:extLst>
          </p:cNvPr>
          <p:cNvSpPr>
            <a:spLocks noGrp="1"/>
          </p:cNvSpPr>
          <p:nvPr>
            <p:ph type="body" sz="quarter" idx="14"/>
          </p:nvPr>
        </p:nvSpPr>
        <p:spPr/>
        <p:txBody>
          <a:bodyPr/>
          <a:lstStyle/>
          <a:p>
            <a:pPr marL="171450" indent="-171450">
              <a:buFont typeface="Arial" panose="020B0604020202020204" pitchFamily="34" charset="0"/>
              <a:buChar char="•"/>
            </a:pPr>
            <a:endParaRPr lang="en-GB" sz="1400" dirty="0"/>
          </a:p>
          <a:p>
            <a:pPr marL="171450" indent="-171450">
              <a:buFont typeface="Arial" panose="020B0604020202020204" pitchFamily="34" charset="0"/>
              <a:buChar char="•"/>
            </a:pPr>
            <a:r>
              <a:rPr lang="en-GB" sz="1400" dirty="0"/>
              <a:t>Application of local authority policies</a:t>
            </a:r>
          </a:p>
          <a:p>
            <a:endParaRPr lang="en-GB" sz="1400" dirty="0"/>
          </a:p>
          <a:p>
            <a:pPr marL="171450" indent="-171450">
              <a:buFont typeface="Arial" panose="020B0604020202020204" pitchFamily="34" charset="0"/>
              <a:buChar char="•"/>
            </a:pPr>
            <a:r>
              <a:rPr lang="en-GB" sz="1400" dirty="0"/>
              <a:t>Reasonable excuse defences </a:t>
            </a:r>
          </a:p>
          <a:p>
            <a:pPr marL="171450" indent="-171450">
              <a:buFont typeface="Arial" panose="020B0604020202020204" pitchFamily="34" charset="0"/>
              <a:buChar char="•"/>
            </a:pPr>
            <a:endParaRPr lang="en-GB" sz="1400" dirty="0"/>
          </a:p>
          <a:p>
            <a:pPr marL="171450" indent="-171450">
              <a:buFont typeface="Arial" panose="020B0604020202020204" pitchFamily="34" charset="0"/>
              <a:buChar char="•"/>
            </a:pPr>
            <a:r>
              <a:rPr lang="en-GB" sz="1400" dirty="0"/>
              <a:t>Meaning of “family member”</a:t>
            </a:r>
          </a:p>
          <a:p>
            <a:pPr marL="171450" indent="-171450">
              <a:buFont typeface="Arial" panose="020B0604020202020204" pitchFamily="34" charset="0"/>
              <a:buChar char="•"/>
            </a:pPr>
            <a:endParaRPr lang="en-GB" sz="1400" dirty="0"/>
          </a:p>
          <a:p>
            <a:pPr marL="171450" indent="-171450">
              <a:buFont typeface="Arial" panose="020B0604020202020204" pitchFamily="34" charset="0"/>
              <a:buChar char="•"/>
            </a:pPr>
            <a:r>
              <a:rPr lang="en-GB" sz="1400" dirty="0"/>
              <a:t>Rent Repayment Orders </a:t>
            </a:r>
          </a:p>
          <a:p>
            <a:pPr marL="171450" indent="-171450">
              <a:buFont typeface="Arial" panose="020B0604020202020204" pitchFamily="34" charset="0"/>
              <a:buChar char="•"/>
            </a:pPr>
            <a:endParaRPr lang="en-GB" sz="1400" dirty="0"/>
          </a:p>
          <a:p>
            <a:endParaRPr lang="en-GB" sz="1400" dirty="0"/>
          </a:p>
        </p:txBody>
      </p:sp>
      <p:sp>
        <p:nvSpPr>
          <p:cNvPr id="9" name="Text Placeholder 8">
            <a:extLst>
              <a:ext uri="{FF2B5EF4-FFF2-40B4-BE49-F238E27FC236}">
                <a16:creationId xmlns:a16="http://schemas.microsoft.com/office/drawing/2014/main" id="{044D30EB-6064-1F6E-C579-7838559FF0BE}"/>
              </a:ext>
            </a:extLst>
          </p:cNvPr>
          <p:cNvSpPr>
            <a:spLocks noGrp="1"/>
          </p:cNvSpPr>
          <p:nvPr>
            <p:ph type="body" sz="quarter" idx="15"/>
          </p:nvPr>
        </p:nvSpPr>
        <p:spPr/>
        <p:txBody>
          <a:bodyPr/>
          <a:lstStyle/>
          <a:p>
            <a:r>
              <a:rPr lang="en-GB" dirty="0"/>
              <a:t>Updates from Alexander   </a:t>
            </a:r>
          </a:p>
        </p:txBody>
      </p:sp>
    </p:spTree>
    <p:extLst>
      <p:ext uri="{BB962C8B-B14F-4D97-AF65-F5344CB8AC3E}">
        <p14:creationId xmlns:p14="http://schemas.microsoft.com/office/powerpoint/2010/main" val="26053807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FB1BE5-334F-7A19-650C-98E52CDB0DAF}"/>
              </a:ext>
            </a:extLst>
          </p:cNvPr>
          <p:cNvSpPr>
            <a:spLocks noGrp="1"/>
          </p:cNvSpPr>
          <p:nvPr>
            <p:ph type="title"/>
          </p:nvPr>
        </p:nvSpPr>
        <p:spPr>
          <a:xfrm>
            <a:off x="705474" y="3141237"/>
            <a:ext cx="6694031" cy="841800"/>
          </a:xfrm>
        </p:spPr>
        <p:txBody>
          <a:bodyPr/>
          <a:lstStyle/>
          <a:p>
            <a:r>
              <a:rPr lang="en-GB" sz="3200" dirty="0"/>
              <a:t>Reasonable excuse defences </a:t>
            </a:r>
            <a:endParaRPr lang="en-GB" dirty="0"/>
          </a:p>
        </p:txBody>
      </p:sp>
      <p:sp>
        <p:nvSpPr>
          <p:cNvPr id="8" name="Text Placeholder 7">
            <a:extLst>
              <a:ext uri="{FF2B5EF4-FFF2-40B4-BE49-F238E27FC236}">
                <a16:creationId xmlns:a16="http://schemas.microsoft.com/office/drawing/2014/main" id="{A923E6AE-3191-11F1-51A4-948888A8DAC2}"/>
              </a:ext>
            </a:extLst>
          </p:cNvPr>
          <p:cNvSpPr>
            <a:spLocks noGrp="1"/>
          </p:cNvSpPr>
          <p:nvPr>
            <p:ph type="body" sz="quarter" idx="10"/>
          </p:nvPr>
        </p:nvSpPr>
        <p:spPr/>
        <p:txBody>
          <a:bodyPr/>
          <a:lstStyle/>
          <a:p>
            <a:r>
              <a:rPr lang="en-GB" dirty="0"/>
              <a:t>5</a:t>
            </a:r>
          </a:p>
        </p:txBody>
      </p:sp>
    </p:spTree>
    <p:extLst>
      <p:ext uri="{BB962C8B-B14F-4D97-AF65-F5344CB8AC3E}">
        <p14:creationId xmlns:p14="http://schemas.microsoft.com/office/powerpoint/2010/main" val="4294922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D2F8FB-1D16-9D76-002E-D7A0B4777FC5}"/>
              </a:ext>
            </a:extLst>
          </p:cNvPr>
          <p:cNvSpPr>
            <a:spLocks noGrp="1"/>
          </p:cNvSpPr>
          <p:nvPr>
            <p:ph type="body" sz="quarter" idx="10"/>
          </p:nvPr>
        </p:nvSpPr>
        <p:spPr>
          <a:xfrm>
            <a:off x="3841212" y="914400"/>
            <a:ext cx="3806113" cy="3719015"/>
          </a:xfrm>
        </p:spPr>
        <p:txBody>
          <a:bodyPr>
            <a:normAutofit/>
          </a:bodyPr>
          <a:lstStyle/>
          <a:p>
            <a:pPr>
              <a:spcAft>
                <a:spcPts val="600"/>
              </a:spcAft>
            </a:pPr>
            <a:endParaRPr lang="en-GB" sz="1800" i="1" dirty="0">
              <a:latin typeface="Source Sans Pro" panose="020B0503030403020204" pitchFamily="34" charset="0"/>
              <a:ea typeface="Source Sans Pro" panose="020B0503030403020204" pitchFamily="34" charset="0"/>
            </a:endParaRPr>
          </a:p>
          <a:p>
            <a:pPr>
              <a:spcAft>
                <a:spcPts val="600"/>
              </a:spcAft>
            </a:pPr>
            <a:r>
              <a:rPr lang="en-GB" sz="1800" i="1" dirty="0">
                <a:latin typeface="Source Sans Pro" panose="020B0503030403020204" pitchFamily="34" charset="0"/>
                <a:ea typeface="Source Sans Pro" panose="020B0503030403020204" pitchFamily="34" charset="0"/>
              </a:rPr>
              <a:t>Marigold v Wells </a:t>
            </a:r>
            <a:r>
              <a:rPr lang="en-GB" sz="1800" dirty="0">
                <a:latin typeface="Source Sans Pro" panose="020B0503030403020204" pitchFamily="34" charset="0"/>
                <a:ea typeface="Source Sans Pro" panose="020B0503030403020204" pitchFamily="34" charset="0"/>
              </a:rPr>
              <a:t>[2023] UKUT 33 (LC)</a:t>
            </a:r>
          </a:p>
          <a:p>
            <a:pPr>
              <a:spcAft>
                <a:spcPts val="600"/>
              </a:spcAft>
            </a:pPr>
            <a:endParaRPr lang="en-GB" sz="1800" dirty="0">
              <a:latin typeface="Source Sans Pro" panose="020B0503030403020204" pitchFamily="34" charset="0"/>
              <a:ea typeface="Source Sans Pro" panose="020B0503030403020204" pitchFamily="34" charset="0"/>
            </a:endParaRPr>
          </a:p>
          <a:p>
            <a:pPr marL="285750" indent="-285750">
              <a:spcAft>
                <a:spcPts val="600"/>
              </a:spcAft>
              <a:buFont typeface="Arial" panose="020B0604020202020204" pitchFamily="34" charset="0"/>
              <a:buChar char="•"/>
            </a:pPr>
            <a:r>
              <a:rPr lang="en-GB" sz="1800" dirty="0">
                <a:latin typeface="Source Sans Pro" panose="020B0503030403020204" pitchFamily="34" charset="0"/>
                <a:ea typeface="Source Sans Pro" panose="020B0503030403020204" pitchFamily="34" charset="0"/>
              </a:rPr>
              <a:t>31 October 2018: application for licence</a:t>
            </a:r>
          </a:p>
          <a:p>
            <a:pPr marL="285750" indent="-285750">
              <a:spcAft>
                <a:spcPts val="600"/>
              </a:spcAft>
              <a:buFont typeface="Arial" panose="020B0604020202020204" pitchFamily="34" charset="0"/>
              <a:buChar char="•"/>
            </a:pPr>
            <a:r>
              <a:rPr lang="en-GB" sz="1800" dirty="0">
                <a:latin typeface="Source Sans Pro" panose="020B0503030403020204" pitchFamily="34" charset="0"/>
                <a:ea typeface="Source Sans Pro" panose="020B0503030403020204" pitchFamily="34" charset="0"/>
              </a:rPr>
              <a:t>15 November 2018: LA response</a:t>
            </a:r>
          </a:p>
          <a:p>
            <a:pPr marL="285750" indent="-285750">
              <a:spcAft>
                <a:spcPts val="600"/>
              </a:spcAft>
              <a:buFont typeface="Arial" panose="020B0604020202020204" pitchFamily="34" charset="0"/>
              <a:buChar char="•"/>
            </a:pPr>
            <a:r>
              <a:rPr lang="en-GB" sz="1800" dirty="0">
                <a:latin typeface="Source Sans Pro" panose="020B0503030403020204" pitchFamily="34" charset="0"/>
                <a:ea typeface="Source Sans Pro" panose="020B0503030403020204" pitchFamily="34" charset="0"/>
              </a:rPr>
              <a:t>23 November 2018: tenancy</a:t>
            </a:r>
          </a:p>
          <a:p>
            <a:pPr marL="285750" indent="-285750">
              <a:spcAft>
                <a:spcPts val="600"/>
              </a:spcAft>
              <a:buFont typeface="Arial" panose="020B0604020202020204" pitchFamily="34" charset="0"/>
              <a:buChar char="•"/>
            </a:pPr>
            <a:r>
              <a:rPr lang="en-GB" sz="1800" dirty="0">
                <a:latin typeface="Source Sans Pro" panose="020B0503030403020204" pitchFamily="34" charset="0"/>
                <a:ea typeface="Source Sans Pro" panose="020B0503030403020204" pitchFamily="34" charset="0"/>
              </a:rPr>
              <a:t>1 April 2019: additional licensing scheme in force</a:t>
            </a:r>
          </a:p>
          <a:p>
            <a:pPr>
              <a:spcAft>
                <a:spcPts val="600"/>
              </a:spcAft>
            </a:pPr>
            <a:endParaRPr lang="en-GB" sz="1800" dirty="0">
              <a:latin typeface="Source Sans Pro" panose="020B0503030403020204" pitchFamily="34" charset="0"/>
              <a:ea typeface="Source Sans Pro" panose="020B0503030403020204" pitchFamily="34" charset="0"/>
            </a:endParaRPr>
          </a:p>
          <a:p>
            <a:pPr marL="644525" lvl="2" indent="-285750">
              <a:spcAft>
                <a:spcPts val="600"/>
              </a:spcAft>
            </a:pPr>
            <a:endParaRPr lang="en-GB" dirty="0"/>
          </a:p>
        </p:txBody>
      </p:sp>
      <p:sp>
        <p:nvSpPr>
          <p:cNvPr id="3" name="Text Placeholder 2">
            <a:extLst>
              <a:ext uri="{FF2B5EF4-FFF2-40B4-BE49-F238E27FC236}">
                <a16:creationId xmlns:a16="http://schemas.microsoft.com/office/drawing/2014/main" id="{F996D342-200A-FF95-49E4-E2C6553B00CA}"/>
              </a:ext>
            </a:extLst>
          </p:cNvPr>
          <p:cNvSpPr>
            <a:spLocks noGrp="1"/>
          </p:cNvSpPr>
          <p:nvPr>
            <p:ph type="body" sz="quarter" idx="12"/>
          </p:nvPr>
        </p:nvSpPr>
        <p:spPr>
          <a:xfrm>
            <a:off x="3840500" y="725184"/>
            <a:ext cx="3806113" cy="531886"/>
          </a:xfrm>
        </p:spPr>
        <p:txBody>
          <a:bodyPr>
            <a:noAutofit/>
          </a:bodyPr>
          <a:lstStyle/>
          <a:p>
            <a:pPr>
              <a:lnSpc>
                <a:spcPct val="90000"/>
              </a:lnSpc>
              <a:spcAft>
                <a:spcPts val="600"/>
              </a:spcAft>
            </a:pPr>
            <a:r>
              <a:rPr lang="en-GB" sz="1800" dirty="0"/>
              <a:t>Reasonable excuse</a:t>
            </a:r>
          </a:p>
        </p:txBody>
      </p:sp>
      <p:sp>
        <p:nvSpPr>
          <p:cNvPr id="11" name="Text Placeholder 4">
            <a:extLst>
              <a:ext uri="{FF2B5EF4-FFF2-40B4-BE49-F238E27FC236}">
                <a16:creationId xmlns:a16="http://schemas.microsoft.com/office/drawing/2014/main" id="{0129AF44-0DFE-C860-EE2E-60DB562E93A8}"/>
              </a:ext>
            </a:extLst>
          </p:cNvPr>
          <p:cNvSpPr>
            <a:spLocks noGrp="1"/>
          </p:cNvSpPr>
          <p:nvPr>
            <p:ph type="body" sz="quarter" idx="14"/>
          </p:nvPr>
        </p:nvSpPr>
        <p:spPr>
          <a:xfrm>
            <a:off x="674688" y="100013"/>
            <a:ext cx="7570787" cy="223837"/>
          </a:xfrm>
        </p:spPr>
        <p:txBody>
          <a:bodyPr/>
          <a:lstStyle/>
          <a:p>
            <a:endParaRPr lang="en-US"/>
          </a:p>
        </p:txBody>
      </p:sp>
      <p:pic>
        <p:nvPicPr>
          <p:cNvPr id="8" name="Picture Placeholder 7" descr="Mini ceramic tealight holder house">
            <a:extLst>
              <a:ext uri="{FF2B5EF4-FFF2-40B4-BE49-F238E27FC236}">
                <a16:creationId xmlns:a16="http://schemas.microsoft.com/office/drawing/2014/main" id="{B21E6DCF-3A29-AD70-82CA-08A3EAE9C653}"/>
              </a:ext>
            </a:extLst>
          </p:cNvPr>
          <p:cNvPicPr>
            <a:picLocks noGrp="1" noChangeAspect="1"/>
          </p:cNvPicPr>
          <p:nvPr>
            <p:ph type="pic" sz="quarter" idx="13"/>
          </p:nvPr>
        </p:nvPicPr>
        <p:blipFill>
          <a:blip r:embed="rId3"/>
          <a:srcRect l="26261" r="26261"/>
          <a:stretch>
            <a:fillRect/>
          </a:stretch>
        </p:blipFill>
        <p:spPr/>
      </p:pic>
    </p:spTree>
    <p:extLst>
      <p:ext uri="{BB962C8B-B14F-4D97-AF65-F5344CB8AC3E}">
        <p14:creationId xmlns:p14="http://schemas.microsoft.com/office/powerpoint/2010/main" val="30091677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D2F8FB-1D16-9D76-002E-D7A0B4777FC5}"/>
              </a:ext>
            </a:extLst>
          </p:cNvPr>
          <p:cNvSpPr>
            <a:spLocks noGrp="1"/>
          </p:cNvSpPr>
          <p:nvPr>
            <p:ph type="body" sz="quarter" idx="10"/>
          </p:nvPr>
        </p:nvSpPr>
        <p:spPr>
          <a:xfrm>
            <a:off x="3841212" y="914400"/>
            <a:ext cx="3806113" cy="3719015"/>
          </a:xfrm>
        </p:spPr>
        <p:txBody>
          <a:bodyPr>
            <a:normAutofit/>
          </a:bodyPr>
          <a:lstStyle/>
          <a:p>
            <a:pPr>
              <a:spcAft>
                <a:spcPts val="600"/>
              </a:spcAft>
            </a:pPr>
            <a:endParaRPr lang="en-GB" sz="1800" i="1" dirty="0">
              <a:latin typeface="Source Sans Pro" panose="020B0503030403020204" pitchFamily="34" charset="0"/>
              <a:ea typeface="Source Sans Pro" panose="020B0503030403020204" pitchFamily="34" charset="0"/>
            </a:endParaRPr>
          </a:p>
          <a:p>
            <a:pPr>
              <a:spcAft>
                <a:spcPts val="600"/>
              </a:spcAft>
            </a:pPr>
            <a:r>
              <a:rPr lang="en-GB" sz="1800" i="1" dirty="0">
                <a:latin typeface="Source Sans Pro" panose="020B0503030403020204" pitchFamily="34" charset="0"/>
                <a:ea typeface="Source Sans Pro" panose="020B0503030403020204" pitchFamily="34" charset="0"/>
              </a:rPr>
              <a:t>Marigold v Wells </a:t>
            </a:r>
            <a:r>
              <a:rPr lang="en-GB" sz="1800" dirty="0">
                <a:latin typeface="Source Sans Pro" panose="020B0503030403020204" pitchFamily="34" charset="0"/>
                <a:ea typeface="Source Sans Pro" panose="020B0503030403020204" pitchFamily="34" charset="0"/>
              </a:rPr>
              <a:t>[2023] UKUT 33 (LC)</a:t>
            </a:r>
          </a:p>
          <a:p>
            <a:pPr>
              <a:spcAft>
                <a:spcPts val="600"/>
              </a:spcAft>
            </a:pPr>
            <a:endParaRPr lang="en-GB" sz="1800" dirty="0">
              <a:latin typeface="Source Sans Pro" panose="020B0503030403020204" pitchFamily="34" charset="0"/>
              <a:ea typeface="Source Sans Pro" panose="020B0503030403020204" pitchFamily="34" charset="0"/>
            </a:endParaRPr>
          </a:p>
          <a:p>
            <a:pPr marL="285750" indent="-285750">
              <a:spcAft>
                <a:spcPts val="600"/>
              </a:spcAft>
              <a:buFont typeface="Arial" panose="020B0604020202020204" pitchFamily="34" charset="0"/>
              <a:buChar char="•"/>
            </a:pPr>
            <a:r>
              <a:rPr lang="en-GB" sz="1800" dirty="0">
                <a:latin typeface="Source Sans Pro" panose="020B0503030403020204" pitchFamily="34" charset="0"/>
                <a:ea typeface="Source Sans Pro" panose="020B0503030403020204" pitchFamily="34" charset="0"/>
              </a:rPr>
              <a:t>Reasonable excuse?</a:t>
            </a:r>
          </a:p>
          <a:p>
            <a:pPr marL="285750" indent="-285750">
              <a:spcAft>
                <a:spcPts val="600"/>
              </a:spcAft>
              <a:buFont typeface="Arial" panose="020B0604020202020204" pitchFamily="34" charset="0"/>
              <a:buChar char="•"/>
            </a:pPr>
            <a:r>
              <a:rPr lang="en-GB" sz="1800" dirty="0">
                <a:latin typeface="Source Sans Pro" panose="020B0503030403020204" pitchFamily="34" charset="0"/>
                <a:ea typeface="Source Sans Pro" panose="020B0503030403020204" pitchFamily="34" charset="0"/>
              </a:rPr>
              <a:t>Ignorance of the law?</a:t>
            </a:r>
          </a:p>
          <a:p>
            <a:pPr marL="644525" lvl="2" indent="-285750">
              <a:spcAft>
                <a:spcPts val="600"/>
              </a:spcAft>
            </a:pPr>
            <a:endParaRPr lang="en-GB" dirty="0"/>
          </a:p>
        </p:txBody>
      </p:sp>
      <p:sp>
        <p:nvSpPr>
          <p:cNvPr id="3" name="Text Placeholder 2">
            <a:extLst>
              <a:ext uri="{FF2B5EF4-FFF2-40B4-BE49-F238E27FC236}">
                <a16:creationId xmlns:a16="http://schemas.microsoft.com/office/drawing/2014/main" id="{F996D342-200A-FF95-49E4-E2C6553B00CA}"/>
              </a:ext>
            </a:extLst>
          </p:cNvPr>
          <p:cNvSpPr>
            <a:spLocks noGrp="1"/>
          </p:cNvSpPr>
          <p:nvPr>
            <p:ph type="body" sz="quarter" idx="12"/>
          </p:nvPr>
        </p:nvSpPr>
        <p:spPr>
          <a:xfrm>
            <a:off x="3840500" y="725184"/>
            <a:ext cx="3806113" cy="531886"/>
          </a:xfrm>
        </p:spPr>
        <p:txBody>
          <a:bodyPr>
            <a:noAutofit/>
          </a:bodyPr>
          <a:lstStyle/>
          <a:p>
            <a:pPr>
              <a:lnSpc>
                <a:spcPct val="90000"/>
              </a:lnSpc>
              <a:spcAft>
                <a:spcPts val="600"/>
              </a:spcAft>
            </a:pPr>
            <a:r>
              <a:rPr lang="en-GB" sz="1800" dirty="0"/>
              <a:t>Reasonable excuse</a:t>
            </a:r>
          </a:p>
        </p:txBody>
      </p:sp>
      <p:sp>
        <p:nvSpPr>
          <p:cNvPr id="11" name="Text Placeholder 4">
            <a:extLst>
              <a:ext uri="{FF2B5EF4-FFF2-40B4-BE49-F238E27FC236}">
                <a16:creationId xmlns:a16="http://schemas.microsoft.com/office/drawing/2014/main" id="{0129AF44-0DFE-C860-EE2E-60DB562E93A8}"/>
              </a:ext>
            </a:extLst>
          </p:cNvPr>
          <p:cNvSpPr>
            <a:spLocks noGrp="1"/>
          </p:cNvSpPr>
          <p:nvPr>
            <p:ph type="body" sz="quarter" idx="14"/>
          </p:nvPr>
        </p:nvSpPr>
        <p:spPr>
          <a:xfrm>
            <a:off x="674688" y="100013"/>
            <a:ext cx="7570787" cy="223837"/>
          </a:xfrm>
        </p:spPr>
        <p:txBody>
          <a:bodyPr/>
          <a:lstStyle/>
          <a:p>
            <a:endParaRPr lang="en-US"/>
          </a:p>
        </p:txBody>
      </p:sp>
      <p:pic>
        <p:nvPicPr>
          <p:cNvPr id="8" name="Picture Placeholder 7" descr="Mini ceramic tealight holder house">
            <a:extLst>
              <a:ext uri="{FF2B5EF4-FFF2-40B4-BE49-F238E27FC236}">
                <a16:creationId xmlns:a16="http://schemas.microsoft.com/office/drawing/2014/main" id="{B21E6DCF-3A29-AD70-82CA-08A3EAE9C653}"/>
              </a:ext>
            </a:extLst>
          </p:cNvPr>
          <p:cNvPicPr>
            <a:picLocks noGrp="1" noChangeAspect="1"/>
          </p:cNvPicPr>
          <p:nvPr>
            <p:ph type="pic" sz="quarter" idx="13"/>
          </p:nvPr>
        </p:nvPicPr>
        <p:blipFill>
          <a:blip r:embed="rId3"/>
          <a:srcRect l="26261" r="26261"/>
          <a:stretch>
            <a:fillRect/>
          </a:stretch>
        </p:blipFill>
        <p:spPr/>
      </p:pic>
    </p:spTree>
    <p:extLst>
      <p:ext uri="{BB962C8B-B14F-4D97-AF65-F5344CB8AC3E}">
        <p14:creationId xmlns:p14="http://schemas.microsoft.com/office/powerpoint/2010/main" val="13138782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D2F8FB-1D16-9D76-002E-D7A0B4777FC5}"/>
              </a:ext>
            </a:extLst>
          </p:cNvPr>
          <p:cNvSpPr>
            <a:spLocks noGrp="1"/>
          </p:cNvSpPr>
          <p:nvPr>
            <p:ph type="body" sz="quarter" idx="10"/>
          </p:nvPr>
        </p:nvSpPr>
        <p:spPr>
          <a:xfrm>
            <a:off x="719850" y="1322962"/>
            <a:ext cx="3806113" cy="3310453"/>
          </a:xfrm>
        </p:spPr>
        <p:txBody>
          <a:bodyPr/>
          <a:lstStyle/>
          <a:p>
            <a:endParaRPr lang="en-GB" sz="1800" i="1" dirty="0">
              <a:latin typeface="Source Sans Pro" panose="020B0503030403020204" pitchFamily="34" charset="0"/>
              <a:ea typeface="Source Sans Pro" panose="020B0503030403020204" pitchFamily="34" charset="0"/>
            </a:endParaRPr>
          </a:p>
          <a:p>
            <a:r>
              <a:rPr lang="en-GB" sz="1800" i="1" dirty="0">
                <a:latin typeface="Source Sans Pro" panose="020B0503030403020204" pitchFamily="34" charset="0"/>
                <a:ea typeface="Source Sans Pro" panose="020B0503030403020204" pitchFamily="34" charset="0"/>
              </a:rPr>
              <a:t>Gateshead BC v City Estate Holdings Ltd</a:t>
            </a:r>
            <a:endParaRPr lang="en-GB" sz="1800" dirty="0">
              <a:latin typeface="Source Sans Pro" panose="020B0503030403020204" pitchFamily="34" charset="0"/>
              <a:ea typeface="Source Sans Pro" panose="020B0503030403020204" pitchFamily="34" charset="0"/>
            </a:endParaRPr>
          </a:p>
          <a:p>
            <a:endParaRPr lang="en-GB" sz="18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GB" sz="1800" dirty="0">
                <a:latin typeface="Source Sans Pro" panose="020B0503030403020204" pitchFamily="34" charset="0"/>
                <a:ea typeface="Source Sans Pro" panose="020B0503030403020204" pitchFamily="34" charset="0"/>
              </a:rPr>
              <a:t>Two properties bought at auction</a:t>
            </a:r>
          </a:p>
          <a:p>
            <a:pPr marL="285750" indent="-285750">
              <a:buFont typeface="Arial" panose="020B0604020202020204" pitchFamily="34" charset="0"/>
              <a:buChar char="•"/>
            </a:pPr>
            <a:r>
              <a:rPr lang="en-GB" sz="1800" dirty="0">
                <a:latin typeface="Source Sans Pro" panose="020B0503030403020204" pitchFamily="34" charset="0"/>
                <a:ea typeface="Source Sans Pro" panose="020B0503030403020204" pitchFamily="34" charset="0"/>
              </a:rPr>
              <a:t>No information re licensing</a:t>
            </a:r>
          </a:p>
          <a:p>
            <a:pPr marL="285750" indent="-285750">
              <a:buFont typeface="Arial" panose="020B0604020202020204" pitchFamily="34" charset="0"/>
              <a:buChar char="•"/>
            </a:pPr>
            <a:r>
              <a:rPr lang="en-GB" sz="1800" dirty="0">
                <a:latin typeface="Source Sans Pro" panose="020B0503030403020204" pitchFamily="34" charset="0"/>
                <a:ea typeface="Source Sans Pro" panose="020B0503030403020204" pitchFamily="34" charset="0"/>
              </a:rPr>
              <a:t>Penalties: approx. £5k and £4k</a:t>
            </a:r>
          </a:p>
          <a:p>
            <a:pPr marL="285750" indent="-285750">
              <a:buFont typeface="Arial" panose="020B0604020202020204" pitchFamily="34" charset="0"/>
              <a:buChar char="•"/>
            </a:pPr>
            <a:endParaRPr lang="en-GB" sz="1800" dirty="0">
              <a:latin typeface="Source Sans Pro" panose="020B0503030403020204" pitchFamily="34" charset="0"/>
              <a:ea typeface="Source Sans Pro" panose="020B0503030403020204" pitchFamily="34" charset="0"/>
            </a:endParaRPr>
          </a:p>
        </p:txBody>
      </p:sp>
      <p:sp>
        <p:nvSpPr>
          <p:cNvPr id="3" name="Text Placeholder 2">
            <a:extLst>
              <a:ext uri="{FF2B5EF4-FFF2-40B4-BE49-F238E27FC236}">
                <a16:creationId xmlns:a16="http://schemas.microsoft.com/office/drawing/2014/main" id="{F996D342-200A-FF95-49E4-E2C6553B00CA}"/>
              </a:ext>
            </a:extLst>
          </p:cNvPr>
          <p:cNvSpPr>
            <a:spLocks noGrp="1"/>
          </p:cNvSpPr>
          <p:nvPr>
            <p:ph type="body" sz="quarter" idx="12"/>
          </p:nvPr>
        </p:nvSpPr>
        <p:spPr/>
        <p:txBody>
          <a:bodyPr/>
          <a:lstStyle/>
          <a:p>
            <a:r>
              <a:rPr lang="en-GB" sz="1800" dirty="0"/>
              <a:t>Reasonable excuse</a:t>
            </a:r>
          </a:p>
        </p:txBody>
      </p:sp>
      <p:pic>
        <p:nvPicPr>
          <p:cNvPr id="8" name="Picture Placeholder 7" descr="Gavel resting on block">
            <a:extLst>
              <a:ext uri="{FF2B5EF4-FFF2-40B4-BE49-F238E27FC236}">
                <a16:creationId xmlns:a16="http://schemas.microsoft.com/office/drawing/2014/main" id="{1159C0E3-185E-F496-2DD0-73D21BDE08AD}"/>
              </a:ext>
            </a:extLst>
          </p:cNvPr>
          <p:cNvPicPr>
            <a:picLocks noGrp="1" noChangeAspect="1"/>
          </p:cNvPicPr>
          <p:nvPr>
            <p:ph type="pic" sz="quarter" idx="13"/>
          </p:nvPr>
        </p:nvPicPr>
        <p:blipFill>
          <a:blip r:embed="rId3"/>
          <a:srcRect l="18360" r="18360"/>
          <a:stretch>
            <a:fillRect/>
          </a:stretch>
        </p:blipFill>
        <p:spPr/>
      </p:pic>
    </p:spTree>
    <p:extLst>
      <p:ext uri="{BB962C8B-B14F-4D97-AF65-F5344CB8AC3E}">
        <p14:creationId xmlns:p14="http://schemas.microsoft.com/office/powerpoint/2010/main" val="3802758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D2F8FB-1D16-9D76-002E-D7A0B4777FC5}"/>
              </a:ext>
            </a:extLst>
          </p:cNvPr>
          <p:cNvSpPr>
            <a:spLocks noGrp="1"/>
          </p:cNvSpPr>
          <p:nvPr>
            <p:ph type="body" sz="quarter" idx="10"/>
          </p:nvPr>
        </p:nvSpPr>
        <p:spPr>
          <a:xfrm>
            <a:off x="719850" y="1322962"/>
            <a:ext cx="3806113" cy="3310453"/>
          </a:xfrm>
        </p:spPr>
        <p:txBody>
          <a:bodyPr/>
          <a:lstStyle/>
          <a:p>
            <a:endParaRPr lang="en-GB" sz="1800" i="1" dirty="0">
              <a:latin typeface="Source Sans Pro" panose="020B0503030403020204" pitchFamily="34" charset="0"/>
              <a:ea typeface="Source Sans Pro" panose="020B0503030403020204" pitchFamily="34" charset="0"/>
            </a:endParaRPr>
          </a:p>
          <a:p>
            <a:r>
              <a:rPr lang="en-GB" sz="1800" i="1" dirty="0">
                <a:latin typeface="Source Sans Pro" panose="020B0503030403020204" pitchFamily="34" charset="0"/>
                <a:ea typeface="Source Sans Pro" panose="020B0503030403020204" pitchFamily="34" charset="0"/>
              </a:rPr>
              <a:t>Gateshead BC v City Estate Holdings Ltd</a:t>
            </a:r>
            <a:endParaRPr lang="en-GB" sz="1800" dirty="0">
              <a:latin typeface="Source Sans Pro" panose="020B0503030403020204" pitchFamily="34" charset="0"/>
              <a:ea typeface="Source Sans Pro" panose="020B0503030403020204" pitchFamily="34" charset="0"/>
            </a:endParaRPr>
          </a:p>
          <a:p>
            <a:endParaRPr lang="en-GB" sz="18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GB" sz="1800" dirty="0">
                <a:latin typeface="Source Sans Pro" panose="020B0503030403020204" pitchFamily="34" charset="0"/>
                <a:ea typeface="Source Sans Pro" panose="020B0503030403020204" pitchFamily="34" charset="0"/>
              </a:rPr>
              <a:t>FTT allowed appeal</a:t>
            </a:r>
          </a:p>
          <a:p>
            <a:pPr marL="285750" indent="-285750">
              <a:buFont typeface="Arial" panose="020B0604020202020204" pitchFamily="34" charset="0"/>
              <a:buChar char="•"/>
            </a:pPr>
            <a:endParaRPr lang="en-GB" sz="18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GB" sz="1800" dirty="0">
                <a:latin typeface="Source Sans Pro" panose="020B0503030403020204" pitchFamily="34" charset="0"/>
                <a:ea typeface="Source Sans Pro" panose="020B0503030403020204" pitchFamily="34" charset="0"/>
              </a:rPr>
              <a:t>UT overturned decision</a:t>
            </a:r>
          </a:p>
          <a:p>
            <a:pPr marL="457200" lvl="1" indent="-285750"/>
            <a:r>
              <a:rPr lang="en-GB" sz="1800" dirty="0">
                <a:latin typeface="Source Sans Pro" panose="020B0503030403020204" pitchFamily="34" charset="0"/>
                <a:ea typeface="Source Sans Pro" panose="020B0503030403020204" pitchFamily="34" charset="0"/>
              </a:rPr>
              <a:t>Reliance on solicitors?</a:t>
            </a:r>
          </a:p>
          <a:p>
            <a:pPr marL="457200" lvl="1" indent="-285750"/>
            <a:r>
              <a:rPr lang="en-GB" sz="1800" dirty="0">
                <a:latin typeface="Source Sans Pro" panose="020B0503030403020204" pitchFamily="34" charset="0"/>
                <a:ea typeface="Source Sans Pro" panose="020B0503030403020204" pitchFamily="34" charset="0"/>
              </a:rPr>
              <a:t>Reputable landlord?</a:t>
            </a:r>
          </a:p>
          <a:p>
            <a:pPr marL="285750" indent="-285750">
              <a:buFont typeface="Arial" panose="020B0604020202020204" pitchFamily="34" charset="0"/>
              <a:buChar char="•"/>
            </a:pPr>
            <a:endParaRPr lang="en-GB" sz="1800" dirty="0">
              <a:latin typeface="Source Sans Pro" panose="020B0503030403020204" pitchFamily="34" charset="0"/>
              <a:ea typeface="Source Sans Pro" panose="020B0503030403020204" pitchFamily="34" charset="0"/>
            </a:endParaRPr>
          </a:p>
        </p:txBody>
      </p:sp>
      <p:sp>
        <p:nvSpPr>
          <p:cNvPr id="3" name="Text Placeholder 2">
            <a:extLst>
              <a:ext uri="{FF2B5EF4-FFF2-40B4-BE49-F238E27FC236}">
                <a16:creationId xmlns:a16="http://schemas.microsoft.com/office/drawing/2014/main" id="{F996D342-200A-FF95-49E4-E2C6553B00CA}"/>
              </a:ext>
            </a:extLst>
          </p:cNvPr>
          <p:cNvSpPr>
            <a:spLocks noGrp="1"/>
          </p:cNvSpPr>
          <p:nvPr>
            <p:ph type="body" sz="quarter" idx="12"/>
          </p:nvPr>
        </p:nvSpPr>
        <p:spPr/>
        <p:txBody>
          <a:bodyPr/>
          <a:lstStyle/>
          <a:p>
            <a:r>
              <a:rPr lang="en-GB" sz="1800" dirty="0"/>
              <a:t>Reasonable excuse</a:t>
            </a:r>
          </a:p>
        </p:txBody>
      </p:sp>
      <p:pic>
        <p:nvPicPr>
          <p:cNvPr id="8" name="Picture Placeholder 7" descr="Gavel resting on block">
            <a:extLst>
              <a:ext uri="{FF2B5EF4-FFF2-40B4-BE49-F238E27FC236}">
                <a16:creationId xmlns:a16="http://schemas.microsoft.com/office/drawing/2014/main" id="{1159C0E3-185E-F496-2DD0-73D21BDE08AD}"/>
              </a:ext>
            </a:extLst>
          </p:cNvPr>
          <p:cNvPicPr>
            <a:picLocks noGrp="1" noChangeAspect="1"/>
          </p:cNvPicPr>
          <p:nvPr>
            <p:ph type="pic" sz="quarter" idx="13"/>
          </p:nvPr>
        </p:nvPicPr>
        <p:blipFill>
          <a:blip r:embed="rId3"/>
          <a:srcRect l="18360" r="18360"/>
          <a:stretch>
            <a:fillRect/>
          </a:stretch>
        </p:blipFill>
        <p:spPr/>
      </p:pic>
    </p:spTree>
    <p:extLst>
      <p:ext uri="{BB962C8B-B14F-4D97-AF65-F5344CB8AC3E}">
        <p14:creationId xmlns:p14="http://schemas.microsoft.com/office/powerpoint/2010/main" val="2241136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FB1BE5-334F-7A19-650C-98E52CDB0DAF}"/>
              </a:ext>
            </a:extLst>
          </p:cNvPr>
          <p:cNvSpPr>
            <a:spLocks noGrp="1"/>
          </p:cNvSpPr>
          <p:nvPr>
            <p:ph type="title"/>
          </p:nvPr>
        </p:nvSpPr>
        <p:spPr>
          <a:xfrm>
            <a:off x="705474" y="3141237"/>
            <a:ext cx="6694031" cy="841800"/>
          </a:xfrm>
        </p:spPr>
        <p:txBody>
          <a:bodyPr/>
          <a:lstStyle/>
          <a:p>
            <a:r>
              <a:rPr lang="en-GB" sz="3000" dirty="0"/>
              <a:t>Meaning of “family member” for licensing purposes</a:t>
            </a:r>
          </a:p>
        </p:txBody>
      </p:sp>
      <p:sp>
        <p:nvSpPr>
          <p:cNvPr id="8" name="Text Placeholder 7">
            <a:extLst>
              <a:ext uri="{FF2B5EF4-FFF2-40B4-BE49-F238E27FC236}">
                <a16:creationId xmlns:a16="http://schemas.microsoft.com/office/drawing/2014/main" id="{A923E6AE-3191-11F1-51A4-948888A8DAC2}"/>
              </a:ext>
            </a:extLst>
          </p:cNvPr>
          <p:cNvSpPr>
            <a:spLocks noGrp="1"/>
          </p:cNvSpPr>
          <p:nvPr>
            <p:ph type="body" sz="quarter" idx="10"/>
          </p:nvPr>
        </p:nvSpPr>
        <p:spPr/>
        <p:txBody>
          <a:bodyPr/>
          <a:lstStyle/>
          <a:p>
            <a:r>
              <a:rPr lang="en-GB" dirty="0"/>
              <a:t>6</a:t>
            </a:r>
          </a:p>
        </p:txBody>
      </p:sp>
    </p:spTree>
    <p:extLst>
      <p:ext uri="{BB962C8B-B14F-4D97-AF65-F5344CB8AC3E}">
        <p14:creationId xmlns:p14="http://schemas.microsoft.com/office/powerpoint/2010/main" val="8397840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D2F8FB-1D16-9D76-002E-D7A0B4777FC5}"/>
              </a:ext>
            </a:extLst>
          </p:cNvPr>
          <p:cNvSpPr>
            <a:spLocks noGrp="1"/>
          </p:cNvSpPr>
          <p:nvPr>
            <p:ph type="body" sz="quarter" idx="10"/>
          </p:nvPr>
        </p:nvSpPr>
        <p:spPr>
          <a:xfrm>
            <a:off x="3841212" y="914400"/>
            <a:ext cx="3806113" cy="3719015"/>
          </a:xfrm>
        </p:spPr>
        <p:txBody>
          <a:bodyPr>
            <a:normAutofit/>
          </a:bodyPr>
          <a:lstStyle/>
          <a:p>
            <a:pPr>
              <a:spcAft>
                <a:spcPts val="600"/>
              </a:spcAft>
            </a:pPr>
            <a:endParaRPr lang="en-GB" sz="1800" i="1" dirty="0">
              <a:latin typeface="Source Sans Pro" panose="020B0503030403020204" pitchFamily="34" charset="0"/>
              <a:ea typeface="Source Sans Pro" panose="020B0503030403020204" pitchFamily="34" charset="0"/>
            </a:endParaRPr>
          </a:p>
          <a:p>
            <a:pPr>
              <a:spcAft>
                <a:spcPts val="600"/>
              </a:spcAft>
            </a:pPr>
            <a:r>
              <a:rPr lang="en-GB" sz="1800" i="1" dirty="0">
                <a:latin typeface="Source Sans Pro" panose="020B0503030403020204" pitchFamily="34" charset="0"/>
                <a:ea typeface="Source Sans Pro" panose="020B0503030403020204" pitchFamily="34" charset="0"/>
              </a:rPr>
              <a:t>Posen v LB Hackney </a:t>
            </a:r>
            <a:r>
              <a:rPr lang="en-GB" sz="1800" dirty="0">
                <a:latin typeface="Source Sans Pro" panose="020B0503030403020204" pitchFamily="34" charset="0"/>
                <a:ea typeface="Source Sans Pro" panose="020B0503030403020204" pitchFamily="34" charset="0"/>
              </a:rPr>
              <a:t>(FTT), LON/00AM/HNA/2022/0096</a:t>
            </a:r>
          </a:p>
          <a:p>
            <a:pPr>
              <a:spcAft>
                <a:spcPts val="600"/>
              </a:spcAft>
            </a:pPr>
            <a:endParaRPr lang="en-GB" sz="1800" dirty="0">
              <a:latin typeface="Source Sans Pro" panose="020B0503030403020204" pitchFamily="34" charset="0"/>
              <a:ea typeface="Source Sans Pro" panose="020B0503030403020204" pitchFamily="34" charset="0"/>
            </a:endParaRPr>
          </a:p>
          <a:p>
            <a:pPr marL="285750" indent="-285750">
              <a:spcAft>
                <a:spcPts val="600"/>
              </a:spcAft>
              <a:buFont typeface="Arial" panose="020B0604020202020204" pitchFamily="34" charset="0"/>
              <a:buChar char="•"/>
            </a:pPr>
            <a:r>
              <a:rPr lang="en-GB" sz="1800" dirty="0">
                <a:latin typeface="Source Sans Pro" panose="020B0503030403020204" pitchFamily="34" charset="0"/>
                <a:ea typeface="Source Sans Pro" panose="020B0503030403020204" pitchFamily="34" charset="0"/>
              </a:rPr>
              <a:t>Selective licensing scheme</a:t>
            </a:r>
          </a:p>
          <a:p>
            <a:pPr marL="285750" indent="-285750">
              <a:spcAft>
                <a:spcPts val="600"/>
              </a:spcAft>
              <a:buFont typeface="Arial" panose="020B0604020202020204" pitchFamily="34" charset="0"/>
              <a:buChar char="•"/>
            </a:pPr>
            <a:endParaRPr lang="en-GB" sz="1800" dirty="0">
              <a:latin typeface="Source Sans Pro" panose="020B0503030403020204" pitchFamily="34" charset="0"/>
              <a:ea typeface="Source Sans Pro" panose="020B0503030403020204" pitchFamily="34" charset="0"/>
            </a:endParaRPr>
          </a:p>
          <a:p>
            <a:pPr marL="285750" indent="-285750">
              <a:spcAft>
                <a:spcPts val="600"/>
              </a:spcAft>
              <a:buFont typeface="Arial" panose="020B0604020202020204" pitchFamily="34" charset="0"/>
              <a:buChar char="•"/>
            </a:pPr>
            <a:r>
              <a:rPr lang="en-GB" sz="1800" dirty="0">
                <a:latin typeface="Source Sans Pro" panose="020B0503030403020204" pitchFamily="34" charset="0"/>
                <a:ea typeface="Source Sans Pro" panose="020B0503030403020204" pitchFamily="34" charset="0"/>
              </a:rPr>
              <a:t>Selective Licensing of Houses (Specified Exemptions) (England) Order 2006/370 </a:t>
            </a:r>
          </a:p>
          <a:p>
            <a:pPr marL="285750" indent="-285750">
              <a:spcAft>
                <a:spcPts val="600"/>
              </a:spcAft>
              <a:buFont typeface="Arial" panose="020B0604020202020204" pitchFamily="34" charset="0"/>
              <a:buChar char="•"/>
            </a:pPr>
            <a:endParaRPr lang="en-GB" sz="1800" dirty="0">
              <a:latin typeface="Source Sans Pro" panose="020B0503030403020204" pitchFamily="34" charset="0"/>
              <a:ea typeface="Source Sans Pro" panose="020B0503030403020204" pitchFamily="34" charset="0"/>
            </a:endParaRPr>
          </a:p>
          <a:p>
            <a:pPr>
              <a:spcAft>
                <a:spcPts val="600"/>
              </a:spcAft>
            </a:pPr>
            <a:endParaRPr lang="en-GB" sz="1800" dirty="0">
              <a:latin typeface="Source Sans Pro" panose="020B0503030403020204" pitchFamily="34" charset="0"/>
              <a:ea typeface="Source Sans Pro" panose="020B0503030403020204" pitchFamily="34" charset="0"/>
            </a:endParaRPr>
          </a:p>
          <a:p>
            <a:pPr marL="644525" lvl="2" indent="-285750">
              <a:spcAft>
                <a:spcPts val="600"/>
              </a:spcAft>
            </a:pPr>
            <a:endParaRPr lang="en-GB" dirty="0"/>
          </a:p>
        </p:txBody>
      </p:sp>
      <p:sp>
        <p:nvSpPr>
          <p:cNvPr id="3" name="Text Placeholder 2">
            <a:extLst>
              <a:ext uri="{FF2B5EF4-FFF2-40B4-BE49-F238E27FC236}">
                <a16:creationId xmlns:a16="http://schemas.microsoft.com/office/drawing/2014/main" id="{F996D342-200A-FF95-49E4-E2C6553B00CA}"/>
              </a:ext>
            </a:extLst>
          </p:cNvPr>
          <p:cNvSpPr>
            <a:spLocks noGrp="1"/>
          </p:cNvSpPr>
          <p:nvPr>
            <p:ph type="body" sz="quarter" idx="12"/>
          </p:nvPr>
        </p:nvSpPr>
        <p:spPr>
          <a:xfrm>
            <a:off x="3840500" y="725184"/>
            <a:ext cx="3806113" cy="531886"/>
          </a:xfrm>
        </p:spPr>
        <p:txBody>
          <a:bodyPr>
            <a:noAutofit/>
          </a:bodyPr>
          <a:lstStyle/>
          <a:p>
            <a:pPr>
              <a:lnSpc>
                <a:spcPct val="90000"/>
              </a:lnSpc>
              <a:spcAft>
                <a:spcPts val="600"/>
              </a:spcAft>
            </a:pPr>
            <a:r>
              <a:rPr lang="en-GB" sz="1800" dirty="0"/>
              <a:t>“Family member”</a:t>
            </a:r>
          </a:p>
        </p:txBody>
      </p:sp>
      <p:sp>
        <p:nvSpPr>
          <p:cNvPr id="11" name="Text Placeholder 4">
            <a:extLst>
              <a:ext uri="{FF2B5EF4-FFF2-40B4-BE49-F238E27FC236}">
                <a16:creationId xmlns:a16="http://schemas.microsoft.com/office/drawing/2014/main" id="{0129AF44-0DFE-C860-EE2E-60DB562E93A8}"/>
              </a:ext>
            </a:extLst>
          </p:cNvPr>
          <p:cNvSpPr>
            <a:spLocks noGrp="1"/>
          </p:cNvSpPr>
          <p:nvPr>
            <p:ph type="body" sz="quarter" idx="14"/>
          </p:nvPr>
        </p:nvSpPr>
        <p:spPr>
          <a:xfrm>
            <a:off x="674688" y="100013"/>
            <a:ext cx="7570787" cy="223837"/>
          </a:xfrm>
        </p:spPr>
        <p:txBody>
          <a:bodyPr/>
          <a:lstStyle/>
          <a:p>
            <a:endParaRPr lang="en-US"/>
          </a:p>
        </p:txBody>
      </p:sp>
      <p:pic>
        <p:nvPicPr>
          <p:cNvPr id="13" name="Picture Placeholder 12" descr="Management outline">
            <a:extLst>
              <a:ext uri="{FF2B5EF4-FFF2-40B4-BE49-F238E27FC236}">
                <a16:creationId xmlns:a16="http://schemas.microsoft.com/office/drawing/2014/main" id="{4CE07FB3-F27E-2EA9-0922-3C65F9DE8792}"/>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l="14441" r="14441"/>
          <a:stretch>
            <a:fillRect/>
          </a:stretch>
        </p:blipFill>
        <p:spPr/>
      </p:pic>
    </p:spTree>
    <p:extLst>
      <p:ext uri="{BB962C8B-B14F-4D97-AF65-F5344CB8AC3E}">
        <p14:creationId xmlns:p14="http://schemas.microsoft.com/office/powerpoint/2010/main" val="39643172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D2F8FB-1D16-9D76-002E-D7A0B4777FC5}"/>
              </a:ext>
            </a:extLst>
          </p:cNvPr>
          <p:cNvSpPr>
            <a:spLocks noGrp="1"/>
          </p:cNvSpPr>
          <p:nvPr>
            <p:ph type="body" sz="quarter" idx="10"/>
          </p:nvPr>
        </p:nvSpPr>
        <p:spPr>
          <a:xfrm>
            <a:off x="983000" y="914400"/>
            <a:ext cx="6664325" cy="3719015"/>
          </a:xfrm>
        </p:spPr>
        <p:txBody>
          <a:bodyPr>
            <a:normAutofit/>
          </a:bodyPr>
          <a:lstStyle/>
          <a:p>
            <a:pPr>
              <a:spcAft>
                <a:spcPts val="600"/>
              </a:spcAft>
            </a:pPr>
            <a:endParaRPr lang="en-GB" sz="1800" dirty="0">
              <a:latin typeface="Source Sans Pro" panose="020B0503030403020204" pitchFamily="34" charset="0"/>
              <a:ea typeface="Source Sans Pro" panose="020B0503030403020204" pitchFamily="34" charset="0"/>
            </a:endParaRPr>
          </a:p>
          <a:p>
            <a:pPr>
              <a:spcAft>
                <a:spcPts val="600"/>
              </a:spcAft>
            </a:pPr>
            <a:r>
              <a:rPr lang="en-GB" sz="1800" b="1" dirty="0">
                <a:latin typeface="Source Sans Pro" panose="020B0503030403020204" pitchFamily="34" charset="0"/>
                <a:ea typeface="Source Sans Pro" panose="020B0503030403020204" pitchFamily="34" charset="0"/>
              </a:rPr>
              <a:t>Article 2:</a:t>
            </a:r>
          </a:p>
          <a:p>
            <a:pPr>
              <a:spcAft>
                <a:spcPts val="600"/>
              </a:spcAft>
            </a:pPr>
            <a:endParaRPr lang="en-GB" sz="1800" b="1" dirty="0">
              <a:latin typeface="Source Sans Pro" panose="020B0503030403020204" pitchFamily="34" charset="0"/>
              <a:ea typeface="Source Sans Pro" panose="020B0503030403020204" pitchFamily="34" charset="0"/>
            </a:endParaRPr>
          </a:p>
          <a:p>
            <a:pPr marL="342900" indent="-342900">
              <a:spcAft>
                <a:spcPts val="600"/>
              </a:spcAft>
              <a:buAutoNum type="arabicParenBoth"/>
            </a:pPr>
            <a:r>
              <a:rPr lang="en-GB" sz="1800" dirty="0">
                <a:latin typeface="Source Sans Pro" panose="020B0503030403020204" pitchFamily="34" charset="0"/>
                <a:ea typeface="Source Sans Pro" panose="020B0503030403020204" pitchFamily="34" charset="0"/>
              </a:rPr>
              <a:t>A tenancy or licence of a house or a dwelling contained in a house is an exempt tenancy or licence for the purposes of Part 3 of the Housing Act 2004 (“the Act”) if it falls within any of the following descriptions—</a:t>
            </a:r>
          </a:p>
          <a:p>
            <a:pPr>
              <a:spcAft>
                <a:spcPts val="600"/>
              </a:spcAft>
            </a:pPr>
            <a:r>
              <a:rPr lang="en-GB" sz="1800" dirty="0">
                <a:latin typeface="Source Sans Pro" panose="020B0503030403020204" pitchFamily="34" charset="0"/>
                <a:ea typeface="Source Sans Pro" panose="020B0503030403020204" pitchFamily="34" charset="0"/>
              </a:rPr>
              <a:t>[…]</a:t>
            </a:r>
          </a:p>
          <a:p>
            <a:pPr>
              <a:spcAft>
                <a:spcPts val="600"/>
              </a:spcAft>
            </a:pPr>
            <a:r>
              <a:rPr lang="en-GB" sz="1800" dirty="0">
                <a:latin typeface="Source Sans Pro" panose="020B0503030403020204" pitchFamily="34" charset="0"/>
                <a:ea typeface="Source Sans Pro" panose="020B0503030403020204" pitchFamily="34" charset="0"/>
              </a:rPr>
              <a:t>(f)  a tenancy or licence of a house or a dwelling granted by a person to a person who is a </a:t>
            </a:r>
            <a:r>
              <a:rPr lang="en-GB" sz="1800" b="1" dirty="0">
                <a:latin typeface="Source Sans Pro" panose="020B0503030403020204" pitchFamily="34" charset="0"/>
                <a:ea typeface="Source Sans Pro" panose="020B0503030403020204" pitchFamily="34" charset="0"/>
              </a:rPr>
              <a:t>member of his family</a:t>
            </a:r>
            <a:r>
              <a:rPr lang="en-GB" sz="1800" dirty="0">
                <a:latin typeface="Source Sans Pro" panose="020B0503030403020204" pitchFamily="34" charset="0"/>
                <a:ea typeface="Source Sans Pro" panose="020B0503030403020204" pitchFamily="34" charset="0"/>
              </a:rPr>
              <a:t>…</a:t>
            </a:r>
            <a:endParaRPr lang="en-GB" sz="1800" b="1" dirty="0">
              <a:latin typeface="Source Sans Pro" panose="020B0503030403020204" pitchFamily="34" charset="0"/>
              <a:ea typeface="Source Sans Pro" panose="020B0503030403020204" pitchFamily="34" charset="0"/>
            </a:endParaRPr>
          </a:p>
          <a:p>
            <a:pPr>
              <a:spcAft>
                <a:spcPts val="600"/>
              </a:spcAft>
            </a:pPr>
            <a:endParaRPr lang="en-GB" sz="1800" dirty="0">
              <a:latin typeface="Source Sans Pro" panose="020B0503030403020204" pitchFamily="34" charset="0"/>
              <a:ea typeface="Source Sans Pro" panose="020B0503030403020204" pitchFamily="34" charset="0"/>
            </a:endParaRPr>
          </a:p>
          <a:p>
            <a:pPr>
              <a:spcAft>
                <a:spcPts val="600"/>
              </a:spcAft>
            </a:pPr>
            <a:endParaRPr lang="en-GB" sz="1800" dirty="0">
              <a:latin typeface="Source Sans Pro" panose="020B0503030403020204" pitchFamily="34" charset="0"/>
              <a:ea typeface="Source Sans Pro" panose="020B0503030403020204" pitchFamily="34" charset="0"/>
            </a:endParaRPr>
          </a:p>
          <a:p>
            <a:pPr marL="644525" lvl="2" indent="-285750">
              <a:spcAft>
                <a:spcPts val="600"/>
              </a:spcAft>
            </a:pPr>
            <a:endParaRPr lang="en-GB" dirty="0"/>
          </a:p>
        </p:txBody>
      </p:sp>
      <p:sp>
        <p:nvSpPr>
          <p:cNvPr id="3" name="Text Placeholder 2">
            <a:extLst>
              <a:ext uri="{FF2B5EF4-FFF2-40B4-BE49-F238E27FC236}">
                <a16:creationId xmlns:a16="http://schemas.microsoft.com/office/drawing/2014/main" id="{F996D342-200A-FF95-49E4-E2C6553B00CA}"/>
              </a:ext>
            </a:extLst>
          </p:cNvPr>
          <p:cNvSpPr>
            <a:spLocks noGrp="1"/>
          </p:cNvSpPr>
          <p:nvPr>
            <p:ph type="body" sz="quarter" idx="12"/>
          </p:nvPr>
        </p:nvSpPr>
        <p:spPr>
          <a:xfrm>
            <a:off x="3840500" y="725184"/>
            <a:ext cx="3806113" cy="531886"/>
          </a:xfrm>
        </p:spPr>
        <p:txBody>
          <a:bodyPr>
            <a:noAutofit/>
          </a:bodyPr>
          <a:lstStyle/>
          <a:p>
            <a:pPr>
              <a:lnSpc>
                <a:spcPct val="90000"/>
              </a:lnSpc>
              <a:spcAft>
                <a:spcPts val="600"/>
              </a:spcAft>
            </a:pPr>
            <a:endParaRPr lang="en-GB" sz="1800" dirty="0"/>
          </a:p>
        </p:txBody>
      </p:sp>
      <p:sp>
        <p:nvSpPr>
          <p:cNvPr id="11" name="Text Placeholder 4">
            <a:extLst>
              <a:ext uri="{FF2B5EF4-FFF2-40B4-BE49-F238E27FC236}">
                <a16:creationId xmlns:a16="http://schemas.microsoft.com/office/drawing/2014/main" id="{0129AF44-0DFE-C860-EE2E-60DB562E93A8}"/>
              </a:ext>
            </a:extLst>
          </p:cNvPr>
          <p:cNvSpPr>
            <a:spLocks noGrp="1"/>
          </p:cNvSpPr>
          <p:nvPr>
            <p:ph type="body" sz="quarter" idx="14"/>
          </p:nvPr>
        </p:nvSpPr>
        <p:spPr>
          <a:xfrm>
            <a:off x="674688" y="100013"/>
            <a:ext cx="7570787" cy="223837"/>
          </a:xfrm>
        </p:spPr>
        <p:txBody>
          <a:bodyPr/>
          <a:lstStyle/>
          <a:p>
            <a:endParaRPr lang="en-US"/>
          </a:p>
        </p:txBody>
      </p:sp>
      <p:sp>
        <p:nvSpPr>
          <p:cNvPr id="5" name="Picture Placeholder 4">
            <a:extLst>
              <a:ext uri="{FF2B5EF4-FFF2-40B4-BE49-F238E27FC236}">
                <a16:creationId xmlns:a16="http://schemas.microsoft.com/office/drawing/2014/main" id="{CD097051-2371-AB8B-3D88-A5F975A94787}"/>
              </a:ext>
            </a:extLst>
          </p:cNvPr>
          <p:cNvSpPr>
            <a:spLocks noGrp="1"/>
          </p:cNvSpPr>
          <p:nvPr>
            <p:ph type="pic" sz="quarter" idx="13"/>
          </p:nvPr>
        </p:nvSpPr>
        <p:spPr/>
        <p:txBody>
          <a:bodyPr/>
          <a:lstStyle/>
          <a:p>
            <a:endParaRPr lang="en-US" dirty="0"/>
          </a:p>
        </p:txBody>
      </p:sp>
    </p:spTree>
    <p:extLst>
      <p:ext uri="{BB962C8B-B14F-4D97-AF65-F5344CB8AC3E}">
        <p14:creationId xmlns:p14="http://schemas.microsoft.com/office/powerpoint/2010/main" val="19406495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D2F8FB-1D16-9D76-002E-D7A0B4777FC5}"/>
              </a:ext>
            </a:extLst>
          </p:cNvPr>
          <p:cNvSpPr>
            <a:spLocks noGrp="1"/>
          </p:cNvSpPr>
          <p:nvPr>
            <p:ph type="body" sz="quarter" idx="10"/>
          </p:nvPr>
        </p:nvSpPr>
        <p:spPr>
          <a:xfrm>
            <a:off x="983000" y="914400"/>
            <a:ext cx="6664325" cy="3719015"/>
          </a:xfrm>
        </p:spPr>
        <p:txBody>
          <a:bodyPr>
            <a:normAutofit/>
          </a:bodyPr>
          <a:lstStyle/>
          <a:p>
            <a:pPr>
              <a:spcAft>
                <a:spcPts val="600"/>
              </a:spcAft>
            </a:pPr>
            <a:endParaRPr lang="en-GB" sz="1800" dirty="0">
              <a:latin typeface="Source Sans Pro" panose="020B0503030403020204" pitchFamily="34" charset="0"/>
              <a:ea typeface="Source Sans Pro" panose="020B0503030403020204" pitchFamily="34" charset="0"/>
            </a:endParaRPr>
          </a:p>
          <a:p>
            <a:pPr>
              <a:spcAft>
                <a:spcPts val="600"/>
              </a:spcAft>
            </a:pPr>
            <a:r>
              <a:rPr lang="en-GB" sz="1800" b="1" dirty="0">
                <a:latin typeface="Source Sans Pro" panose="020B0503030403020204" pitchFamily="34" charset="0"/>
                <a:ea typeface="Source Sans Pro" panose="020B0503030403020204" pitchFamily="34" charset="0"/>
              </a:rPr>
              <a:t>Article 2:</a:t>
            </a:r>
          </a:p>
          <a:p>
            <a:pPr>
              <a:spcAft>
                <a:spcPts val="600"/>
              </a:spcAft>
            </a:pPr>
            <a:endParaRPr lang="en-GB" sz="1800" b="1" dirty="0">
              <a:latin typeface="Source Sans Pro" panose="020B0503030403020204" pitchFamily="34" charset="0"/>
              <a:ea typeface="Source Sans Pro" panose="020B0503030403020204" pitchFamily="34" charset="0"/>
            </a:endParaRPr>
          </a:p>
          <a:p>
            <a:pPr>
              <a:spcAft>
                <a:spcPts val="600"/>
              </a:spcAft>
            </a:pPr>
            <a:r>
              <a:rPr lang="en-GB" sz="1800" dirty="0">
                <a:latin typeface="Source Sans Pro" panose="020B0503030403020204" pitchFamily="34" charset="0"/>
                <a:ea typeface="Source Sans Pro" panose="020B0503030403020204" pitchFamily="34" charset="0"/>
              </a:rPr>
              <a:t>(2)  For the purposes of this article—</a:t>
            </a:r>
          </a:p>
          <a:p>
            <a:pPr marL="187325" lvl="2" indent="0">
              <a:spcAft>
                <a:spcPts val="600"/>
              </a:spcAft>
              <a:buNone/>
            </a:pPr>
            <a:r>
              <a:rPr lang="en-GB" sz="1800" dirty="0">
                <a:latin typeface="Source Sans Pro" panose="020B0503030403020204" pitchFamily="34" charset="0"/>
                <a:ea typeface="Source Sans Pro" panose="020B0503030403020204" pitchFamily="34" charset="0"/>
              </a:rPr>
              <a:t>(a)  a person is a member of the same family as another person if—</a:t>
            </a:r>
          </a:p>
          <a:p>
            <a:pPr marL="366713" lvl="3" indent="0">
              <a:spcAft>
                <a:spcPts val="600"/>
              </a:spcAft>
              <a:buNone/>
            </a:pPr>
            <a:r>
              <a:rPr lang="en-GB" sz="1800" dirty="0">
                <a:latin typeface="Source Sans Pro" panose="020B0503030403020204" pitchFamily="34" charset="0"/>
                <a:ea typeface="Source Sans Pro" panose="020B0503030403020204" pitchFamily="34" charset="0"/>
              </a:rPr>
              <a:t>(</a:t>
            </a:r>
            <a:r>
              <a:rPr lang="en-GB" sz="1800" dirty="0" err="1">
                <a:latin typeface="Source Sans Pro" panose="020B0503030403020204" pitchFamily="34" charset="0"/>
                <a:ea typeface="Source Sans Pro" panose="020B0503030403020204" pitchFamily="34" charset="0"/>
              </a:rPr>
              <a:t>i</a:t>
            </a:r>
            <a:r>
              <a:rPr lang="en-GB" sz="1800" dirty="0">
                <a:latin typeface="Source Sans Pro" panose="020B0503030403020204" pitchFamily="34" charset="0"/>
                <a:ea typeface="Source Sans Pro" panose="020B0503030403020204" pitchFamily="34" charset="0"/>
              </a:rPr>
              <a:t>)  those persons live as a couple;</a:t>
            </a:r>
          </a:p>
          <a:p>
            <a:pPr marL="366713" lvl="3" indent="0">
              <a:spcAft>
                <a:spcPts val="600"/>
              </a:spcAft>
              <a:buNone/>
            </a:pPr>
            <a:r>
              <a:rPr lang="en-GB" sz="1800" dirty="0">
                <a:latin typeface="Source Sans Pro" panose="020B0503030403020204" pitchFamily="34" charset="0"/>
                <a:ea typeface="Source Sans Pro" panose="020B0503030403020204" pitchFamily="34" charset="0"/>
              </a:rPr>
              <a:t>(ii)  </a:t>
            </a:r>
            <a:r>
              <a:rPr lang="en-GB" sz="1800" b="1" dirty="0">
                <a:latin typeface="Source Sans Pro" panose="020B0503030403020204" pitchFamily="34" charset="0"/>
                <a:ea typeface="Source Sans Pro" panose="020B0503030403020204" pitchFamily="34" charset="0"/>
              </a:rPr>
              <a:t>one of them is the relative of the other</a:t>
            </a:r>
            <a:r>
              <a:rPr lang="en-GB" sz="1800" dirty="0">
                <a:latin typeface="Source Sans Pro" panose="020B0503030403020204" pitchFamily="34" charset="0"/>
                <a:ea typeface="Source Sans Pro" panose="020B0503030403020204" pitchFamily="34" charset="0"/>
              </a:rPr>
              <a:t>; or</a:t>
            </a:r>
          </a:p>
          <a:p>
            <a:pPr marL="366713" lvl="3" indent="0">
              <a:spcAft>
                <a:spcPts val="600"/>
              </a:spcAft>
              <a:buNone/>
            </a:pPr>
            <a:r>
              <a:rPr lang="en-GB" sz="1800" dirty="0">
                <a:latin typeface="Source Sans Pro" panose="020B0503030403020204" pitchFamily="34" charset="0"/>
                <a:ea typeface="Source Sans Pro" panose="020B0503030403020204" pitchFamily="34" charset="0"/>
              </a:rPr>
              <a:t>(iii)  one of them is, or is a relative of, one member of a couple and the other is a relative of the other member of the couple;</a:t>
            </a:r>
          </a:p>
          <a:p>
            <a:pPr>
              <a:spcAft>
                <a:spcPts val="600"/>
              </a:spcAft>
            </a:pPr>
            <a:endParaRPr lang="en-GB" sz="1800" dirty="0">
              <a:latin typeface="Source Sans Pro" panose="020B0503030403020204" pitchFamily="34" charset="0"/>
              <a:ea typeface="Source Sans Pro" panose="020B0503030403020204" pitchFamily="34" charset="0"/>
            </a:endParaRPr>
          </a:p>
          <a:p>
            <a:pPr marL="644525" lvl="2" indent="-285750">
              <a:spcAft>
                <a:spcPts val="600"/>
              </a:spcAft>
            </a:pPr>
            <a:endParaRPr lang="en-GB" dirty="0"/>
          </a:p>
        </p:txBody>
      </p:sp>
      <p:sp>
        <p:nvSpPr>
          <p:cNvPr id="3" name="Text Placeholder 2">
            <a:extLst>
              <a:ext uri="{FF2B5EF4-FFF2-40B4-BE49-F238E27FC236}">
                <a16:creationId xmlns:a16="http://schemas.microsoft.com/office/drawing/2014/main" id="{F996D342-200A-FF95-49E4-E2C6553B00CA}"/>
              </a:ext>
            </a:extLst>
          </p:cNvPr>
          <p:cNvSpPr>
            <a:spLocks noGrp="1"/>
          </p:cNvSpPr>
          <p:nvPr>
            <p:ph type="body" sz="quarter" idx="12"/>
          </p:nvPr>
        </p:nvSpPr>
        <p:spPr>
          <a:xfrm>
            <a:off x="3840500" y="725184"/>
            <a:ext cx="3806113" cy="531886"/>
          </a:xfrm>
        </p:spPr>
        <p:txBody>
          <a:bodyPr>
            <a:noAutofit/>
          </a:bodyPr>
          <a:lstStyle/>
          <a:p>
            <a:pPr>
              <a:lnSpc>
                <a:spcPct val="90000"/>
              </a:lnSpc>
              <a:spcAft>
                <a:spcPts val="600"/>
              </a:spcAft>
            </a:pPr>
            <a:endParaRPr lang="en-GB" sz="1800" dirty="0"/>
          </a:p>
        </p:txBody>
      </p:sp>
      <p:sp>
        <p:nvSpPr>
          <p:cNvPr id="11" name="Text Placeholder 4">
            <a:extLst>
              <a:ext uri="{FF2B5EF4-FFF2-40B4-BE49-F238E27FC236}">
                <a16:creationId xmlns:a16="http://schemas.microsoft.com/office/drawing/2014/main" id="{0129AF44-0DFE-C860-EE2E-60DB562E93A8}"/>
              </a:ext>
            </a:extLst>
          </p:cNvPr>
          <p:cNvSpPr>
            <a:spLocks noGrp="1"/>
          </p:cNvSpPr>
          <p:nvPr>
            <p:ph type="body" sz="quarter" idx="14"/>
          </p:nvPr>
        </p:nvSpPr>
        <p:spPr>
          <a:xfrm>
            <a:off x="674688" y="100013"/>
            <a:ext cx="7570787" cy="223837"/>
          </a:xfrm>
        </p:spPr>
        <p:txBody>
          <a:bodyPr/>
          <a:lstStyle/>
          <a:p>
            <a:endParaRPr lang="en-US"/>
          </a:p>
        </p:txBody>
      </p:sp>
      <p:sp>
        <p:nvSpPr>
          <p:cNvPr id="5" name="Picture Placeholder 4">
            <a:extLst>
              <a:ext uri="{FF2B5EF4-FFF2-40B4-BE49-F238E27FC236}">
                <a16:creationId xmlns:a16="http://schemas.microsoft.com/office/drawing/2014/main" id="{CD097051-2371-AB8B-3D88-A5F975A94787}"/>
              </a:ext>
            </a:extLst>
          </p:cNvPr>
          <p:cNvSpPr>
            <a:spLocks noGrp="1"/>
          </p:cNvSpPr>
          <p:nvPr>
            <p:ph type="pic" sz="quarter" idx="13"/>
          </p:nvPr>
        </p:nvSpPr>
        <p:spPr/>
        <p:txBody>
          <a:bodyPr/>
          <a:lstStyle/>
          <a:p>
            <a:endParaRPr lang="en-US" dirty="0"/>
          </a:p>
        </p:txBody>
      </p:sp>
    </p:spTree>
    <p:extLst>
      <p:ext uri="{BB962C8B-B14F-4D97-AF65-F5344CB8AC3E}">
        <p14:creationId xmlns:p14="http://schemas.microsoft.com/office/powerpoint/2010/main" val="40793424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D2F8FB-1D16-9D76-002E-D7A0B4777FC5}"/>
              </a:ext>
            </a:extLst>
          </p:cNvPr>
          <p:cNvSpPr>
            <a:spLocks noGrp="1"/>
          </p:cNvSpPr>
          <p:nvPr>
            <p:ph type="body" sz="quarter" idx="10"/>
          </p:nvPr>
        </p:nvSpPr>
        <p:spPr>
          <a:xfrm>
            <a:off x="983000" y="914400"/>
            <a:ext cx="6664325" cy="3719015"/>
          </a:xfrm>
        </p:spPr>
        <p:txBody>
          <a:bodyPr>
            <a:normAutofit/>
          </a:bodyPr>
          <a:lstStyle/>
          <a:p>
            <a:pPr>
              <a:spcAft>
                <a:spcPts val="600"/>
              </a:spcAft>
            </a:pPr>
            <a:endParaRPr lang="en-GB" sz="1800" dirty="0">
              <a:latin typeface="Source Sans Pro" panose="020B0503030403020204" pitchFamily="34" charset="0"/>
              <a:ea typeface="Source Sans Pro" panose="020B0503030403020204" pitchFamily="34" charset="0"/>
            </a:endParaRPr>
          </a:p>
          <a:p>
            <a:pPr>
              <a:spcAft>
                <a:spcPts val="600"/>
              </a:spcAft>
            </a:pPr>
            <a:r>
              <a:rPr lang="en-GB" sz="1800" b="1" dirty="0">
                <a:latin typeface="Source Sans Pro" panose="020B0503030403020204" pitchFamily="34" charset="0"/>
                <a:ea typeface="Source Sans Pro" panose="020B0503030403020204" pitchFamily="34" charset="0"/>
              </a:rPr>
              <a:t>Article 2:</a:t>
            </a:r>
          </a:p>
          <a:p>
            <a:pPr>
              <a:spcAft>
                <a:spcPts val="600"/>
              </a:spcAft>
            </a:pPr>
            <a:endParaRPr lang="en-GB" sz="1800" b="1" dirty="0">
              <a:latin typeface="Source Sans Pro" panose="020B0503030403020204" pitchFamily="34" charset="0"/>
              <a:ea typeface="Source Sans Pro" panose="020B0503030403020204" pitchFamily="34" charset="0"/>
            </a:endParaRPr>
          </a:p>
          <a:p>
            <a:pPr>
              <a:spcAft>
                <a:spcPts val="600"/>
              </a:spcAft>
            </a:pPr>
            <a:r>
              <a:rPr lang="en-GB" sz="1800" dirty="0">
                <a:latin typeface="Source Sans Pro" panose="020B0503030403020204" pitchFamily="34" charset="0"/>
                <a:ea typeface="Source Sans Pro" panose="020B0503030403020204" pitchFamily="34" charset="0"/>
              </a:rPr>
              <a:t>(c)  “relative”  means parent, grandparent, child, grandchild, brother, sister, uncle, aunt, nephew, niece or </a:t>
            </a:r>
            <a:r>
              <a:rPr lang="en-GB" sz="1800" b="1" dirty="0">
                <a:latin typeface="Source Sans Pro" panose="020B0503030403020204" pitchFamily="34" charset="0"/>
                <a:ea typeface="Source Sans Pro" panose="020B0503030403020204" pitchFamily="34" charset="0"/>
              </a:rPr>
              <a:t>cousin</a:t>
            </a:r>
            <a:r>
              <a:rPr lang="en-GB" sz="1800" dirty="0">
                <a:latin typeface="Source Sans Pro" panose="020B0503030403020204" pitchFamily="34" charset="0"/>
                <a:ea typeface="Source Sans Pro" panose="020B0503030403020204" pitchFamily="34" charset="0"/>
              </a:rPr>
              <a:t>;</a:t>
            </a:r>
          </a:p>
          <a:p>
            <a:pPr marL="644525" lvl="2" indent="-285750">
              <a:spcAft>
                <a:spcPts val="600"/>
              </a:spcAft>
            </a:pPr>
            <a:endParaRPr lang="en-GB" dirty="0"/>
          </a:p>
        </p:txBody>
      </p:sp>
      <p:sp>
        <p:nvSpPr>
          <p:cNvPr id="3" name="Text Placeholder 2">
            <a:extLst>
              <a:ext uri="{FF2B5EF4-FFF2-40B4-BE49-F238E27FC236}">
                <a16:creationId xmlns:a16="http://schemas.microsoft.com/office/drawing/2014/main" id="{F996D342-200A-FF95-49E4-E2C6553B00CA}"/>
              </a:ext>
            </a:extLst>
          </p:cNvPr>
          <p:cNvSpPr>
            <a:spLocks noGrp="1"/>
          </p:cNvSpPr>
          <p:nvPr>
            <p:ph type="body" sz="quarter" idx="12"/>
          </p:nvPr>
        </p:nvSpPr>
        <p:spPr>
          <a:xfrm>
            <a:off x="3840500" y="725184"/>
            <a:ext cx="3806113" cy="531886"/>
          </a:xfrm>
        </p:spPr>
        <p:txBody>
          <a:bodyPr>
            <a:noAutofit/>
          </a:bodyPr>
          <a:lstStyle/>
          <a:p>
            <a:pPr>
              <a:lnSpc>
                <a:spcPct val="90000"/>
              </a:lnSpc>
              <a:spcAft>
                <a:spcPts val="600"/>
              </a:spcAft>
            </a:pPr>
            <a:endParaRPr lang="en-GB" sz="1800" dirty="0"/>
          </a:p>
        </p:txBody>
      </p:sp>
      <p:sp>
        <p:nvSpPr>
          <p:cNvPr id="11" name="Text Placeholder 4">
            <a:extLst>
              <a:ext uri="{FF2B5EF4-FFF2-40B4-BE49-F238E27FC236}">
                <a16:creationId xmlns:a16="http://schemas.microsoft.com/office/drawing/2014/main" id="{0129AF44-0DFE-C860-EE2E-60DB562E93A8}"/>
              </a:ext>
            </a:extLst>
          </p:cNvPr>
          <p:cNvSpPr>
            <a:spLocks noGrp="1"/>
          </p:cNvSpPr>
          <p:nvPr>
            <p:ph type="body" sz="quarter" idx="14"/>
          </p:nvPr>
        </p:nvSpPr>
        <p:spPr>
          <a:xfrm>
            <a:off x="674688" y="100013"/>
            <a:ext cx="7570787" cy="223837"/>
          </a:xfrm>
        </p:spPr>
        <p:txBody>
          <a:bodyPr/>
          <a:lstStyle/>
          <a:p>
            <a:endParaRPr lang="en-US"/>
          </a:p>
        </p:txBody>
      </p:sp>
      <p:sp>
        <p:nvSpPr>
          <p:cNvPr id="5" name="Picture Placeholder 4">
            <a:extLst>
              <a:ext uri="{FF2B5EF4-FFF2-40B4-BE49-F238E27FC236}">
                <a16:creationId xmlns:a16="http://schemas.microsoft.com/office/drawing/2014/main" id="{CD097051-2371-AB8B-3D88-A5F975A94787}"/>
              </a:ext>
            </a:extLst>
          </p:cNvPr>
          <p:cNvSpPr>
            <a:spLocks noGrp="1"/>
          </p:cNvSpPr>
          <p:nvPr>
            <p:ph type="pic" sz="quarter" idx="13"/>
          </p:nvPr>
        </p:nvSpPr>
        <p:spPr/>
        <p:txBody>
          <a:bodyPr/>
          <a:lstStyle/>
          <a:p>
            <a:endParaRPr lang="en-US" dirty="0"/>
          </a:p>
        </p:txBody>
      </p:sp>
    </p:spTree>
    <p:extLst>
      <p:ext uri="{BB962C8B-B14F-4D97-AF65-F5344CB8AC3E}">
        <p14:creationId xmlns:p14="http://schemas.microsoft.com/office/powerpoint/2010/main" val="4228040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1EAFF6D-E33A-027F-F61F-C3FEA9A25E66}"/>
              </a:ext>
            </a:extLst>
          </p:cNvPr>
          <p:cNvSpPr>
            <a:spLocks noGrp="1"/>
          </p:cNvSpPr>
          <p:nvPr>
            <p:ph type="pic" sz="quarter" idx="10"/>
          </p:nvPr>
        </p:nvSpPr>
        <p:spPr/>
        <p:txBody>
          <a:bodyPr/>
          <a:lstStyle/>
          <a:p>
            <a:endParaRPr lang="en-US" dirty="0"/>
          </a:p>
        </p:txBody>
      </p:sp>
      <p:sp>
        <p:nvSpPr>
          <p:cNvPr id="5" name="Title 4">
            <a:extLst>
              <a:ext uri="{FF2B5EF4-FFF2-40B4-BE49-F238E27FC236}">
                <a16:creationId xmlns:a16="http://schemas.microsoft.com/office/drawing/2014/main" id="{B6F75165-3DF6-96D0-0744-7D66A074A230}"/>
              </a:ext>
            </a:extLst>
          </p:cNvPr>
          <p:cNvSpPr>
            <a:spLocks noGrp="1"/>
          </p:cNvSpPr>
          <p:nvPr>
            <p:ph type="title"/>
          </p:nvPr>
        </p:nvSpPr>
        <p:spPr/>
        <p:txBody>
          <a:bodyPr/>
          <a:lstStyle/>
          <a:p>
            <a:r>
              <a:rPr lang="en-GB" b="1" i="1" dirty="0">
                <a:hlinkClick r:id="rId3"/>
              </a:rPr>
              <a:t>Recent developments in mandatory, additional and selective licensing under the Housing Act 2004 </a:t>
            </a:r>
            <a:r>
              <a:rPr lang="en-GB" b="1" i="1" dirty="0"/>
              <a:t>– </a:t>
            </a:r>
            <a:r>
              <a:rPr lang="en-GB" b="1" dirty="0"/>
              <a:t>23 June 2023 </a:t>
            </a:r>
            <a:br>
              <a:rPr lang="en-GB" b="1" i="1" dirty="0"/>
            </a:br>
            <a:endParaRPr lang="en-GB" dirty="0"/>
          </a:p>
        </p:txBody>
      </p:sp>
      <p:pic>
        <p:nvPicPr>
          <p:cNvPr id="2" name="Picture 2">
            <a:extLst>
              <a:ext uri="{FF2B5EF4-FFF2-40B4-BE49-F238E27FC236}">
                <a16:creationId xmlns:a16="http://schemas.microsoft.com/office/drawing/2014/main" id="{E103B21C-89E7-A325-C7CC-F62EE3A4F2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7298" y="929161"/>
            <a:ext cx="3629403" cy="2419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7644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D2F8FB-1D16-9D76-002E-D7A0B4777FC5}"/>
              </a:ext>
            </a:extLst>
          </p:cNvPr>
          <p:cNvSpPr>
            <a:spLocks noGrp="1"/>
          </p:cNvSpPr>
          <p:nvPr>
            <p:ph type="body" sz="quarter" idx="10"/>
          </p:nvPr>
        </p:nvSpPr>
        <p:spPr>
          <a:xfrm>
            <a:off x="3841212" y="914400"/>
            <a:ext cx="3806113" cy="3719015"/>
          </a:xfrm>
        </p:spPr>
        <p:txBody>
          <a:bodyPr>
            <a:normAutofit/>
          </a:bodyPr>
          <a:lstStyle/>
          <a:p>
            <a:pPr>
              <a:spcAft>
                <a:spcPts val="600"/>
              </a:spcAft>
            </a:pPr>
            <a:endParaRPr lang="en-GB" sz="1800" i="1" dirty="0">
              <a:latin typeface="Source Sans Pro" panose="020B0503030403020204" pitchFamily="34" charset="0"/>
              <a:ea typeface="Source Sans Pro" panose="020B0503030403020204" pitchFamily="34" charset="0"/>
            </a:endParaRPr>
          </a:p>
          <a:p>
            <a:pPr>
              <a:spcAft>
                <a:spcPts val="600"/>
              </a:spcAft>
            </a:pPr>
            <a:r>
              <a:rPr lang="en-GB" sz="1800" i="1" dirty="0">
                <a:latin typeface="Source Sans Pro" panose="020B0503030403020204" pitchFamily="34" charset="0"/>
                <a:ea typeface="Source Sans Pro" panose="020B0503030403020204" pitchFamily="34" charset="0"/>
              </a:rPr>
              <a:t>Posen v LB Hackney </a:t>
            </a:r>
            <a:r>
              <a:rPr lang="en-GB" sz="1800" dirty="0">
                <a:latin typeface="Source Sans Pro" panose="020B0503030403020204" pitchFamily="34" charset="0"/>
                <a:ea typeface="Source Sans Pro" panose="020B0503030403020204" pitchFamily="34" charset="0"/>
              </a:rPr>
              <a:t>(FTT), LON/00AM/HNA/2022/0096</a:t>
            </a:r>
          </a:p>
          <a:p>
            <a:pPr>
              <a:spcAft>
                <a:spcPts val="600"/>
              </a:spcAft>
            </a:pPr>
            <a:endParaRPr lang="en-GB" sz="1800" dirty="0">
              <a:latin typeface="Source Sans Pro" panose="020B0503030403020204" pitchFamily="34" charset="0"/>
              <a:ea typeface="Source Sans Pro" panose="020B0503030403020204" pitchFamily="34" charset="0"/>
            </a:endParaRPr>
          </a:p>
          <a:p>
            <a:pPr marL="285750" indent="-285750">
              <a:spcAft>
                <a:spcPts val="600"/>
              </a:spcAft>
              <a:buFont typeface="Arial" panose="020B0604020202020204" pitchFamily="34" charset="0"/>
              <a:buChar char="•"/>
            </a:pPr>
            <a:r>
              <a:rPr lang="en-GB" sz="1800" dirty="0">
                <a:latin typeface="Source Sans Pro" panose="020B0503030403020204" pitchFamily="34" charset="0"/>
                <a:ea typeface="Source Sans Pro" panose="020B0503030403020204" pitchFamily="34" charset="0"/>
              </a:rPr>
              <a:t>How far down the family tree can we go?</a:t>
            </a:r>
          </a:p>
          <a:p>
            <a:pPr marL="285750" indent="-285750">
              <a:spcAft>
                <a:spcPts val="600"/>
              </a:spcAft>
              <a:buFont typeface="Arial" panose="020B0604020202020204" pitchFamily="34" charset="0"/>
              <a:buChar char="•"/>
            </a:pPr>
            <a:endParaRPr lang="en-GB" sz="1800" dirty="0">
              <a:latin typeface="Source Sans Pro" panose="020B0503030403020204" pitchFamily="34" charset="0"/>
              <a:ea typeface="Source Sans Pro" panose="020B0503030403020204" pitchFamily="34" charset="0"/>
            </a:endParaRPr>
          </a:p>
          <a:p>
            <a:pPr marL="285750" indent="-285750">
              <a:spcAft>
                <a:spcPts val="600"/>
              </a:spcAft>
              <a:buFont typeface="Arial" panose="020B0604020202020204" pitchFamily="34" charset="0"/>
              <a:buChar char="•"/>
            </a:pPr>
            <a:endParaRPr lang="en-GB" sz="1800" dirty="0">
              <a:latin typeface="Source Sans Pro" panose="020B0503030403020204" pitchFamily="34" charset="0"/>
              <a:ea typeface="Source Sans Pro" panose="020B0503030403020204" pitchFamily="34" charset="0"/>
            </a:endParaRPr>
          </a:p>
          <a:p>
            <a:pPr marL="285750" indent="-285750">
              <a:spcAft>
                <a:spcPts val="600"/>
              </a:spcAft>
              <a:buFont typeface="Arial" panose="020B0604020202020204" pitchFamily="34" charset="0"/>
              <a:buChar char="•"/>
            </a:pPr>
            <a:endParaRPr lang="en-GB" sz="1800" dirty="0">
              <a:latin typeface="Source Sans Pro" panose="020B0503030403020204" pitchFamily="34" charset="0"/>
              <a:ea typeface="Source Sans Pro" panose="020B0503030403020204" pitchFamily="34" charset="0"/>
            </a:endParaRPr>
          </a:p>
          <a:p>
            <a:pPr>
              <a:spcAft>
                <a:spcPts val="600"/>
              </a:spcAft>
            </a:pPr>
            <a:endParaRPr lang="en-GB" sz="1800" dirty="0">
              <a:latin typeface="Source Sans Pro" panose="020B0503030403020204" pitchFamily="34" charset="0"/>
              <a:ea typeface="Source Sans Pro" panose="020B0503030403020204" pitchFamily="34" charset="0"/>
            </a:endParaRPr>
          </a:p>
          <a:p>
            <a:pPr marL="644525" lvl="2" indent="-285750">
              <a:spcAft>
                <a:spcPts val="600"/>
              </a:spcAft>
            </a:pPr>
            <a:endParaRPr lang="en-GB" dirty="0"/>
          </a:p>
        </p:txBody>
      </p:sp>
      <p:sp>
        <p:nvSpPr>
          <p:cNvPr id="3" name="Text Placeholder 2">
            <a:extLst>
              <a:ext uri="{FF2B5EF4-FFF2-40B4-BE49-F238E27FC236}">
                <a16:creationId xmlns:a16="http://schemas.microsoft.com/office/drawing/2014/main" id="{F996D342-200A-FF95-49E4-E2C6553B00CA}"/>
              </a:ext>
            </a:extLst>
          </p:cNvPr>
          <p:cNvSpPr>
            <a:spLocks noGrp="1"/>
          </p:cNvSpPr>
          <p:nvPr>
            <p:ph type="body" sz="quarter" idx="12"/>
          </p:nvPr>
        </p:nvSpPr>
        <p:spPr>
          <a:xfrm>
            <a:off x="3840500" y="725184"/>
            <a:ext cx="3806113" cy="531886"/>
          </a:xfrm>
        </p:spPr>
        <p:txBody>
          <a:bodyPr>
            <a:noAutofit/>
          </a:bodyPr>
          <a:lstStyle/>
          <a:p>
            <a:pPr>
              <a:lnSpc>
                <a:spcPct val="90000"/>
              </a:lnSpc>
              <a:spcAft>
                <a:spcPts val="600"/>
              </a:spcAft>
            </a:pPr>
            <a:r>
              <a:rPr lang="en-GB" sz="1800" dirty="0"/>
              <a:t>“Family member”</a:t>
            </a:r>
          </a:p>
        </p:txBody>
      </p:sp>
      <p:sp>
        <p:nvSpPr>
          <p:cNvPr id="11" name="Text Placeholder 4">
            <a:extLst>
              <a:ext uri="{FF2B5EF4-FFF2-40B4-BE49-F238E27FC236}">
                <a16:creationId xmlns:a16="http://schemas.microsoft.com/office/drawing/2014/main" id="{0129AF44-0DFE-C860-EE2E-60DB562E93A8}"/>
              </a:ext>
            </a:extLst>
          </p:cNvPr>
          <p:cNvSpPr>
            <a:spLocks noGrp="1"/>
          </p:cNvSpPr>
          <p:nvPr>
            <p:ph type="body" sz="quarter" idx="14"/>
          </p:nvPr>
        </p:nvSpPr>
        <p:spPr>
          <a:xfrm>
            <a:off x="674688" y="100013"/>
            <a:ext cx="7570787" cy="223837"/>
          </a:xfrm>
        </p:spPr>
        <p:txBody>
          <a:bodyPr/>
          <a:lstStyle/>
          <a:p>
            <a:endParaRPr lang="en-US"/>
          </a:p>
        </p:txBody>
      </p:sp>
      <p:pic>
        <p:nvPicPr>
          <p:cNvPr id="13" name="Picture Placeholder 12" descr="Management outline">
            <a:extLst>
              <a:ext uri="{FF2B5EF4-FFF2-40B4-BE49-F238E27FC236}">
                <a16:creationId xmlns:a16="http://schemas.microsoft.com/office/drawing/2014/main" id="{4CE07FB3-F27E-2EA9-0922-3C65F9DE8792}"/>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l="14441" r="14441"/>
          <a:stretch>
            <a:fillRect/>
          </a:stretch>
        </p:blipFill>
        <p:spPr/>
      </p:pic>
    </p:spTree>
    <p:extLst>
      <p:ext uri="{BB962C8B-B14F-4D97-AF65-F5344CB8AC3E}">
        <p14:creationId xmlns:p14="http://schemas.microsoft.com/office/powerpoint/2010/main" val="34674400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FB1BE5-334F-7A19-650C-98E52CDB0DAF}"/>
              </a:ext>
            </a:extLst>
          </p:cNvPr>
          <p:cNvSpPr>
            <a:spLocks noGrp="1"/>
          </p:cNvSpPr>
          <p:nvPr>
            <p:ph type="title"/>
          </p:nvPr>
        </p:nvSpPr>
        <p:spPr>
          <a:xfrm>
            <a:off x="705474" y="3141237"/>
            <a:ext cx="6694031" cy="841800"/>
          </a:xfrm>
        </p:spPr>
        <p:txBody>
          <a:bodyPr/>
          <a:lstStyle/>
          <a:p>
            <a:r>
              <a:rPr lang="en-GB" sz="3200" dirty="0"/>
              <a:t>Rent Repayment Orders</a:t>
            </a:r>
            <a:endParaRPr lang="en-GB" dirty="0"/>
          </a:p>
        </p:txBody>
      </p:sp>
      <p:sp>
        <p:nvSpPr>
          <p:cNvPr id="8" name="Text Placeholder 7">
            <a:extLst>
              <a:ext uri="{FF2B5EF4-FFF2-40B4-BE49-F238E27FC236}">
                <a16:creationId xmlns:a16="http://schemas.microsoft.com/office/drawing/2014/main" id="{A923E6AE-3191-11F1-51A4-948888A8DAC2}"/>
              </a:ext>
            </a:extLst>
          </p:cNvPr>
          <p:cNvSpPr>
            <a:spLocks noGrp="1"/>
          </p:cNvSpPr>
          <p:nvPr>
            <p:ph type="body" sz="quarter" idx="10"/>
          </p:nvPr>
        </p:nvSpPr>
        <p:spPr/>
        <p:txBody>
          <a:bodyPr/>
          <a:lstStyle/>
          <a:p>
            <a:r>
              <a:rPr lang="en-GB" dirty="0"/>
              <a:t>7</a:t>
            </a:r>
          </a:p>
        </p:txBody>
      </p:sp>
    </p:spTree>
    <p:extLst>
      <p:ext uri="{BB962C8B-B14F-4D97-AF65-F5344CB8AC3E}">
        <p14:creationId xmlns:p14="http://schemas.microsoft.com/office/powerpoint/2010/main" val="12254097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D2F8FB-1D16-9D76-002E-D7A0B4777FC5}"/>
              </a:ext>
            </a:extLst>
          </p:cNvPr>
          <p:cNvSpPr>
            <a:spLocks noGrp="1"/>
          </p:cNvSpPr>
          <p:nvPr>
            <p:ph type="body" sz="quarter" idx="10"/>
          </p:nvPr>
        </p:nvSpPr>
        <p:spPr>
          <a:xfrm>
            <a:off x="719850" y="1322962"/>
            <a:ext cx="3806113" cy="3310453"/>
          </a:xfrm>
        </p:spPr>
        <p:txBody>
          <a:bodyPr/>
          <a:lstStyle/>
          <a:p>
            <a:endParaRPr lang="en-GB" sz="1800" i="1"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GB" sz="1800" i="1" dirty="0" err="1">
                <a:latin typeface="Source Sans Pro" panose="020B0503030403020204" pitchFamily="34" charset="0"/>
                <a:ea typeface="Source Sans Pro" panose="020B0503030403020204" pitchFamily="34" charset="0"/>
              </a:rPr>
              <a:t>Cussinel</a:t>
            </a:r>
            <a:r>
              <a:rPr lang="en-GB" sz="1800" i="1" dirty="0">
                <a:latin typeface="Source Sans Pro" panose="020B0503030403020204" pitchFamily="34" charset="0"/>
                <a:ea typeface="Source Sans Pro" panose="020B0503030403020204" pitchFamily="34" charset="0"/>
              </a:rPr>
              <a:t> v Guerin </a:t>
            </a:r>
            <a:r>
              <a:rPr lang="en-GB" sz="1800" dirty="0">
                <a:latin typeface="Source Sans Pro" panose="020B0503030403020204" pitchFamily="34" charset="0"/>
                <a:ea typeface="Source Sans Pro" panose="020B0503030403020204" pitchFamily="34" charset="0"/>
              </a:rPr>
              <a:t>[2023] UKUT 235 (LC)</a:t>
            </a:r>
          </a:p>
          <a:p>
            <a:endParaRPr lang="en-GB" sz="18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GB" sz="1800" i="1" dirty="0" err="1">
                <a:latin typeface="Source Sans Pro" panose="020B0503030403020204" pitchFamily="34" charset="0"/>
                <a:ea typeface="Source Sans Pro" panose="020B0503030403020204" pitchFamily="34" charset="0"/>
              </a:rPr>
              <a:t>Rakusen</a:t>
            </a:r>
            <a:r>
              <a:rPr lang="en-GB" sz="1800" i="1" dirty="0">
                <a:latin typeface="Source Sans Pro" panose="020B0503030403020204" pitchFamily="34" charset="0"/>
                <a:ea typeface="Source Sans Pro" panose="020B0503030403020204" pitchFamily="34" charset="0"/>
              </a:rPr>
              <a:t> v Jepsen and Others</a:t>
            </a:r>
            <a:r>
              <a:rPr lang="en-GB" sz="1800" dirty="0">
                <a:latin typeface="Source Sans Pro" panose="020B0503030403020204" pitchFamily="34" charset="0"/>
                <a:ea typeface="Source Sans Pro" panose="020B0503030403020204" pitchFamily="34" charset="0"/>
              </a:rPr>
              <a:t> [2023] UKSC 9</a:t>
            </a:r>
          </a:p>
          <a:p>
            <a:pPr marL="285750" indent="-285750">
              <a:buFont typeface="Arial" panose="020B0604020202020204" pitchFamily="34" charset="0"/>
              <a:buChar char="•"/>
            </a:pPr>
            <a:endParaRPr lang="en-GB" sz="18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GB" sz="1800" dirty="0">
                <a:latin typeface="Source Sans Pro" panose="020B0503030403020204" pitchFamily="34" charset="0"/>
                <a:ea typeface="Source Sans Pro" panose="020B0503030403020204" pitchFamily="34" charset="0"/>
              </a:rPr>
              <a:t>FTT made RROs of over £68,000</a:t>
            </a:r>
          </a:p>
          <a:p>
            <a:endParaRPr lang="en-GB" sz="1800" i="1"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GB" sz="1800" dirty="0">
                <a:latin typeface="Source Sans Pro" panose="020B0503030403020204" pitchFamily="34" charset="0"/>
                <a:ea typeface="Source Sans Pro" panose="020B0503030403020204" pitchFamily="34" charset="0"/>
              </a:rPr>
              <a:t>Who is the landlord?</a:t>
            </a:r>
          </a:p>
          <a:p>
            <a:pPr marL="285750" indent="-285750">
              <a:buFont typeface="Arial" panose="020B0604020202020204" pitchFamily="34" charset="0"/>
              <a:buChar char="•"/>
            </a:pPr>
            <a:endParaRPr lang="en-GB" sz="1800" dirty="0">
              <a:latin typeface="Source Sans Pro" panose="020B0503030403020204" pitchFamily="34" charset="0"/>
              <a:ea typeface="Source Sans Pro" panose="020B0503030403020204" pitchFamily="34" charset="0"/>
            </a:endParaRPr>
          </a:p>
        </p:txBody>
      </p:sp>
      <p:sp>
        <p:nvSpPr>
          <p:cNvPr id="3" name="Text Placeholder 2">
            <a:extLst>
              <a:ext uri="{FF2B5EF4-FFF2-40B4-BE49-F238E27FC236}">
                <a16:creationId xmlns:a16="http://schemas.microsoft.com/office/drawing/2014/main" id="{F996D342-200A-FF95-49E4-E2C6553B00CA}"/>
              </a:ext>
            </a:extLst>
          </p:cNvPr>
          <p:cNvSpPr>
            <a:spLocks noGrp="1"/>
          </p:cNvSpPr>
          <p:nvPr>
            <p:ph type="body" sz="quarter" idx="12"/>
          </p:nvPr>
        </p:nvSpPr>
        <p:spPr/>
        <p:txBody>
          <a:bodyPr/>
          <a:lstStyle/>
          <a:p>
            <a:r>
              <a:rPr lang="en-GB" sz="1800" dirty="0"/>
              <a:t>Rent repayment orders</a:t>
            </a:r>
          </a:p>
        </p:txBody>
      </p:sp>
      <p:pic>
        <p:nvPicPr>
          <p:cNvPr id="7" name="Picture Placeholder 6" descr="Stacks of gold coins">
            <a:extLst>
              <a:ext uri="{FF2B5EF4-FFF2-40B4-BE49-F238E27FC236}">
                <a16:creationId xmlns:a16="http://schemas.microsoft.com/office/drawing/2014/main" id="{256CE0A2-3148-E1A8-A49D-06419B9CB52C}"/>
              </a:ext>
            </a:extLst>
          </p:cNvPr>
          <p:cNvPicPr>
            <a:picLocks noGrp="1" noChangeAspect="1"/>
          </p:cNvPicPr>
          <p:nvPr>
            <p:ph type="pic" sz="quarter" idx="13"/>
          </p:nvPr>
        </p:nvPicPr>
        <p:blipFill>
          <a:blip r:embed="rId3"/>
          <a:srcRect l="18360" r="18360"/>
          <a:stretch>
            <a:fillRect/>
          </a:stretch>
        </p:blipFill>
        <p:spPr/>
      </p:pic>
    </p:spTree>
    <p:extLst>
      <p:ext uri="{BB962C8B-B14F-4D97-AF65-F5344CB8AC3E}">
        <p14:creationId xmlns:p14="http://schemas.microsoft.com/office/powerpoint/2010/main" val="3491271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D2F8FB-1D16-9D76-002E-D7A0B4777FC5}"/>
              </a:ext>
            </a:extLst>
          </p:cNvPr>
          <p:cNvSpPr>
            <a:spLocks noGrp="1"/>
          </p:cNvSpPr>
          <p:nvPr>
            <p:ph type="body" sz="quarter" idx="10"/>
          </p:nvPr>
        </p:nvSpPr>
        <p:spPr>
          <a:xfrm>
            <a:off x="3841212" y="914400"/>
            <a:ext cx="3806113" cy="3719015"/>
          </a:xfrm>
        </p:spPr>
        <p:txBody>
          <a:bodyPr>
            <a:normAutofit/>
          </a:bodyPr>
          <a:lstStyle/>
          <a:p>
            <a:pPr>
              <a:spcAft>
                <a:spcPts val="600"/>
              </a:spcAft>
            </a:pPr>
            <a:endParaRPr lang="en-GB" sz="1800" i="1" dirty="0">
              <a:latin typeface="Source Sans Pro" panose="020B0503030403020204" pitchFamily="34" charset="0"/>
              <a:ea typeface="Source Sans Pro" panose="020B0503030403020204" pitchFamily="34" charset="0"/>
            </a:endParaRPr>
          </a:p>
          <a:p>
            <a:pPr>
              <a:spcAft>
                <a:spcPts val="600"/>
              </a:spcAft>
            </a:pPr>
            <a:r>
              <a:rPr lang="en-GB" sz="1800" i="1" dirty="0">
                <a:latin typeface="Source Sans Pro" panose="020B0503030403020204" pitchFamily="34" charset="0"/>
                <a:ea typeface="Source Sans Pro" panose="020B0503030403020204" pitchFamily="34" charset="0"/>
              </a:rPr>
              <a:t>Moreira v Morrison</a:t>
            </a:r>
            <a:r>
              <a:rPr lang="en-GB" sz="1800" dirty="0">
                <a:latin typeface="Source Sans Pro" panose="020B0503030403020204" pitchFamily="34" charset="0"/>
                <a:ea typeface="Source Sans Pro" panose="020B0503030403020204" pitchFamily="34" charset="0"/>
              </a:rPr>
              <a:t> [2023] UKUT 233 (LC)</a:t>
            </a:r>
          </a:p>
          <a:p>
            <a:pPr>
              <a:spcAft>
                <a:spcPts val="600"/>
              </a:spcAft>
            </a:pPr>
            <a:endParaRPr lang="en-GB" sz="1800" dirty="0">
              <a:latin typeface="Source Sans Pro" panose="020B0503030403020204" pitchFamily="34" charset="0"/>
              <a:ea typeface="Source Sans Pro" panose="020B0503030403020204" pitchFamily="34" charset="0"/>
            </a:endParaRPr>
          </a:p>
          <a:p>
            <a:pPr marL="285750" indent="-285750">
              <a:spcAft>
                <a:spcPts val="600"/>
              </a:spcAft>
              <a:buFont typeface="Arial" panose="020B0604020202020204" pitchFamily="34" charset="0"/>
              <a:buChar char="•"/>
            </a:pPr>
            <a:r>
              <a:rPr lang="en-GB" sz="1800" dirty="0">
                <a:latin typeface="Source Sans Pro" panose="020B0503030403020204" pitchFamily="34" charset="0"/>
                <a:ea typeface="Source Sans Pro" panose="020B0503030403020204" pitchFamily="34" charset="0"/>
              </a:rPr>
              <a:t>16 September 2020: tenancy </a:t>
            </a:r>
          </a:p>
          <a:p>
            <a:pPr marL="285750" indent="-285750">
              <a:spcAft>
                <a:spcPts val="600"/>
              </a:spcAft>
              <a:buFont typeface="Arial" panose="020B0604020202020204" pitchFamily="34" charset="0"/>
              <a:buChar char="•"/>
            </a:pPr>
            <a:r>
              <a:rPr lang="en-GB" sz="1800" dirty="0">
                <a:latin typeface="Source Sans Pro" panose="020B0503030403020204" pitchFamily="34" charset="0"/>
                <a:ea typeface="Source Sans Pro" panose="020B0503030403020204" pitchFamily="34" charset="0"/>
              </a:rPr>
              <a:t>Five tenants</a:t>
            </a:r>
          </a:p>
          <a:p>
            <a:pPr marL="285750" indent="-285750">
              <a:spcAft>
                <a:spcPts val="600"/>
              </a:spcAft>
              <a:buFont typeface="Arial" panose="020B0604020202020204" pitchFamily="34" charset="0"/>
              <a:buChar char="•"/>
            </a:pPr>
            <a:r>
              <a:rPr lang="en-GB" sz="1800" dirty="0">
                <a:latin typeface="Source Sans Pro" panose="020B0503030403020204" pitchFamily="34" charset="0"/>
                <a:ea typeface="Source Sans Pro" panose="020B0503030403020204" pitchFamily="34" charset="0"/>
              </a:rPr>
              <a:t>RROs made for 3 tenants:</a:t>
            </a:r>
          </a:p>
          <a:p>
            <a:pPr marL="457200" lvl="1" indent="-285750">
              <a:spcAft>
                <a:spcPts val="600"/>
              </a:spcAft>
            </a:pPr>
            <a:r>
              <a:rPr lang="en-GB" sz="1800" dirty="0">
                <a:latin typeface="Source Sans Pro" panose="020B0503030403020204" pitchFamily="34" charset="0"/>
                <a:ea typeface="Source Sans Pro" panose="020B0503030403020204" pitchFamily="34" charset="0"/>
              </a:rPr>
              <a:t>£3,640 for each (70% of maximum)</a:t>
            </a:r>
          </a:p>
          <a:p>
            <a:pPr marL="285750" indent="-285750">
              <a:spcAft>
                <a:spcPts val="600"/>
              </a:spcAft>
              <a:buFont typeface="Arial" panose="020B0604020202020204" pitchFamily="34" charset="0"/>
              <a:buChar char="•"/>
            </a:pPr>
            <a:r>
              <a:rPr lang="en-GB" sz="1800" dirty="0">
                <a:latin typeface="Source Sans Pro" panose="020B0503030403020204" pitchFamily="34" charset="0"/>
                <a:ea typeface="Source Sans Pro" panose="020B0503030403020204" pitchFamily="34" charset="0"/>
              </a:rPr>
              <a:t>UT: should it have been 70% of all five tenants’ rent?</a:t>
            </a:r>
          </a:p>
          <a:p>
            <a:pPr marL="285750" indent="-285750">
              <a:spcAft>
                <a:spcPts val="600"/>
              </a:spcAft>
              <a:buFont typeface="Arial" panose="020B0604020202020204" pitchFamily="34" charset="0"/>
              <a:buChar char="•"/>
            </a:pPr>
            <a:endParaRPr lang="en-GB" sz="1800" dirty="0">
              <a:latin typeface="Source Sans Pro" panose="020B0503030403020204" pitchFamily="34" charset="0"/>
              <a:ea typeface="Source Sans Pro" panose="020B0503030403020204" pitchFamily="34" charset="0"/>
            </a:endParaRPr>
          </a:p>
          <a:p>
            <a:pPr marL="285750" indent="-285750">
              <a:spcAft>
                <a:spcPts val="600"/>
              </a:spcAft>
              <a:buFont typeface="Arial" panose="020B0604020202020204" pitchFamily="34" charset="0"/>
              <a:buChar char="•"/>
            </a:pPr>
            <a:endParaRPr lang="en-GB" sz="1800" dirty="0">
              <a:latin typeface="Source Sans Pro" panose="020B0503030403020204" pitchFamily="34" charset="0"/>
              <a:ea typeface="Source Sans Pro" panose="020B0503030403020204" pitchFamily="34" charset="0"/>
            </a:endParaRPr>
          </a:p>
          <a:p>
            <a:pPr marL="285750" indent="-285750">
              <a:spcAft>
                <a:spcPts val="600"/>
              </a:spcAft>
              <a:buFont typeface="Arial" panose="020B0604020202020204" pitchFamily="34" charset="0"/>
              <a:buChar char="•"/>
            </a:pPr>
            <a:endParaRPr lang="en-GB" sz="1800" dirty="0">
              <a:latin typeface="Source Sans Pro" panose="020B0503030403020204" pitchFamily="34" charset="0"/>
              <a:ea typeface="Source Sans Pro" panose="020B0503030403020204" pitchFamily="34" charset="0"/>
            </a:endParaRPr>
          </a:p>
          <a:p>
            <a:pPr marL="285750" indent="-285750">
              <a:spcAft>
                <a:spcPts val="600"/>
              </a:spcAft>
              <a:buFont typeface="Arial" panose="020B0604020202020204" pitchFamily="34" charset="0"/>
              <a:buChar char="•"/>
            </a:pPr>
            <a:endParaRPr lang="en-GB" sz="1800" dirty="0">
              <a:latin typeface="Source Sans Pro" panose="020B0503030403020204" pitchFamily="34" charset="0"/>
              <a:ea typeface="Source Sans Pro" panose="020B0503030403020204" pitchFamily="34" charset="0"/>
            </a:endParaRPr>
          </a:p>
          <a:p>
            <a:pPr>
              <a:spcAft>
                <a:spcPts val="600"/>
              </a:spcAft>
            </a:pPr>
            <a:endParaRPr lang="en-GB" sz="1800" dirty="0">
              <a:latin typeface="Source Sans Pro" panose="020B0503030403020204" pitchFamily="34" charset="0"/>
              <a:ea typeface="Source Sans Pro" panose="020B0503030403020204" pitchFamily="34" charset="0"/>
            </a:endParaRPr>
          </a:p>
          <a:p>
            <a:pPr marL="644525" lvl="2" indent="-285750">
              <a:spcAft>
                <a:spcPts val="600"/>
              </a:spcAft>
            </a:pPr>
            <a:endParaRPr lang="en-GB" dirty="0"/>
          </a:p>
        </p:txBody>
      </p:sp>
      <p:sp>
        <p:nvSpPr>
          <p:cNvPr id="3" name="Text Placeholder 2">
            <a:extLst>
              <a:ext uri="{FF2B5EF4-FFF2-40B4-BE49-F238E27FC236}">
                <a16:creationId xmlns:a16="http://schemas.microsoft.com/office/drawing/2014/main" id="{F996D342-200A-FF95-49E4-E2C6553B00CA}"/>
              </a:ext>
            </a:extLst>
          </p:cNvPr>
          <p:cNvSpPr>
            <a:spLocks noGrp="1"/>
          </p:cNvSpPr>
          <p:nvPr>
            <p:ph type="body" sz="quarter" idx="12"/>
          </p:nvPr>
        </p:nvSpPr>
        <p:spPr>
          <a:xfrm>
            <a:off x="3840500" y="725184"/>
            <a:ext cx="3806113" cy="531886"/>
          </a:xfrm>
        </p:spPr>
        <p:txBody>
          <a:bodyPr>
            <a:noAutofit/>
          </a:bodyPr>
          <a:lstStyle/>
          <a:p>
            <a:pPr>
              <a:lnSpc>
                <a:spcPct val="90000"/>
              </a:lnSpc>
              <a:spcAft>
                <a:spcPts val="600"/>
              </a:spcAft>
            </a:pPr>
            <a:r>
              <a:rPr lang="en-GB" sz="1800" dirty="0"/>
              <a:t>Rent repayment orders</a:t>
            </a:r>
          </a:p>
        </p:txBody>
      </p:sp>
      <p:sp>
        <p:nvSpPr>
          <p:cNvPr id="11" name="Text Placeholder 4">
            <a:extLst>
              <a:ext uri="{FF2B5EF4-FFF2-40B4-BE49-F238E27FC236}">
                <a16:creationId xmlns:a16="http://schemas.microsoft.com/office/drawing/2014/main" id="{0129AF44-0DFE-C860-EE2E-60DB562E93A8}"/>
              </a:ext>
            </a:extLst>
          </p:cNvPr>
          <p:cNvSpPr>
            <a:spLocks noGrp="1"/>
          </p:cNvSpPr>
          <p:nvPr>
            <p:ph type="body" sz="quarter" idx="14"/>
          </p:nvPr>
        </p:nvSpPr>
        <p:spPr>
          <a:xfrm>
            <a:off x="674688" y="100013"/>
            <a:ext cx="7570787" cy="223837"/>
          </a:xfrm>
        </p:spPr>
        <p:txBody>
          <a:bodyPr/>
          <a:lstStyle/>
          <a:p>
            <a:endParaRPr lang="en-US"/>
          </a:p>
        </p:txBody>
      </p:sp>
      <p:pic>
        <p:nvPicPr>
          <p:cNvPr id="7" name="Picture Placeholder 6" descr="Calculator keypad">
            <a:extLst>
              <a:ext uri="{FF2B5EF4-FFF2-40B4-BE49-F238E27FC236}">
                <a16:creationId xmlns:a16="http://schemas.microsoft.com/office/drawing/2014/main" id="{5712F738-A2DA-D05F-7EAB-273358086822}"/>
              </a:ext>
            </a:extLst>
          </p:cNvPr>
          <p:cNvPicPr>
            <a:picLocks noGrp="1" noChangeAspect="1"/>
          </p:cNvPicPr>
          <p:nvPr>
            <p:ph type="pic" sz="quarter" idx="13"/>
          </p:nvPr>
        </p:nvPicPr>
        <p:blipFill>
          <a:blip r:embed="rId3"/>
          <a:srcRect l="27664" r="27664"/>
          <a:stretch>
            <a:fillRect/>
          </a:stretch>
        </p:blipFill>
        <p:spPr/>
      </p:pic>
    </p:spTree>
    <p:extLst>
      <p:ext uri="{BB962C8B-B14F-4D97-AF65-F5344CB8AC3E}">
        <p14:creationId xmlns:p14="http://schemas.microsoft.com/office/powerpoint/2010/main" val="3641112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D2F8FB-1D16-9D76-002E-D7A0B4777FC5}"/>
              </a:ext>
            </a:extLst>
          </p:cNvPr>
          <p:cNvSpPr>
            <a:spLocks noGrp="1"/>
          </p:cNvSpPr>
          <p:nvPr>
            <p:ph type="body" sz="quarter" idx="10"/>
          </p:nvPr>
        </p:nvSpPr>
        <p:spPr>
          <a:xfrm>
            <a:off x="719850" y="1322962"/>
            <a:ext cx="3806113" cy="3310453"/>
          </a:xfrm>
        </p:spPr>
        <p:txBody>
          <a:bodyPr/>
          <a:lstStyle/>
          <a:p>
            <a:endParaRPr lang="en-GB" sz="1800" i="1" dirty="0">
              <a:latin typeface="Source Sans Pro" panose="020B0503030403020204" pitchFamily="34" charset="0"/>
              <a:ea typeface="Source Sans Pro" panose="020B0503030403020204" pitchFamily="34" charset="0"/>
            </a:endParaRPr>
          </a:p>
          <a:p>
            <a:r>
              <a:rPr lang="en-GB" sz="1800" i="1" dirty="0">
                <a:latin typeface="Source Sans Pro" panose="020B0503030403020204" pitchFamily="34" charset="0"/>
                <a:ea typeface="Source Sans Pro" panose="020B0503030403020204" pitchFamily="34" charset="0"/>
              </a:rPr>
              <a:t>Daff v </a:t>
            </a:r>
            <a:r>
              <a:rPr lang="en-GB" sz="1800" i="1" dirty="0" err="1">
                <a:latin typeface="Source Sans Pro" panose="020B0503030403020204" pitchFamily="34" charset="0"/>
                <a:ea typeface="Source Sans Pro" panose="020B0503030403020204" pitchFamily="34" charset="0"/>
              </a:rPr>
              <a:t>Gyalui</a:t>
            </a:r>
            <a:r>
              <a:rPr lang="en-GB" sz="1800" dirty="0">
                <a:latin typeface="Source Sans Pro" panose="020B0503030403020204" pitchFamily="34" charset="0"/>
                <a:ea typeface="Source Sans Pro" panose="020B0503030403020204" pitchFamily="34" charset="0"/>
              </a:rPr>
              <a:t> [2023] UKUT 134 (LC)</a:t>
            </a:r>
          </a:p>
          <a:p>
            <a:endParaRPr lang="en-GB" sz="18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GB" sz="1800" dirty="0">
                <a:latin typeface="Source Sans Pro" panose="020B0503030403020204" pitchFamily="34" charset="0"/>
                <a:ea typeface="Source Sans Pro" panose="020B0503030403020204" pitchFamily="34" charset="0"/>
              </a:rPr>
              <a:t>FTT: RRO of £17,784 (80% of total rent)</a:t>
            </a:r>
          </a:p>
          <a:p>
            <a:pPr marL="285750" indent="-285750">
              <a:buFont typeface="Arial" panose="020B0604020202020204" pitchFamily="34" charset="0"/>
              <a:buChar char="•"/>
            </a:pPr>
            <a:endParaRPr lang="en-GB" sz="18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GB" sz="1800" dirty="0">
                <a:latin typeface="Source Sans Pro" panose="020B0503030403020204" pitchFamily="34" charset="0"/>
                <a:ea typeface="Source Sans Pro" panose="020B0503030403020204" pitchFamily="34" charset="0"/>
              </a:rPr>
              <a:t>Ms Daff’s financial circumstances</a:t>
            </a:r>
          </a:p>
          <a:p>
            <a:pPr marL="285750" indent="-285750">
              <a:buFont typeface="Arial" panose="020B0604020202020204" pitchFamily="34" charset="0"/>
              <a:buChar char="•"/>
            </a:pPr>
            <a:endParaRPr lang="en-GB" sz="18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GB" sz="1800" dirty="0">
                <a:latin typeface="Source Sans Pro" panose="020B0503030403020204" pitchFamily="34" charset="0"/>
                <a:ea typeface="Source Sans Pro" panose="020B0503030403020204" pitchFamily="34" charset="0"/>
              </a:rPr>
              <a:t>Relevance of exemption</a:t>
            </a:r>
          </a:p>
          <a:p>
            <a:pPr marL="285750" indent="-285750">
              <a:buFont typeface="Arial" panose="020B0604020202020204" pitchFamily="34" charset="0"/>
              <a:buChar char="•"/>
            </a:pPr>
            <a:endParaRPr lang="en-GB" sz="18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GB" sz="1800" dirty="0">
                <a:latin typeface="Source Sans Pro" panose="020B0503030403020204" pitchFamily="34" charset="0"/>
                <a:ea typeface="Source Sans Pro" panose="020B0503030403020204" pitchFamily="34" charset="0"/>
              </a:rPr>
              <a:t>UT: £2,000 RRO</a:t>
            </a:r>
          </a:p>
        </p:txBody>
      </p:sp>
      <p:sp>
        <p:nvSpPr>
          <p:cNvPr id="3" name="Text Placeholder 2">
            <a:extLst>
              <a:ext uri="{FF2B5EF4-FFF2-40B4-BE49-F238E27FC236}">
                <a16:creationId xmlns:a16="http://schemas.microsoft.com/office/drawing/2014/main" id="{F996D342-200A-FF95-49E4-E2C6553B00CA}"/>
              </a:ext>
            </a:extLst>
          </p:cNvPr>
          <p:cNvSpPr>
            <a:spLocks noGrp="1"/>
          </p:cNvSpPr>
          <p:nvPr>
            <p:ph type="body" sz="quarter" idx="12"/>
          </p:nvPr>
        </p:nvSpPr>
        <p:spPr/>
        <p:txBody>
          <a:bodyPr/>
          <a:lstStyle/>
          <a:p>
            <a:r>
              <a:rPr lang="en-GB" sz="1800" dirty="0"/>
              <a:t>Rent repayment orders</a:t>
            </a:r>
          </a:p>
        </p:txBody>
      </p:sp>
      <p:pic>
        <p:nvPicPr>
          <p:cNvPr id="8" name="Picture Placeholder 7" descr="Three mini houses made of legos">
            <a:extLst>
              <a:ext uri="{FF2B5EF4-FFF2-40B4-BE49-F238E27FC236}">
                <a16:creationId xmlns:a16="http://schemas.microsoft.com/office/drawing/2014/main" id="{E63B986B-6C7C-D47D-43F8-EA5A37D20481}"/>
              </a:ext>
            </a:extLst>
          </p:cNvPr>
          <p:cNvPicPr>
            <a:picLocks noGrp="1" noChangeAspect="1"/>
          </p:cNvPicPr>
          <p:nvPr>
            <p:ph type="pic" sz="quarter" idx="13"/>
          </p:nvPr>
        </p:nvPicPr>
        <p:blipFill>
          <a:blip r:embed="rId3"/>
          <a:srcRect l="18380" r="18380"/>
          <a:stretch>
            <a:fillRect/>
          </a:stretch>
        </p:blipFill>
        <p:spPr/>
      </p:pic>
    </p:spTree>
    <p:extLst>
      <p:ext uri="{BB962C8B-B14F-4D97-AF65-F5344CB8AC3E}">
        <p14:creationId xmlns:p14="http://schemas.microsoft.com/office/powerpoint/2010/main" val="38980117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D2F8FB-1D16-9D76-002E-D7A0B4777FC5}"/>
              </a:ext>
            </a:extLst>
          </p:cNvPr>
          <p:cNvSpPr>
            <a:spLocks noGrp="1"/>
          </p:cNvSpPr>
          <p:nvPr>
            <p:ph type="body" sz="quarter" idx="10"/>
          </p:nvPr>
        </p:nvSpPr>
        <p:spPr>
          <a:xfrm>
            <a:off x="3841212" y="914400"/>
            <a:ext cx="3806113" cy="3719015"/>
          </a:xfrm>
        </p:spPr>
        <p:txBody>
          <a:bodyPr>
            <a:normAutofit/>
          </a:bodyPr>
          <a:lstStyle/>
          <a:p>
            <a:pPr>
              <a:spcAft>
                <a:spcPts val="600"/>
              </a:spcAft>
            </a:pPr>
            <a:endParaRPr lang="en-GB" sz="1800" i="1" dirty="0">
              <a:latin typeface="Source Sans Pro" panose="020B0503030403020204" pitchFamily="34" charset="0"/>
              <a:ea typeface="Source Sans Pro" panose="020B0503030403020204" pitchFamily="34" charset="0"/>
            </a:endParaRPr>
          </a:p>
          <a:p>
            <a:pPr>
              <a:spcAft>
                <a:spcPts val="600"/>
              </a:spcAft>
            </a:pPr>
            <a:r>
              <a:rPr lang="en-GB" sz="1800" i="1" dirty="0" err="1">
                <a:latin typeface="Source Sans Pro" panose="020B0503030403020204" pitchFamily="34" charset="0"/>
                <a:ea typeface="Source Sans Pro" panose="020B0503030403020204" pitchFamily="34" charset="0"/>
              </a:rPr>
              <a:t>Fashade</a:t>
            </a:r>
            <a:r>
              <a:rPr lang="en-GB" sz="1800" i="1" dirty="0">
                <a:latin typeface="Source Sans Pro" panose="020B0503030403020204" pitchFamily="34" charset="0"/>
                <a:ea typeface="Source Sans Pro" panose="020B0503030403020204" pitchFamily="34" charset="0"/>
              </a:rPr>
              <a:t> v </a:t>
            </a:r>
            <a:r>
              <a:rPr lang="en-GB" sz="1800" i="1" dirty="0" err="1">
                <a:latin typeface="Source Sans Pro" panose="020B0503030403020204" pitchFamily="34" charset="0"/>
                <a:ea typeface="Source Sans Pro" panose="020B0503030403020204" pitchFamily="34" charset="0"/>
              </a:rPr>
              <a:t>Albustin</a:t>
            </a:r>
            <a:r>
              <a:rPr lang="en-GB" sz="1800" dirty="0">
                <a:latin typeface="Source Sans Pro" panose="020B0503030403020204" pitchFamily="34" charset="0"/>
                <a:ea typeface="Source Sans Pro" panose="020B0503030403020204" pitchFamily="34" charset="0"/>
              </a:rPr>
              <a:t> [2023] UKUT 40 (LC)</a:t>
            </a:r>
          </a:p>
          <a:p>
            <a:pPr>
              <a:spcAft>
                <a:spcPts val="600"/>
              </a:spcAft>
            </a:pPr>
            <a:endParaRPr lang="en-GB" sz="1800" dirty="0">
              <a:latin typeface="Source Sans Pro" panose="020B0503030403020204" pitchFamily="34" charset="0"/>
              <a:ea typeface="Source Sans Pro" panose="020B0503030403020204" pitchFamily="34" charset="0"/>
            </a:endParaRPr>
          </a:p>
          <a:p>
            <a:pPr marL="285750" indent="-285750">
              <a:spcAft>
                <a:spcPts val="600"/>
              </a:spcAft>
              <a:buFont typeface="Arial" panose="020B0604020202020204" pitchFamily="34" charset="0"/>
              <a:buChar char="•"/>
            </a:pPr>
            <a:r>
              <a:rPr lang="en-GB" sz="1800" dirty="0">
                <a:latin typeface="Source Sans Pro" panose="020B0503030403020204" pitchFamily="34" charset="0"/>
                <a:ea typeface="Source Sans Pro" panose="020B0503030403020204" pitchFamily="34" charset="0"/>
              </a:rPr>
              <a:t>Unlicensed HMO: August 2020 to January 2022</a:t>
            </a:r>
          </a:p>
          <a:p>
            <a:pPr marL="285750" indent="-285750">
              <a:spcAft>
                <a:spcPts val="600"/>
              </a:spcAft>
              <a:buFont typeface="Arial" panose="020B0604020202020204" pitchFamily="34" charset="0"/>
              <a:buChar char="•"/>
            </a:pPr>
            <a:r>
              <a:rPr lang="en-GB" sz="1800" dirty="0">
                <a:latin typeface="Source Sans Pro" panose="020B0503030403020204" pitchFamily="34" charset="0"/>
                <a:ea typeface="Source Sans Pro" panose="020B0503030403020204" pitchFamily="34" charset="0"/>
              </a:rPr>
              <a:t>Licence expired during the pandemic</a:t>
            </a:r>
          </a:p>
          <a:p>
            <a:pPr marL="285750" indent="-285750">
              <a:spcAft>
                <a:spcPts val="600"/>
              </a:spcAft>
              <a:buFont typeface="Arial" panose="020B0604020202020204" pitchFamily="34" charset="0"/>
              <a:buChar char="•"/>
            </a:pPr>
            <a:r>
              <a:rPr lang="en-GB" sz="1800" dirty="0">
                <a:latin typeface="Source Sans Pro" panose="020B0503030403020204" pitchFamily="34" charset="0"/>
                <a:ea typeface="Source Sans Pro" panose="020B0503030403020204" pitchFamily="34" charset="0"/>
              </a:rPr>
              <a:t>RRO of approx. £11,000</a:t>
            </a:r>
          </a:p>
          <a:p>
            <a:pPr marL="285750" indent="-285750">
              <a:spcAft>
                <a:spcPts val="600"/>
              </a:spcAft>
              <a:buFont typeface="Arial" panose="020B0604020202020204" pitchFamily="34" charset="0"/>
              <a:buChar char="•"/>
            </a:pPr>
            <a:r>
              <a:rPr lang="en-GB" sz="1800" dirty="0">
                <a:latin typeface="Source Sans Pro" panose="020B0503030403020204" pitchFamily="34" charset="0"/>
                <a:ea typeface="Source Sans Pro" panose="020B0503030403020204" pitchFamily="34" charset="0"/>
              </a:rPr>
              <a:t>FTT’s treatment of the evidence</a:t>
            </a:r>
          </a:p>
          <a:p>
            <a:pPr marL="285750" indent="-285750">
              <a:spcAft>
                <a:spcPts val="600"/>
              </a:spcAft>
              <a:buFont typeface="Arial" panose="020B0604020202020204" pitchFamily="34" charset="0"/>
              <a:buChar char="•"/>
            </a:pPr>
            <a:r>
              <a:rPr lang="en-GB" sz="1800" dirty="0">
                <a:latin typeface="Source Sans Pro" panose="020B0503030403020204" pitchFamily="34" charset="0"/>
                <a:ea typeface="Source Sans Pro" panose="020B0503030403020204" pitchFamily="34" charset="0"/>
              </a:rPr>
              <a:t>Quantum and starting point</a:t>
            </a:r>
          </a:p>
          <a:p>
            <a:pPr marL="285750" indent="-285750">
              <a:spcAft>
                <a:spcPts val="600"/>
              </a:spcAft>
              <a:buFont typeface="Arial" panose="020B0604020202020204" pitchFamily="34" charset="0"/>
              <a:buChar char="•"/>
            </a:pPr>
            <a:endParaRPr lang="en-GB" sz="1800" dirty="0">
              <a:latin typeface="Source Sans Pro" panose="020B0503030403020204" pitchFamily="34" charset="0"/>
              <a:ea typeface="Source Sans Pro" panose="020B0503030403020204" pitchFamily="34" charset="0"/>
            </a:endParaRPr>
          </a:p>
          <a:p>
            <a:pPr marL="285750" indent="-285750">
              <a:spcAft>
                <a:spcPts val="600"/>
              </a:spcAft>
              <a:buFont typeface="Arial" panose="020B0604020202020204" pitchFamily="34" charset="0"/>
              <a:buChar char="•"/>
            </a:pPr>
            <a:endParaRPr lang="en-GB" sz="1800" dirty="0">
              <a:latin typeface="Source Sans Pro" panose="020B0503030403020204" pitchFamily="34" charset="0"/>
              <a:ea typeface="Source Sans Pro" panose="020B0503030403020204" pitchFamily="34" charset="0"/>
            </a:endParaRPr>
          </a:p>
          <a:p>
            <a:pPr marL="285750" indent="-285750">
              <a:spcAft>
                <a:spcPts val="600"/>
              </a:spcAft>
              <a:buFont typeface="Arial" panose="020B0604020202020204" pitchFamily="34" charset="0"/>
              <a:buChar char="•"/>
            </a:pPr>
            <a:endParaRPr lang="en-GB" sz="1800" dirty="0">
              <a:latin typeface="Source Sans Pro" panose="020B0503030403020204" pitchFamily="34" charset="0"/>
              <a:ea typeface="Source Sans Pro" panose="020B0503030403020204" pitchFamily="34" charset="0"/>
            </a:endParaRPr>
          </a:p>
          <a:p>
            <a:pPr marL="285750" indent="-285750">
              <a:spcAft>
                <a:spcPts val="600"/>
              </a:spcAft>
              <a:buFont typeface="Arial" panose="020B0604020202020204" pitchFamily="34" charset="0"/>
              <a:buChar char="•"/>
            </a:pPr>
            <a:endParaRPr lang="en-GB" sz="1800" dirty="0">
              <a:latin typeface="Source Sans Pro" panose="020B0503030403020204" pitchFamily="34" charset="0"/>
              <a:ea typeface="Source Sans Pro" panose="020B0503030403020204" pitchFamily="34" charset="0"/>
            </a:endParaRPr>
          </a:p>
          <a:p>
            <a:pPr marL="285750" indent="-285750">
              <a:spcAft>
                <a:spcPts val="600"/>
              </a:spcAft>
              <a:buFont typeface="Arial" panose="020B0604020202020204" pitchFamily="34" charset="0"/>
              <a:buChar char="•"/>
            </a:pPr>
            <a:endParaRPr lang="en-GB" sz="1800" dirty="0">
              <a:latin typeface="Source Sans Pro" panose="020B0503030403020204" pitchFamily="34" charset="0"/>
              <a:ea typeface="Source Sans Pro" panose="020B0503030403020204" pitchFamily="34" charset="0"/>
            </a:endParaRPr>
          </a:p>
          <a:p>
            <a:pPr>
              <a:spcAft>
                <a:spcPts val="600"/>
              </a:spcAft>
            </a:pPr>
            <a:endParaRPr lang="en-GB" sz="1800" dirty="0">
              <a:latin typeface="Source Sans Pro" panose="020B0503030403020204" pitchFamily="34" charset="0"/>
              <a:ea typeface="Source Sans Pro" panose="020B0503030403020204" pitchFamily="34" charset="0"/>
            </a:endParaRPr>
          </a:p>
          <a:p>
            <a:pPr marL="644525" lvl="2" indent="-285750">
              <a:spcAft>
                <a:spcPts val="600"/>
              </a:spcAft>
            </a:pPr>
            <a:endParaRPr lang="en-GB" dirty="0"/>
          </a:p>
        </p:txBody>
      </p:sp>
      <p:sp>
        <p:nvSpPr>
          <p:cNvPr id="3" name="Text Placeholder 2">
            <a:extLst>
              <a:ext uri="{FF2B5EF4-FFF2-40B4-BE49-F238E27FC236}">
                <a16:creationId xmlns:a16="http://schemas.microsoft.com/office/drawing/2014/main" id="{F996D342-200A-FF95-49E4-E2C6553B00CA}"/>
              </a:ext>
            </a:extLst>
          </p:cNvPr>
          <p:cNvSpPr>
            <a:spLocks noGrp="1"/>
          </p:cNvSpPr>
          <p:nvPr>
            <p:ph type="body" sz="quarter" idx="12"/>
          </p:nvPr>
        </p:nvSpPr>
        <p:spPr>
          <a:xfrm>
            <a:off x="3840500" y="725184"/>
            <a:ext cx="3806113" cy="531886"/>
          </a:xfrm>
        </p:spPr>
        <p:txBody>
          <a:bodyPr>
            <a:noAutofit/>
          </a:bodyPr>
          <a:lstStyle/>
          <a:p>
            <a:pPr>
              <a:lnSpc>
                <a:spcPct val="90000"/>
              </a:lnSpc>
              <a:spcAft>
                <a:spcPts val="600"/>
              </a:spcAft>
            </a:pPr>
            <a:r>
              <a:rPr lang="en-GB" sz="1800" dirty="0"/>
              <a:t>Rent repayment orders</a:t>
            </a:r>
          </a:p>
        </p:txBody>
      </p:sp>
      <p:sp>
        <p:nvSpPr>
          <p:cNvPr id="11" name="Text Placeholder 4">
            <a:extLst>
              <a:ext uri="{FF2B5EF4-FFF2-40B4-BE49-F238E27FC236}">
                <a16:creationId xmlns:a16="http://schemas.microsoft.com/office/drawing/2014/main" id="{0129AF44-0DFE-C860-EE2E-60DB562E93A8}"/>
              </a:ext>
            </a:extLst>
          </p:cNvPr>
          <p:cNvSpPr>
            <a:spLocks noGrp="1"/>
          </p:cNvSpPr>
          <p:nvPr>
            <p:ph type="body" sz="quarter" idx="14"/>
          </p:nvPr>
        </p:nvSpPr>
        <p:spPr>
          <a:xfrm>
            <a:off x="674688" y="100013"/>
            <a:ext cx="7570787" cy="223837"/>
          </a:xfrm>
        </p:spPr>
        <p:txBody>
          <a:bodyPr/>
          <a:lstStyle/>
          <a:p>
            <a:endParaRPr lang="en-US"/>
          </a:p>
        </p:txBody>
      </p:sp>
      <p:pic>
        <p:nvPicPr>
          <p:cNvPr id="8" name="Picture Placeholder 7" descr="Minimalistic house design with blue">
            <a:extLst>
              <a:ext uri="{FF2B5EF4-FFF2-40B4-BE49-F238E27FC236}">
                <a16:creationId xmlns:a16="http://schemas.microsoft.com/office/drawing/2014/main" id="{0D3AEA9D-0890-4C3A-CC59-2BE0C49D4BF4}"/>
              </a:ext>
            </a:extLst>
          </p:cNvPr>
          <p:cNvPicPr>
            <a:picLocks noGrp="1" noChangeAspect="1"/>
          </p:cNvPicPr>
          <p:nvPr>
            <p:ph type="pic" sz="quarter" idx="13"/>
          </p:nvPr>
        </p:nvPicPr>
        <p:blipFill>
          <a:blip r:embed="rId3"/>
          <a:srcRect l="2588" r="2588"/>
          <a:stretch>
            <a:fillRect/>
          </a:stretch>
        </p:blipFill>
        <p:spPr/>
      </p:pic>
    </p:spTree>
    <p:extLst>
      <p:ext uri="{BB962C8B-B14F-4D97-AF65-F5344CB8AC3E}">
        <p14:creationId xmlns:p14="http://schemas.microsoft.com/office/powerpoint/2010/main" val="41150221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3F27504-B5C2-FAB5-C20F-6D4A67E7627C}"/>
              </a:ext>
            </a:extLst>
          </p:cNvPr>
          <p:cNvSpPr>
            <a:spLocks noGrp="1"/>
          </p:cNvSpPr>
          <p:nvPr>
            <p:ph type="body" sz="quarter" idx="10"/>
          </p:nvPr>
        </p:nvSpPr>
        <p:spPr/>
        <p:txBody>
          <a:bodyPr/>
          <a:lstStyle/>
          <a:p>
            <a:endParaRPr lang="en-GB" dirty="0"/>
          </a:p>
          <a:p>
            <a:r>
              <a:rPr lang="en-GB" dirty="0"/>
              <a:t>Any questions?</a:t>
            </a:r>
          </a:p>
          <a:p>
            <a:endParaRPr lang="en-GB" sz="2000" dirty="0"/>
          </a:p>
          <a:p>
            <a:r>
              <a:rPr lang="en-GB" dirty="0"/>
              <a:t>Thanks!</a:t>
            </a:r>
          </a:p>
          <a:p>
            <a:endParaRPr lang="en-GB" dirty="0"/>
          </a:p>
        </p:txBody>
      </p:sp>
      <p:sp>
        <p:nvSpPr>
          <p:cNvPr id="6" name="Text Placeholder 5">
            <a:extLst>
              <a:ext uri="{FF2B5EF4-FFF2-40B4-BE49-F238E27FC236}">
                <a16:creationId xmlns:a16="http://schemas.microsoft.com/office/drawing/2014/main" id="{28839869-213C-E608-6033-C0C7171C026A}"/>
              </a:ext>
            </a:extLst>
          </p:cNvPr>
          <p:cNvSpPr>
            <a:spLocks noGrp="1"/>
          </p:cNvSpPr>
          <p:nvPr>
            <p:ph type="body" sz="quarter" idx="11"/>
          </p:nvPr>
        </p:nvSpPr>
        <p:spPr/>
        <p:txBody>
          <a:bodyPr/>
          <a:lstStyle/>
          <a:p>
            <a:endParaRPr lang="en-GB"/>
          </a:p>
        </p:txBody>
      </p:sp>
      <p:sp>
        <p:nvSpPr>
          <p:cNvPr id="7" name="Text Placeholder 6">
            <a:extLst>
              <a:ext uri="{FF2B5EF4-FFF2-40B4-BE49-F238E27FC236}">
                <a16:creationId xmlns:a16="http://schemas.microsoft.com/office/drawing/2014/main" id="{B200B6CE-8CAE-2F49-4694-080F721DA868}"/>
              </a:ext>
            </a:extLst>
          </p:cNvPr>
          <p:cNvSpPr>
            <a:spLocks noGrp="1"/>
          </p:cNvSpPr>
          <p:nvPr>
            <p:ph type="body" sz="quarter" idx="12"/>
          </p:nvPr>
        </p:nvSpPr>
        <p:spPr>
          <a:xfrm>
            <a:off x="769195" y="3926362"/>
            <a:ext cx="3539964" cy="431629"/>
          </a:xfrm>
        </p:spPr>
        <p:txBody>
          <a:bodyPr/>
          <a:lstStyle/>
          <a:p>
            <a:endParaRPr lang="en-GB" dirty="0">
              <a:hlinkClick r:id="rId3"/>
            </a:endParaRPr>
          </a:p>
          <a:p>
            <a:r>
              <a:rPr lang="en-GB" sz="1200" dirty="0">
                <a:hlinkClick r:id="rId3"/>
              </a:rPr>
              <a:t>TOLeary@cornerstonebarristers.com</a:t>
            </a:r>
            <a:r>
              <a:rPr lang="en-GB" sz="1200" dirty="0"/>
              <a:t> </a:t>
            </a:r>
          </a:p>
          <a:p>
            <a:endParaRPr lang="en-GB" sz="1200" dirty="0">
              <a:hlinkClick r:id="rId4"/>
            </a:endParaRPr>
          </a:p>
          <a:p>
            <a:r>
              <a:rPr lang="en-GB" sz="1200" dirty="0">
                <a:hlinkClick r:id="rId4"/>
              </a:rPr>
              <a:t>ACampbell@cornerstonebarristers.com</a:t>
            </a:r>
            <a:r>
              <a:rPr lang="en-GB" sz="1200" dirty="0"/>
              <a:t> </a:t>
            </a:r>
          </a:p>
        </p:txBody>
      </p:sp>
      <p:sp>
        <p:nvSpPr>
          <p:cNvPr id="8" name="Text Placeholder 7">
            <a:extLst>
              <a:ext uri="{FF2B5EF4-FFF2-40B4-BE49-F238E27FC236}">
                <a16:creationId xmlns:a16="http://schemas.microsoft.com/office/drawing/2014/main" id="{7A527C24-6DA5-7AD1-67FA-FCF0A5793F66}"/>
              </a:ext>
            </a:extLst>
          </p:cNvPr>
          <p:cNvSpPr>
            <a:spLocks noGrp="1"/>
          </p:cNvSpPr>
          <p:nvPr>
            <p:ph type="body" sz="quarter" idx="13"/>
          </p:nvPr>
        </p:nvSpPr>
        <p:spPr/>
        <p:txBody>
          <a:bodyPr/>
          <a:lstStyle/>
          <a:p>
            <a:endParaRPr lang="en-GB"/>
          </a:p>
        </p:txBody>
      </p:sp>
      <p:sp>
        <p:nvSpPr>
          <p:cNvPr id="9" name="Text Placeholder 8">
            <a:extLst>
              <a:ext uri="{FF2B5EF4-FFF2-40B4-BE49-F238E27FC236}">
                <a16:creationId xmlns:a16="http://schemas.microsoft.com/office/drawing/2014/main" id="{EB2AB829-B0F3-9CFE-8971-0236B9603D2A}"/>
              </a:ext>
            </a:extLst>
          </p:cNvPr>
          <p:cNvSpPr>
            <a:spLocks noGrp="1"/>
          </p:cNvSpPr>
          <p:nvPr>
            <p:ph type="body" sz="quarter" idx="14"/>
          </p:nvPr>
        </p:nvSpPr>
        <p:spPr>
          <a:xfrm>
            <a:off x="4572000" y="3926362"/>
            <a:ext cx="3539964" cy="645638"/>
          </a:xfrm>
        </p:spPr>
        <p:txBody>
          <a:bodyPr/>
          <a:lstStyle/>
          <a:p>
            <a:r>
              <a:rPr lang="en-GB" sz="1200" dirty="0">
                <a:hlinkClick r:id="rId5"/>
              </a:rPr>
              <a:t>TeamDaryl@cornerstonebarristers.com</a:t>
            </a:r>
            <a:r>
              <a:rPr lang="en-GB" sz="1200" dirty="0"/>
              <a:t> </a:t>
            </a:r>
          </a:p>
          <a:p>
            <a:endParaRPr lang="en-GB" sz="1200" dirty="0">
              <a:hlinkClick r:id="rId6"/>
            </a:endParaRPr>
          </a:p>
          <a:p>
            <a:r>
              <a:rPr lang="en-GB" sz="1200" dirty="0">
                <a:hlinkClick r:id="rId6"/>
              </a:rPr>
              <a:t>TeamDan@cornerstonebarristers.com</a:t>
            </a:r>
            <a:r>
              <a:rPr lang="en-GB" sz="1200" dirty="0"/>
              <a:t> </a:t>
            </a:r>
          </a:p>
        </p:txBody>
      </p:sp>
    </p:spTree>
    <p:extLst>
      <p:ext uri="{BB962C8B-B14F-4D97-AF65-F5344CB8AC3E}">
        <p14:creationId xmlns:p14="http://schemas.microsoft.com/office/powerpoint/2010/main" val="3811090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FB1BE5-334F-7A19-650C-98E52CDB0DAF}"/>
              </a:ext>
            </a:extLst>
          </p:cNvPr>
          <p:cNvSpPr>
            <a:spLocks noGrp="1"/>
          </p:cNvSpPr>
          <p:nvPr>
            <p:ph type="title"/>
          </p:nvPr>
        </p:nvSpPr>
        <p:spPr>
          <a:xfrm>
            <a:off x="705474" y="3075100"/>
            <a:ext cx="7465760" cy="841800"/>
          </a:xfrm>
        </p:spPr>
        <p:txBody>
          <a:bodyPr/>
          <a:lstStyle/>
          <a:p>
            <a:r>
              <a:rPr lang="en-GB" dirty="0"/>
              <a:t>Legislative developments</a:t>
            </a:r>
          </a:p>
        </p:txBody>
      </p:sp>
      <p:sp>
        <p:nvSpPr>
          <p:cNvPr id="8" name="Text Placeholder 7">
            <a:extLst>
              <a:ext uri="{FF2B5EF4-FFF2-40B4-BE49-F238E27FC236}">
                <a16:creationId xmlns:a16="http://schemas.microsoft.com/office/drawing/2014/main" id="{A923E6AE-3191-11F1-51A4-948888A8DAC2}"/>
              </a:ext>
            </a:extLst>
          </p:cNvPr>
          <p:cNvSpPr>
            <a:spLocks noGrp="1"/>
          </p:cNvSpPr>
          <p:nvPr>
            <p:ph type="body" sz="quarter" idx="10"/>
          </p:nvPr>
        </p:nvSpPr>
        <p:spPr/>
        <p:txBody>
          <a:bodyPr/>
          <a:lstStyle/>
          <a:p>
            <a:r>
              <a:rPr lang="en-GB" dirty="0"/>
              <a:t>1</a:t>
            </a:r>
          </a:p>
        </p:txBody>
      </p:sp>
    </p:spTree>
    <p:extLst>
      <p:ext uri="{BB962C8B-B14F-4D97-AF65-F5344CB8AC3E}">
        <p14:creationId xmlns:p14="http://schemas.microsoft.com/office/powerpoint/2010/main" val="688245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D2F8FB-1D16-9D76-002E-D7A0B4777FC5}"/>
              </a:ext>
            </a:extLst>
          </p:cNvPr>
          <p:cNvSpPr>
            <a:spLocks noGrp="1"/>
          </p:cNvSpPr>
          <p:nvPr>
            <p:ph type="body" sz="quarter" idx="10"/>
          </p:nvPr>
        </p:nvSpPr>
        <p:spPr>
          <a:xfrm>
            <a:off x="719850" y="1322962"/>
            <a:ext cx="3806113" cy="3310453"/>
          </a:xfrm>
        </p:spPr>
        <p:txBody>
          <a:bodyPr/>
          <a:lstStyle/>
          <a:p>
            <a:pPr marL="171450" indent="-171450" algn="ctr">
              <a:buFont typeface="Arial" panose="020B0604020202020204" pitchFamily="34" charset="0"/>
              <a:buChar char="•"/>
            </a:pPr>
            <a:r>
              <a:rPr lang="en-GB" sz="1200" dirty="0"/>
              <a:t>Houses in Multiple Occupation (Asylum-Seeker Accommodation) (England) Regulations 2023</a:t>
            </a:r>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r>
              <a:rPr lang="en-GB" sz="1200" b="1" dirty="0"/>
              <a:t>Not</a:t>
            </a:r>
            <a:r>
              <a:rPr lang="en-GB" sz="1200" dirty="0"/>
              <a:t> yet in force </a:t>
            </a:r>
            <a:endParaRPr lang="en-GB" sz="1200" b="1" dirty="0"/>
          </a:p>
          <a:p>
            <a:pPr marL="285750" indent="-285750">
              <a:buFont typeface="Arial" panose="020B0604020202020204" pitchFamily="34" charset="0"/>
              <a:buChar char="•"/>
            </a:pPr>
            <a:endParaRPr lang="en-GB" sz="1200" dirty="0"/>
          </a:p>
          <a:p>
            <a:pPr marL="285750" indent="-285750" algn="just" fontAlgn="base">
              <a:buFont typeface="Arial" panose="020B0604020202020204" pitchFamily="34" charset="0"/>
              <a:buChar char="•"/>
            </a:pPr>
            <a:r>
              <a:rPr lang="en-GB" sz="1200" b="0" i="0" dirty="0">
                <a:solidFill>
                  <a:srgbClr val="3D3D3D"/>
                </a:solidFill>
                <a:effectLst/>
              </a:rPr>
              <a:t>Explanatory note:</a:t>
            </a:r>
          </a:p>
          <a:p>
            <a:pPr marL="285750" indent="-285750" algn="just" fontAlgn="base">
              <a:buFont typeface="Arial" panose="020B0604020202020204" pitchFamily="34" charset="0"/>
              <a:buChar char="•"/>
            </a:pPr>
            <a:endParaRPr lang="en-GB" sz="1200" dirty="0">
              <a:solidFill>
                <a:srgbClr val="3D3D3D"/>
              </a:solidFill>
            </a:endParaRPr>
          </a:p>
          <a:p>
            <a:pPr marL="285750" indent="-285750" algn="just" fontAlgn="base">
              <a:buFont typeface="Arial" panose="020B0604020202020204" pitchFamily="34" charset="0"/>
              <a:buChar char="•"/>
            </a:pPr>
            <a:r>
              <a:rPr lang="en-GB" sz="1200" b="0" i="1" dirty="0">
                <a:solidFill>
                  <a:srgbClr val="3D3D3D"/>
                </a:solidFill>
                <a:effectLst/>
              </a:rPr>
              <a:t>These Regulations amend the definition of "house in multiple occupation" ("HMO") in England for the purposes of Part 2 of the Housing Act 2004. The effect is that accommodation provided on behalf of the Home Office for asylum-seekers does not require an HMO licence from a local authority during a specified period.</a:t>
            </a:r>
          </a:p>
          <a:p>
            <a:pPr marL="285750" indent="-285750" algn="just" fontAlgn="base">
              <a:buFont typeface="Arial" panose="020B0604020202020204" pitchFamily="34" charset="0"/>
              <a:buChar char="•"/>
            </a:pPr>
            <a:endParaRPr lang="en-GB" sz="1200" i="1" dirty="0">
              <a:solidFill>
                <a:srgbClr val="3D3D3D"/>
              </a:solidFill>
            </a:endParaRPr>
          </a:p>
          <a:p>
            <a:pPr marL="285750" indent="-285750" algn="just" fontAlgn="base">
              <a:buFont typeface="Arial" panose="020B0604020202020204" pitchFamily="34" charset="0"/>
              <a:buChar char="•"/>
            </a:pPr>
            <a:r>
              <a:rPr lang="en-GB" sz="1200" b="0" dirty="0">
                <a:solidFill>
                  <a:srgbClr val="3D3D3D"/>
                </a:solidFill>
                <a:effectLst/>
              </a:rPr>
              <a:t>Intended two-year exemption period for accommodation which begins use as asylum </a:t>
            </a:r>
            <a:r>
              <a:rPr lang="en-GB" sz="1200" b="0" dirty="0" err="1">
                <a:solidFill>
                  <a:srgbClr val="3D3D3D"/>
                </a:solidFill>
                <a:effectLst/>
              </a:rPr>
              <a:t>accom</a:t>
            </a:r>
            <a:r>
              <a:rPr lang="en-GB" sz="1200" b="0" dirty="0">
                <a:solidFill>
                  <a:srgbClr val="3D3D3D"/>
                </a:solidFill>
                <a:effectLst/>
              </a:rPr>
              <a:t> between June 2023 – June 2024</a:t>
            </a:r>
          </a:p>
          <a:p>
            <a:endParaRPr lang="en-GB" dirty="0"/>
          </a:p>
        </p:txBody>
      </p:sp>
      <p:sp>
        <p:nvSpPr>
          <p:cNvPr id="3" name="Text Placeholder 2">
            <a:extLst>
              <a:ext uri="{FF2B5EF4-FFF2-40B4-BE49-F238E27FC236}">
                <a16:creationId xmlns:a16="http://schemas.microsoft.com/office/drawing/2014/main" id="{F996D342-200A-FF95-49E4-E2C6553B00CA}"/>
              </a:ext>
            </a:extLst>
          </p:cNvPr>
          <p:cNvSpPr>
            <a:spLocks noGrp="1"/>
          </p:cNvSpPr>
          <p:nvPr>
            <p:ph type="body" sz="quarter" idx="12"/>
          </p:nvPr>
        </p:nvSpPr>
        <p:spPr/>
        <p:txBody>
          <a:bodyPr/>
          <a:lstStyle/>
          <a:p>
            <a:r>
              <a:rPr lang="en-GB" sz="1800" dirty="0"/>
              <a:t>Asylum seekers &amp; HMOs</a:t>
            </a:r>
          </a:p>
        </p:txBody>
      </p:sp>
      <p:pic>
        <p:nvPicPr>
          <p:cNvPr id="1028" name="Picture 4" descr="The Bibby Stockholm barge">
            <a:extLst>
              <a:ext uri="{FF2B5EF4-FFF2-40B4-BE49-F238E27FC236}">
                <a16:creationId xmlns:a16="http://schemas.microsoft.com/office/drawing/2014/main" id="{FDBE2F14-1DEF-4987-D2F8-C3A9EB040A4F}"/>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23304" r="2330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637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88A4D7-E9C9-43C6-15B4-CAD01C8AB40F}"/>
              </a:ext>
            </a:extLst>
          </p:cNvPr>
          <p:cNvSpPr>
            <a:spLocks noGrp="1"/>
          </p:cNvSpPr>
          <p:nvPr>
            <p:ph type="body" sz="quarter" idx="10"/>
          </p:nvPr>
        </p:nvSpPr>
        <p:spPr>
          <a:xfrm>
            <a:off x="719850" y="1447295"/>
            <a:ext cx="7718550" cy="3183208"/>
          </a:xfrm>
        </p:spPr>
        <p:txBody>
          <a:bodyPr/>
          <a:lstStyle/>
          <a:p>
            <a:pPr marL="171450" indent="-171450">
              <a:buFont typeface="Arial" panose="020B0604020202020204" pitchFamily="34" charset="0"/>
              <a:buChar char="•"/>
            </a:pPr>
            <a:r>
              <a:rPr lang="en-GB" sz="1400" dirty="0"/>
              <a:t>Royal Assent on 29 June 2023 – came into force on 29 August 2023 </a:t>
            </a:r>
          </a:p>
          <a:p>
            <a:pPr marL="171450" indent="-171450">
              <a:buFont typeface="Arial" panose="020B0604020202020204" pitchFamily="34" charset="0"/>
              <a:buChar char="•"/>
            </a:pPr>
            <a:endParaRPr lang="en-GB" sz="800" dirty="0"/>
          </a:p>
          <a:p>
            <a:pPr marL="171450" indent="-171450">
              <a:buFont typeface="Arial" panose="020B0604020202020204" pitchFamily="34" charset="0"/>
              <a:buChar char="•"/>
            </a:pPr>
            <a:r>
              <a:rPr lang="en-GB" sz="1400" dirty="0"/>
              <a:t>Section 4: Sec of State </a:t>
            </a:r>
            <a:r>
              <a:rPr lang="en-GB" sz="1400" b="1" dirty="0"/>
              <a:t>may </a:t>
            </a:r>
            <a:r>
              <a:rPr lang="en-GB" sz="1400" dirty="0"/>
              <a:t>introduce regulations which permit LHAs to create local licensing schemes for supported accommodation in designated areas </a:t>
            </a:r>
          </a:p>
          <a:p>
            <a:pPr marL="171450" indent="-171450">
              <a:buFont typeface="Arial" panose="020B0604020202020204" pitchFamily="34" charset="0"/>
              <a:buChar char="•"/>
            </a:pPr>
            <a:endParaRPr lang="en-GB" sz="800" dirty="0"/>
          </a:p>
          <a:p>
            <a:pPr marL="171450" indent="-171450">
              <a:buFont typeface="Arial" panose="020B0604020202020204" pitchFamily="34" charset="0"/>
              <a:buChar char="•"/>
            </a:pPr>
            <a:r>
              <a:rPr lang="en-GB" sz="1400" dirty="0"/>
              <a:t>Section 12: definition of “supported accommodation” includes </a:t>
            </a:r>
            <a:r>
              <a:rPr lang="en-GB" sz="1400" i="1" dirty="0"/>
              <a:t>inter alia:</a:t>
            </a:r>
            <a:endParaRPr lang="en-GB" sz="1400" dirty="0"/>
          </a:p>
          <a:p>
            <a:pPr marL="342900" lvl="1"/>
            <a:r>
              <a:rPr lang="en-GB" sz="1400" dirty="0"/>
              <a:t>Local authority hostels in England </a:t>
            </a:r>
          </a:p>
          <a:p>
            <a:pPr marL="342900" lvl="1"/>
            <a:r>
              <a:rPr lang="en-GB" sz="1400" dirty="0"/>
              <a:t>Refuges provided to persons who have left their home as a result of DV </a:t>
            </a:r>
          </a:p>
          <a:p>
            <a:pPr marL="342900" lvl="1"/>
            <a:r>
              <a:rPr lang="en-GB" sz="1400" dirty="0"/>
              <a:t>“Managed properties” to which persons have been admitted in order to meet needs for care, support or supervision </a:t>
            </a:r>
          </a:p>
          <a:p>
            <a:pPr marL="342900" lvl="1"/>
            <a:r>
              <a:rPr lang="en-GB" sz="1400" b="1" dirty="0"/>
              <a:t>And </a:t>
            </a:r>
            <a:r>
              <a:rPr lang="en-GB" sz="1400" dirty="0"/>
              <a:t>provided by a county council, housing association, registered charity, voluntary org who </a:t>
            </a:r>
            <a:r>
              <a:rPr lang="en-GB" sz="1400" b="1" dirty="0"/>
              <a:t>also</a:t>
            </a:r>
            <a:r>
              <a:rPr lang="en-GB" sz="1400" dirty="0"/>
              <a:t> provides the residents with “care, support or supervision” </a:t>
            </a:r>
            <a:endParaRPr lang="en-GB" sz="1400" b="1" dirty="0"/>
          </a:p>
          <a:p>
            <a:pPr marL="171450" indent="-171450">
              <a:buFont typeface="Arial" panose="020B0604020202020204" pitchFamily="34" charset="0"/>
              <a:buChar char="•"/>
            </a:pPr>
            <a:endParaRPr lang="en-GB" sz="800" dirty="0"/>
          </a:p>
          <a:p>
            <a:pPr marL="171450" indent="-171450">
              <a:buFont typeface="Arial" panose="020B0604020202020204" pitchFamily="34" charset="0"/>
              <a:buChar char="•"/>
            </a:pPr>
            <a:r>
              <a:rPr lang="en-GB" sz="1400" dirty="0"/>
              <a:t>HB cap does not apply to many forms of supported accommodation, </a:t>
            </a:r>
            <a:r>
              <a:rPr lang="en-GB" sz="1400" i="1" dirty="0"/>
              <a:t>i.e. </a:t>
            </a:r>
            <a:r>
              <a:rPr lang="en-GB" sz="1400" dirty="0"/>
              <a:t>HB may cover full rent charged by providers. Concern about exploitation and unscrupulous operators. </a:t>
            </a:r>
          </a:p>
          <a:p>
            <a:pPr marL="171450" indent="-171450">
              <a:buFont typeface="Arial" panose="020B0604020202020204" pitchFamily="34" charset="0"/>
              <a:buChar char="•"/>
            </a:pPr>
            <a:endParaRPr lang="en-GB" sz="1400" dirty="0"/>
          </a:p>
          <a:p>
            <a:pPr marL="171450" indent="-171450">
              <a:buFont typeface="Arial" panose="020B0604020202020204" pitchFamily="34" charset="0"/>
              <a:buChar char="•"/>
            </a:pPr>
            <a:endParaRPr lang="en-GB" sz="1400" dirty="0"/>
          </a:p>
          <a:p>
            <a:pPr marL="171450" indent="-171450">
              <a:buFont typeface="Arial" panose="020B0604020202020204" pitchFamily="34" charset="0"/>
              <a:buChar char="•"/>
            </a:pPr>
            <a:endParaRPr lang="en-GB" sz="1400" dirty="0"/>
          </a:p>
        </p:txBody>
      </p:sp>
      <p:sp>
        <p:nvSpPr>
          <p:cNvPr id="3" name="Text Placeholder 2">
            <a:extLst>
              <a:ext uri="{FF2B5EF4-FFF2-40B4-BE49-F238E27FC236}">
                <a16:creationId xmlns:a16="http://schemas.microsoft.com/office/drawing/2014/main" id="{1FC15B8C-160C-9009-1CCE-7445305DCE0D}"/>
              </a:ext>
            </a:extLst>
          </p:cNvPr>
          <p:cNvSpPr>
            <a:spLocks noGrp="1"/>
          </p:cNvSpPr>
          <p:nvPr>
            <p:ph type="body" sz="quarter" idx="12"/>
          </p:nvPr>
        </p:nvSpPr>
        <p:spPr/>
        <p:txBody>
          <a:bodyPr/>
          <a:lstStyle/>
          <a:p>
            <a:r>
              <a:rPr lang="en-GB" sz="2000" dirty="0"/>
              <a:t>Supported Housing (Regulatory Oversight) Act 2023</a:t>
            </a:r>
          </a:p>
        </p:txBody>
      </p:sp>
    </p:spTree>
    <p:extLst>
      <p:ext uri="{BB962C8B-B14F-4D97-AF65-F5344CB8AC3E}">
        <p14:creationId xmlns:p14="http://schemas.microsoft.com/office/powerpoint/2010/main" val="67716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404916-C70D-9876-10E0-4D591C1C2FBB}"/>
              </a:ext>
            </a:extLst>
          </p:cNvPr>
          <p:cNvSpPr>
            <a:spLocks noGrp="1"/>
          </p:cNvSpPr>
          <p:nvPr>
            <p:ph type="body" sz="quarter" idx="10"/>
          </p:nvPr>
        </p:nvSpPr>
        <p:spPr/>
        <p:txBody>
          <a:bodyPr/>
          <a:lstStyle/>
          <a:p>
            <a:pPr marL="171450" indent="-171450">
              <a:buFont typeface="Arial" panose="020B0604020202020204" pitchFamily="34" charset="0"/>
              <a:buChar char="•"/>
            </a:pPr>
            <a:r>
              <a:rPr lang="en-GB" sz="1400" dirty="0"/>
              <a:t>If Regulations are adopted, </a:t>
            </a:r>
            <a:r>
              <a:rPr lang="en-GB" sz="1400" b="1" dirty="0"/>
              <a:t>must</a:t>
            </a:r>
            <a:r>
              <a:rPr lang="en-GB" sz="1400" dirty="0"/>
              <a:t> include provision under which an LHA may choose to designate its district for the purposes of regulations: s.4(4)(a)</a:t>
            </a:r>
          </a:p>
          <a:p>
            <a:pPr marL="171450" indent="-171450">
              <a:buFont typeface="Arial" panose="020B0604020202020204" pitchFamily="34" charset="0"/>
              <a:buChar char="•"/>
            </a:pPr>
            <a:endParaRPr lang="en-GB" sz="1400" dirty="0"/>
          </a:p>
          <a:p>
            <a:pPr marL="171450" indent="-171450">
              <a:buFont typeface="Arial" panose="020B0604020202020204" pitchFamily="34" charset="0"/>
              <a:buChar char="•"/>
            </a:pPr>
            <a:r>
              <a:rPr lang="en-GB" sz="1400" dirty="0"/>
              <a:t>Sec of State </a:t>
            </a:r>
            <a:r>
              <a:rPr lang="en-GB" sz="1400" b="1" dirty="0"/>
              <a:t>may</a:t>
            </a:r>
            <a:r>
              <a:rPr lang="en-GB" sz="1400" dirty="0"/>
              <a:t> decide to designate the district of every LHA in England, or may him/herself designate a particular local authority district: ss.4(4)(c), 4(5)</a:t>
            </a:r>
          </a:p>
          <a:p>
            <a:pPr marL="171450" indent="-171450">
              <a:buFont typeface="Arial" panose="020B0604020202020204" pitchFamily="34" charset="0"/>
              <a:buChar char="•"/>
            </a:pPr>
            <a:endParaRPr lang="en-GB" sz="1400" dirty="0"/>
          </a:p>
          <a:p>
            <a:pPr marL="171450" indent="-171450">
              <a:buFont typeface="Arial" panose="020B0604020202020204" pitchFamily="34" charset="0"/>
              <a:buChar char="•"/>
            </a:pPr>
            <a:r>
              <a:rPr lang="en-GB" sz="1400" dirty="0"/>
              <a:t>Alternatively, </a:t>
            </a:r>
            <a:r>
              <a:rPr lang="en-GB" sz="1400" b="1" dirty="0"/>
              <a:t>may</a:t>
            </a:r>
            <a:r>
              <a:rPr lang="en-GB" sz="1400" dirty="0"/>
              <a:t> include provision requiring LHAs to designate their districts if certain conditions specified in the regulations are met: s.4(4)(b)</a:t>
            </a:r>
          </a:p>
          <a:p>
            <a:pPr marL="171450" indent="-171450">
              <a:buFont typeface="Arial" panose="020B0604020202020204" pitchFamily="34" charset="0"/>
              <a:buChar char="•"/>
            </a:pPr>
            <a:endParaRPr lang="en-GB" sz="1400" dirty="0"/>
          </a:p>
          <a:p>
            <a:pPr marL="171450" indent="-171450">
              <a:buFont typeface="Arial" panose="020B0604020202020204" pitchFamily="34" charset="0"/>
              <a:buChar char="•"/>
            </a:pPr>
            <a:r>
              <a:rPr lang="en-GB" sz="1400" dirty="0"/>
              <a:t>Regulations may include use of s.249A CPNs, RROs and banning order applications: s.5(4)</a:t>
            </a:r>
          </a:p>
        </p:txBody>
      </p:sp>
      <p:sp>
        <p:nvSpPr>
          <p:cNvPr id="3" name="Text Placeholder 2">
            <a:extLst>
              <a:ext uri="{FF2B5EF4-FFF2-40B4-BE49-F238E27FC236}">
                <a16:creationId xmlns:a16="http://schemas.microsoft.com/office/drawing/2014/main" id="{D177200C-D59C-1C2A-ECEE-7D64E3087037}"/>
              </a:ext>
            </a:extLst>
          </p:cNvPr>
          <p:cNvSpPr>
            <a:spLocks noGrp="1"/>
          </p:cNvSpPr>
          <p:nvPr>
            <p:ph type="body" sz="quarter" idx="12"/>
          </p:nvPr>
        </p:nvSpPr>
        <p:spPr/>
        <p:txBody>
          <a:bodyPr/>
          <a:lstStyle/>
          <a:p>
            <a:r>
              <a:rPr lang="en-GB" sz="2000" dirty="0"/>
              <a:t>Supported Housing (Regulatory Oversight) Act 2023</a:t>
            </a:r>
          </a:p>
          <a:p>
            <a:endParaRPr lang="en-GB" dirty="0"/>
          </a:p>
        </p:txBody>
      </p:sp>
    </p:spTree>
    <p:extLst>
      <p:ext uri="{BB962C8B-B14F-4D97-AF65-F5344CB8AC3E}">
        <p14:creationId xmlns:p14="http://schemas.microsoft.com/office/powerpoint/2010/main" val="2941681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FB1BE5-334F-7A19-650C-98E52CDB0DAF}"/>
              </a:ext>
            </a:extLst>
          </p:cNvPr>
          <p:cNvSpPr>
            <a:spLocks noGrp="1"/>
          </p:cNvSpPr>
          <p:nvPr>
            <p:ph type="title"/>
          </p:nvPr>
        </p:nvSpPr>
        <p:spPr/>
        <p:txBody>
          <a:bodyPr/>
          <a:lstStyle/>
          <a:p>
            <a:r>
              <a:rPr lang="en-GB" dirty="0"/>
              <a:t>Upcoming appeals </a:t>
            </a:r>
          </a:p>
        </p:txBody>
      </p:sp>
      <p:sp>
        <p:nvSpPr>
          <p:cNvPr id="8" name="Text Placeholder 7">
            <a:extLst>
              <a:ext uri="{FF2B5EF4-FFF2-40B4-BE49-F238E27FC236}">
                <a16:creationId xmlns:a16="http://schemas.microsoft.com/office/drawing/2014/main" id="{A923E6AE-3191-11F1-51A4-948888A8DAC2}"/>
              </a:ext>
            </a:extLst>
          </p:cNvPr>
          <p:cNvSpPr>
            <a:spLocks noGrp="1"/>
          </p:cNvSpPr>
          <p:nvPr>
            <p:ph type="body" sz="quarter" idx="10"/>
          </p:nvPr>
        </p:nvSpPr>
        <p:spPr/>
        <p:txBody>
          <a:bodyPr/>
          <a:lstStyle/>
          <a:p>
            <a:r>
              <a:rPr lang="en-GB" dirty="0"/>
              <a:t>2</a:t>
            </a:r>
          </a:p>
        </p:txBody>
      </p:sp>
    </p:spTree>
    <p:extLst>
      <p:ext uri="{BB962C8B-B14F-4D97-AF65-F5344CB8AC3E}">
        <p14:creationId xmlns:p14="http://schemas.microsoft.com/office/powerpoint/2010/main" val="2535763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F75165-3DF6-96D0-0744-7D66A074A230}"/>
              </a:ext>
            </a:extLst>
          </p:cNvPr>
          <p:cNvSpPr>
            <a:spLocks noGrp="1"/>
          </p:cNvSpPr>
          <p:nvPr>
            <p:ph type="title"/>
          </p:nvPr>
        </p:nvSpPr>
        <p:spPr/>
        <p:txBody>
          <a:bodyPr/>
          <a:lstStyle/>
          <a:p>
            <a:endParaRPr lang="en-GB" dirty="0"/>
          </a:p>
        </p:txBody>
      </p:sp>
      <p:pic>
        <p:nvPicPr>
          <p:cNvPr id="3080" name="Picture 8" descr="The Royal Courts of Justice – Breathtaking Tours">
            <a:extLst>
              <a:ext uri="{FF2B5EF4-FFF2-40B4-BE49-F238E27FC236}">
                <a16:creationId xmlns:a16="http://schemas.microsoft.com/office/drawing/2014/main" id="{0B370075-9D08-8AF5-F698-E0AAFDFB9ED2}"/>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t="2429" b="242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542812"/>
      </p:ext>
    </p:extLst>
  </p:cSld>
  <p:clrMapOvr>
    <a:masterClrMapping/>
  </p:clrMapOvr>
</p:sld>
</file>

<file path=ppt/theme/theme1.xml><?xml version="1.0" encoding="utf-8"?>
<a:theme xmlns:a="http://schemas.openxmlformats.org/drawingml/2006/main" name="Minimalist Business Basic Template by Slidesgo">
  <a:themeElements>
    <a:clrScheme name="Custom 15">
      <a:dk1>
        <a:srgbClr val="182B2A"/>
      </a:dk1>
      <a:lt1>
        <a:srgbClr val="FFFFFF"/>
      </a:lt1>
      <a:dk2>
        <a:srgbClr val="2C4444"/>
      </a:dk2>
      <a:lt2>
        <a:srgbClr val="C6DADA"/>
      </a:lt2>
      <a:accent1>
        <a:srgbClr val="2C4444"/>
      </a:accent1>
      <a:accent2>
        <a:srgbClr val="FF5AA4"/>
      </a:accent2>
      <a:accent3>
        <a:srgbClr val="8E0040"/>
      </a:accent3>
      <a:accent4>
        <a:srgbClr val="182B2A"/>
      </a:accent4>
      <a:accent5>
        <a:srgbClr val="567A78"/>
      </a:accent5>
      <a:accent6>
        <a:srgbClr val="FFABD1"/>
      </a:accent6>
      <a:hlink>
        <a:srgbClr val="FF5AA4"/>
      </a:hlink>
      <a:folHlink>
        <a:srgbClr val="8E0040"/>
      </a:folHlink>
    </a:clrScheme>
    <a:fontScheme name="Custom 4">
      <a:majorFont>
        <a:latin typeface="montserrat"/>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1331</TotalTime>
  <Words>3630</Words>
  <Application>Microsoft Office PowerPoint</Application>
  <PresentationFormat>On-screen Show (16:9)</PresentationFormat>
  <Paragraphs>376</Paragraphs>
  <Slides>36</Slides>
  <Notes>30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Montserrat</vt:lpstr>
      <vt:lpstr>Source Sans Pro</vt:lpstr>
      <vt:lpstr>Times New Roman</vt:lpstr>
      <vt:lpstr>Open Sans</vt:lpstr>
      <vt:lpstr>Montserrat</vt:lpstr>
      <vt:lpstr>Arial</vt:lpstr>
      <vt:lpstr>Calibri</vt:lpstr>
      <vt:lpstr>Roboto</vt:lpstr>
      <vt:lpstr>Roboto</vt:lpstr>
      <vt:lpstr>Minimalist Business Basic Template by Slidesgo</vt:lpstr>
      <vt:lpstr>PowerPoint Presentation</vt:lpstr>
      <vt:lpstr>PowerPoint Presentation</vt:lpstr>
      <vt:lpstr>Recent developments in mandatory, additional and selective licensing under the Housing Act 2004 – 23 June 2023  </vt:lpstr>
      <vt:lpstr>Legislative developments</vt:lpstr>
      <vt:lpstr>PowerPoint Presentation</vt:lpstr>
      <vt:lpstr>PowerPoint Presentation</vt:lpstr>
      <vt:lpstr>PowerPoint Presentation</vt:lpstr>
      <vt:lpstr>Upcoming appeals </vt:lpstr>
      <vt:lpstr>PowerPoint Presentation</vt:lpstr>
      <vt:lpstr>PowerPoint Presentation</vt:lpstr>
      <vt:lpstr>PowerPoint Presentation</vt:lpstr>
      <vt:lpstr>PowerPoint Presentation</vt:lpstr>
      <vt:lpstr>Bringing s.249A appeals out of time</vt:lpstr>
      <vt:lpstr>PowerPoint Presentation</vt:lpstr>
      <vt:lpstr>PowerPoint Presentation</vt:lpstr>
      <vt:lpstr>PowerPoint Presentation</vt:lpstr>
      <vt:lpstr>Application of LHA policies</vt:lpstr>
      <vt:lpstr>PowerPoint Presentation</vt:lpstr>
      <vt:lpstr>PowerPoint Presentation</vt:lpstr>
      <vt:lpstr>Reasonable excuse defences </vt:lpstr>
      <vt:lpstr>PowerPoint Presentation</vt:lpstr>
      <vt:lpstr>PowerPoint Presentation</vt:lpstr>
      <vt:lpstr>PowerPoint Presentation</vt:lpstr>
      <vt:lpstr>PowerPoint Presentation</vt:lpstr>
      <vt:lpstr>Meaning of “family member” for licensing purposes</vt:lpstr>
      <vt:lpstr>PowerPoint Presentation</vt:lpstr>
      <vt:lpstr>PowerPoint Presentation</vt:lpstr>
      <vt:lpstr>PowerPoint Presentation</vt:lpstr>
      <vt:lpstr>PowerPoint Presentation</vt:lpstr>
      <vt:lpstr>PowerPoint Presentation</vt:lpstr>
      <vt:lpstr>Rent Repayment Orders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Minimalist Business Basic Template</dc:title>
  <dc:creator>Manuel Dominguez</dc:creator>
  <cp:lastModifiedBy>William Murphy</cp:lastModifiedBy>
  <cp:revision>30</cp:revision>
  <dcterms:modified xsi:type="dcterms:W3CDTF">2023-10-06T16:50:34Z</dcterms:modified>
</cp:coreProperties>
</file>