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7" r:id="rId1"/>
  </p:sldMasterIdLst>
  <p:notesMasterIdLst>
    <p:notesMasterId r:id="rId33"/>
  </p:notesMasterIdLst>
  <p:sldIdLst>
    <p:sldId id="295" r:id="rId2"/>
    <p:sldId id="296" r:id="rId3"/>
    <p:sldId id="314" r:id="rId4"/>
    <p:sldId id="304" r:id="rId5"/>
    <p:sldId id="341" r:id="rId6"/>
    <p:sldId id="342" r:id="rId7"/>
    <p:sldId id="343" r:id="rId8"/>
    <p:sldId id="344" r:id="rId9"/>
    <p:sldId id="320" r:id="rId10"/>
    <p:sldId id="333" r:id="rId11"/>
    <p:sldId id="332" r:id="rId12"/>
    <p:sldId id="334" r:id="rId13"/>
    <p:sldId id="335" r:id="rId14"/>
    <p:sldId id="336" r:id="rId15"/>
    <p:sldId id="337" r:id="rId16"/>
    <p:sldId id="338" r:id="rId17"/>
    <p:sldId id="340" r:id="rId18"/>
    <p:sldId id="319" r:id="rId19"/>
    <p:sldId id="302" r:id="rId20"/>
    <p:sldId id="321" r:id="rId21"/>
    <p:sldId id="322" r:id="rId22"/>
    <p:sldId id="324" r:id="rId23"/>
    <p:sldId id="325" r:id="rId24"/>
    <p:sldId id="326" r:id="rId25"/>
    <p:sldId id="323" r:id="rId26"/>
    <p:sldId id="327" r:id="rId27"/>
    <p:sldId id="331" r:id="rId28"/>
    <p:sldId id="328" r:id="rId29"/>
    <p:sldId id="329" r:id="rId30"/>
    <p:sldId id="330" r:id="rId31"/>
    <p:sldId id="318" r:id="rId32"/>
  </p:sldIdLst>
  <p:sldSz cx="9144000" cy="5143500" type="screen16x9"/>
  <p:notesSz cx="6858000" cy="9144000"/>
  <p:embeddedFontLst>
    <p:embeddedFont>
      <p:font typeface="Montserrat" panose="00000500000000000000" pitchFamily="2" charset="0"/>
      <p:regular r:id="rId34"/>
      <p:bold r:id="rId35"/>
      <p:italic r:id="rId36"/>
      <p:boldItalic r:id="rId37"/>
    </p:embeddedFont>
    <p:embeddedFont>
      <p:font typeface="Montserrat" panose="00000500000000000000" pitchFamily="2" charset="0"/>
      <p:regular r:id="rId34"/>
      <p:bold r:id="rId35"/>
      <p:italic r:id="rId36"/>
      <p:boldItalic r:id="rId37"/>
    </p:embeddedFont>
    <p:embeddedFont>
      <p:font typeface="Open Sans" panose="020B0606030504020204" pitchFamily="34" charset="0"/>
      <p:regular r:id="rId38"/>
      <p:bold r:id="rId39"/>
      <p:italic r:id="rId40"/>
      <p:boldItalic r:id="rId41"/>
    </p:embeddedFont>
    <p:embeddedFont>
      <p:font typeface="Roboto" panose="02000000000000000000" pitchFamily="2" charset="0"/>
      <p:regular r:id="rId42"/>
      <p:bold r:id="rId43"/>
      <p:italic r:id="rId44"/>
      <p:boldItalic r:id="rId45"/>
    </p:embeddedFont>
    <p:embeddedFont>
      <p:font typeface="Roboto" panose="02000000000000000000" pitchFamily="2" charset="0"/>
      <p:regular r:id="rId42"/>
      <p:bold r:id="rId43"/>
      <p:italic r:id="rId44"/>
      <p:boldItalic r:id="rId4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9AA0A6"/>
          </p15:clr>
        </p15:guide>
        <p15:guide id="2" pos="2880">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5AA0"/>
    <a:srgbClr val="5FC594"/>
    <a:srgbClr val="F2F6F6"/>
    <a:srgbClr val="C6DADA"/>
    <a:srgbClr val="3746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297E755-C6C0-493F-A988-B7DA6ADB126D}">
  <a:tblStyle styleId="{9297E755-C6C0-493F-A988-B7DA6ADB126D}"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498"/>
    <p:restoredTop sz="94694"/>
  </p:normalViewPr>
  <p:slideViewPr>
    <p:cSldViewPr snapToGrid="0">
      <p:cViewPr varScale="1">
        <p:scale>
          <a:sx n="129" d="100"/>
          <a:sy n="129" d="100"/>
        </p:scale>
        <p:origin x="126" y="12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6.fntdata"/><Relationship Id="rId21" Type="http://schemas.openxmlformats.org/officeDocument/2006/relationships/slide" Target="slides/slide20.xml"/><Relationship Id="rId34" Type="http://schemas.openxmlformats.org/officeDocument/2006/relationships/font" Target="fonts/font1.fntdata"/><Relationship Id="rId42" Type="http://schemas.openxmlformats.org/officeDocument/2006/relationships/font" Target="fonts/font9.fntdata"/><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4.fntdata"/><Relationship Id="rId40" Type="http://schemas.openxmlformats.org/officeDocument/2006/relationships/font" Target="fonts/font7.fntdata"/><Relationship Id="rId45" Type="http://schemas.openxmlformats.org/officeDocument/2006/relationships/font" Target="fonts/font12.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3.fntdata"/><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1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2.fntdata"/><Relationship Id="rId43" Type="http://schemas.openxmlformats.org/officeDocument/2006/relationships/font" Target="fonts/font10.fntdata"/><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font" Target="fonts/font5.fntdata"/><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8.svg"/><Relationship Id="rId4" Type="http://schemas.openxmlformats.org/officeDocument/2006/relationships/image" Target="../media/image7.png"/></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8.svg"/><Relationship Id="rId4" Type="http://schemas.openxmlformats.org/officeDocument/2006/relationships/image" Target="../media/image7.png"/></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8.svg"/><Relationship Id="rId4" Type="http://schemas.openxmlformats.org/officeDocument/2006/relationships/image" Target="../media/image7.png"/></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8.svg"/><Relationship Id="rId4" Type="http://schemas.openxmlformats.org/officeDocument/2006/relationships/image" Target="../media/image7.png"/></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8.svg"/><Relationship Id="rId4" Type="http://schemas.openxmlformats.org/officeDocument/2006/relationships/image" Target="../media/image7.png"/></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8.svg"/><Relationship Id="rId4" Type="http://schemas.openxmlformats.org/officeDocument/2006/relationships/image" Target="../media/image7.png"/></Relationships>
</file>

<file path=ppt/slideLayouts/_rels/slideLayout3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8.svg"/><Relationship Id="rId4" Type="http://schemas.openxmlformats.org/officeDocument/2006/relationships/image" Target="../media/image7.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8.svg"/><Relationship Id="rId4" Type="http://schemas.openxmlformats.org/officeDocument/2006/relationships/image" Target="../media/image7.png"/></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8.svg"/><Relationship Id="rId4" Type="http://schemas.openxmlformats.org/officeDocument/2006/relationships/image" Target="../media/image7.png"/></Relationships>
</file>

<file path=ppt/slideLayouts/_rels/slideLayout4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8.svg"/><Relationship Id="rId4" Type="http://schemas.openxmlformats.org/officeDocument/2006/relationships/image" Target="../media/image7.png"/></Relationships>
</file>

<file path=ppt/slideLayouts/_rels/slideLayout42.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reserve="1" userDrawn="1">
  <p:cSld name="Title slide A">
    <p:bg>
      <p:bgRef idx="1001">
        <a:schemeClr val="bg2"/>
      </p:bgRef>
    </p:bg>
    <p:spTree>
      <p:nvGrpSpPr>
        <p:cNvPr id="1" name="Shape 8"/>
        <p:cNvGrpSpPr/>
        <p:nvPr/>
      </p:nvGrpSpPr>
      <p:grpSpPr>
        <a:xfrm>
          <a:off x="0" y="0"/>
          <a:ext cx="0" cy="0"/>
          <a:chOff x="0" y="0"/>
          <a:chExt cx="0" cy="0"/>
        </a:xfrm>
      </p:grpSpPr>
      <p:pic>
        <p:nvPicPr>
          <p:cNvPr id="7" name="Graphic 6">
            <a:extLst>
              <a:ext uri="{FF2B5EF4-FFF2-40B4-BE49-F238E27FC236}">
                <a16:creationId xmlns:a16="http://schemas.microsoft.com/office/drawing/2014/main" id="{66ADB9AD-7F88-929A-51A3-394740C0D0A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74430" y="387914"/>
            <a:ext cx="1214555" cy="380721"/>
          </a:xfrm>
          <a:prstGeom prst="rect">
            <a:avLst/>
          </a:prstGeom>
        </p:spPr>
      </p:pic>
      <p:pic>
        <p:nvPicPr>
          <p:cNvPr id="8" name="Graphic 7">
            <a:extLst>
              <a:ext uri="{FF2B5EF4-FFF2-40B4-BE49-F238E27FC236}">
                <a16:creationId xmlns:a16="http://schemas.microsoft.com/office/drawing/2014/main" id="{2B85E7B3-D304-6508-4DBB-6F2723038647}"/>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8403107" y="387915"/>
            <a:ext cx="2659678" cy="380720"/>
          </a:xfrm>
          <a:prstGeom prst="rect">
            <a:avLst/>
          </a:prstGeom>
        </p:spPr>
      </p:pic>
      <p:sp>
        <p:nvSpPr>
          <p:cNvPr id="11" name="Google Shape;82;p22">
            <a:extLst>
              <a:ext uri="{FF2B5EF4-FFF2-40B4-BE49-F238E27FC236}">
                <a16:creationId xmlns:a16="http://schemas.microsoft.com/office/drawing/2014/main" id="{12B3DEAE-02BB-A5F8-62B0-14EFEC1219A9}"/>
              </a:ext>
            </a:extLst>
          </p:cNvPr>
          <p:cNvSpPr txBox="1">
            <a:spLocks/>
          </p:cNvSpPr>
          <p:nvPr userDrawn="1"/>
        </p:nvSpPr>
        <p:spPr>
          <a:xfrm>
            <a:off x="579201"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rgbClr val="C6DADA"/>
                </a:solidFill>
              </a:rPr>
              <a:t>© Cornerstone Barristers · cornerstonebarristers.com · @cornerstonebarr</a:t>
            </a:r>
          </a:p>
        </p:txBody>
      </p:sp>
      <p:sp>
        <p:nvSpPr>
          <p:cNvPr id="14" name="Text Placeholder 13">
            <a:extLst>
              <a:ext uri="{FF2B5EF4-FFF2-40B4-BE49-F238E27FC236}">
                <a16:creationId xmlns:a16="http://schemas.microsoft.com/office/drawing/2014/main" id="{63E2686C-91FC-CFE1-7779-5BAEDA2E6AAB}"/>
              </a:ext>
            </a:extLst>
          </p:cNvPr>
          <p:cNvSpPr>
            <a:spLocks noGrp="1"/>
          </p:cNvSpPr>
          <p:nvPr>
            <p:ph type="body" sz="quarter" idx="10" hasCustomPrompt="1"/>
          </p:nvPr>
        </p:nvSpPr>
        <p:spPr>
          <a:xfrm>
            <a:off x="541762" y="1503133"/>
            <a:ext cx="7406923" cy="1155700"/>
          </a:xfrm>
          <a:prstGeom prst="rect">
            <a:avLst/>
          </a:prstGeom>
        </p:spPr>
        <p:txBody>
          <a:bodyPr anchor="ctr"/>
          <a:lstStyle>
            <a:lvl1pPr algn="l">
              <a:defRPr sz="4800" b="1">
                <a:solidFill>
                  <a:schemeClr val="tx1"/>
                </a:solidFill>
                <a:latin typeface="+mj-lt"/>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noProof="0"/>
              <a:t>Presentation title in two lines if need be</a:t>
            </a:r>
          </a:p>
        </p:txBody>
      </p:sp>
      <p:sp>
        <p:nvSpPr>
          <p:cNvPr id="16" name="Text Placeholder 15">
            <a:extLst>
              <a:ext uri="{FF2B5EF4-FFF2-40B4-BE49-F238E27FC236}">
                <a16:creationId xmlns:a16="http://schemas.microsoft.com/office/drawing/2014/main" id="{20062856-66B7-0FE0-8118-72A8F6C23158}"/>
              </a:ext>
            </a:extLst>
          </p:cNvPr>
          <p:cNvSpPr>
            <a:spLocks noGrp="1"/>
          </p:cNvSpPr>
          <p:nvPr>
            <p:ph type="body" sz="quarter" idx="11" hasCustomPrompt="1"/>
          </p:nvPr>
        </p:nvSpPr>
        <p:spPr>
          <a:xfrm>
            <a:off x="769660" y="3583495"/>
            <a:ext cx="6090771" cy="342867"/>
          </a:xfrm>
          <a:prstGeom prst="rect">
            <a:avLst/>
          </a:prstGeom>
        </p:spPr>
        <p:txBody>
          <a:bodyPr anchor="ctr"/>
          <a:lstStyle>
            <a:lvl1pPr algn="l">
              <a:defRPr sz="1400" b="1">
                <a:solidFill>
                  <a:schemeClr val="tx1"/>
                </a:solidFill>
                <a:latin typeface="+mj-lt"/>
              </a:defRPr>
            </a:lvl1pPr>
          </a:lstStyle>
          <a:p>
            <a:pPr lvl="0"/>
            <a:r>
              <a:rPr lang="en-GB" noProof="0"/>
              <a:t>Speaker One · Speaker Two</a:t>
            </a:r>
          </a:p>
        </p:txBody>
      </p:sp>
      <p:sp>
        <p:nvSpPr>
          <p:cNvPr id="18" name="Text Placeholder 17">
            <a:extLst>
              <a:ext uri="{FF2B5EF4-FFF2-40B4-BE49-F238E27FC236}">
                <a16:creationId xmlns:a16="http://schemas.microsoft.com/office/drawing/2014/main" id="{0A820A8C-3AC3-5B5F-DE6E-950F1FA21FAA}"/>
              </a:ext>
            </a:extLst>
          </p:cNvPr>
          <p:cNvSpPr>
            <a:spLocks noGrp="1"/>
          </p:cNvSpPr>
          <p:nvPr>
            <p:ph type="body" sz="quarter" idx="12" hasCustomPrompt="1"/>
          </p:nvPr>
        </p:nvSpPr>
        <p:spPr>
          <a:xfrm>
            <a:off x="769194" y="3926362"/>
            <a:ext cx="6091237" cy="279689"/>
          </a:xfrm>
          <a:prstGeom prst="rect">
            <a:avLst/>
          </a:prstGeom>
        </p:spPr>
        <p:txBody>
          <a:bodyPr anchor="ctr"/>
          <a:lstStyle>
            <a:lvl1pPr algn="l">
              <a:defRPr sz="800">
                <a:solidFill>
                  <a:schemeClr val="tx1"/>
                </a:solidFill>
                <a:latin typeface="+mn-lt"/>
              </a:defRPr>
            </a:lvl1pPr>
          </a:lstStyle>
          <a:p>
            <a:pPr lvl="0"/>
            <a:r>
              <a:rPr lang="en-GB" noProof="0"/>
              <a:t>November 2022</a:t>
            </a:r>
          </a:p>
        </p:txBody>
      </p:sp>
      <p:cxnSp>
        <p:nvCxnSpPr>
          <p:cNvPr id="4" name="Straight Connector 3">
            <a:extLst>
              <a:ext uri="{FF2B5EF4-FFF2-40B4-BE49-F238E27FC236}">
                <a16:creationId xmlns:a16="http://schemas.microsoft.com/office/drawing/2014/main" id="{74E45E82-58EC-70BA-0BDB-5867FC7D2BA4}"/>
              </a:ext>
            </a:extLst>
          </p:cNvPr>
          <p:cNvCxnSpPr>
            <a:cxnSpLocks/>
          </p:cNvCxnSpPr>
          <p:nvPr userDrawn="1"/>
        </p:nvCxnSpPr>
        <p:spPr>
          <a:xfrm>
            <a:off x="676484" y="3520010"/>
            <a:ext cx="0" cy="756745"/>
          </a:xfrm>
          <a:prstGeom prst="line">
            <a:avLst/>
          </a:prstGeom>
          <a:ln w="19050"/>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7309981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slide" preserve="1" userDrawn="1">
  <p:cSld name="1_Title slide">
    <p:bg>
      <p:bgRef idx="1001">
        <a:schemeClr val="bg2"/>
      </p:bgRef>
    </p:bg>
    <p:spTree>
      <p:nvGrpSpPr>
        <p:cNvPr id="1" name="Shape 8"/>
        <p:cNvGrpSpPr/>
        <p:nvPr/>
      </p:nvGrpSpPr>
      <p:grpSpPr>
        <a:xfrm>
          <a:off x="0" y="0"/>
          <a:ext cx="0" cy="0"/>
          <a:chOff x="0" y="0"/>
          <a:chExt cx="0" cy="0"/>
        </a:xfrm>
      </p:grpSpPr>
      <p:sp>
        <p:nvSpPr>
          <p:cNvPr id="11" name="Google Shape;82;p22">
            <a:extLst>
              <a:ext uri="{FF2B5EF4-FFF2-40B4-BE49-F238E27FC236}">
                <a16:creationId xmlns:a16="http://schemas.microsoft.com/office/drawing/2014/main" id="{12B3DEAE-02BB-A5F8-62B0-14EFEC1219A9}"/>
              </a:ext>
            </a:extLst>
          </p:cNvPr>
          <p:cNvSpPr txBox="1">
            <a:spLocks/>
          </p:cNvSpPr>
          <p:nvPr userDrawn="1"/>
        </p:nvSpPr>
        <p:spPr>
          <a:xfrm>
            <a:off x="579201"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chemeClr val="bg1"/>
                </a:solidFill>
              </a:rPr>
              <a:t>© Cornerstone Barristers · cornerstonebarristers.com · @cornerstonebarr</a:t>
            </a:r>
          </a:p>
        </p:txBody>
      </p:sp>
      <p:pic>
        <p:nvPicPr>
          <p:cNvPr id="3" name="Graphic 2">
            <a:extLst>
              <a:ext uri="{FF2B5EF4-FFF2-40B4-BE49-F238E27FC236}">
                <a16:creationId xmlns:a16="http://schemas.microsoft.com/office/drawing/2014/main" id="{EA38D24E-3EFA-58B1-0426-258BD1BAB05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117075" y="1036240"/>
            <a:ext cx="2659678" cy="380720"/>
          </a:xfrm>
          <a:prstGeom prst="rect">
            <a:avLst/>
          </a:prstGeom>
        </p:spPr>
      </p:pic>
      <p:pic>
        <p:nvPicPr>
          <p:cNvPr id="6" name="Graphic 5">
            <a:extLst>
              <a:ext uri="{FF2B5EF4-FFF2-40B4-BE49-F238E27FC236}">
                <a16:creationId xmlns:a16="http://schemas.microsoft.com/office/drawing/2014/main" id="{A0E4AB4A-2DE8-3F54-5BB4-E15B6FC1E95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5400000">
            <a:off x="7108561" y="5066068"/>
            <a:ext cx="2659678" cy="380720"/>
          </a:xfrm>
          <a:prstGeom prst="rect">
            <a:avLst/>
          </a:prstGeom>
        </p:spPr>
      </p:pic>
      <p:sp>
        <p:nvSpPr>
          <p:cNvPr id="2" name="Google Shape;213;p25">
            <a:extLst>
              <a:ext uri="{FF2B5EF4-FFF2-40B4-BE49-F238E27FC236}">
                <a16:creationId xmlns:a16="http://schemas.microsoft.com/office/drawing/2014/main" id="{22C5520D-ADA8-7B6C-A92C-F87D3924FD92}"/>
              </a:ext>
            </a:extLst>
          </p:cNvPr>
          <p:cNvSpPr/>
          <p:nvPr userDrawn="1"/>
        </p:nvSpPr>
        <p:spPr>
          <a:xfrm>
            <a:off x="746539" y="1240824"/>
            <a:ext cx="1432200" cy="1432200"/>
          </a:xfrm>
          <a:prstGeom prst="ellipse">
            <a:avLst/>
          </a:prstGeom>
          <a:solidFill>
            <a:schemeClr val="tx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 name="Google Shape;214;p25">
            <a:extLst>
              <a:ext uri="{FF2B5EF4-FFF2-40B4-BE49-F238E27FC236}">
                <a16:creationId xmlns:a16="http://schemas.microsoft.com/office/drawing/2014/main" id="{E830B0A3-AA7B-020F-0A28-7A2EA3E4877E}"/>
              </a:ext>
            </a:extLst>
          </p:cNvPr>
          <p:cNvSpPr txBox="1">
            <a:spLocks noGrp="1"/>
          </p:cNvSpPr>
          <p:nvPr>
            <p:ph type="title"/>
          </p:nvPr>
        </p:nvSpPr>
        <p:spPr>
          <a:xfrm>
            <a:off x="705475" y="3075100"/>
            <a:ext cx="6161700" cy="841800"/>
          </a:xfrm>
          <a:prstGeom prst="rect">
            <a:avLst/>
          </a:prstGeom>
        </p:spPr>
        <p:txBody>
          <a:bodyPr spcFirstLastPara="1" wrap="square" lIns="91425" tIns="91425" rIns="91425" bIns="91425" anchor="ctr" anchorCtr="0">
            <a:noAutofit/>
          </a:bodyPr>
          <a:lstStyle>
            <a:lvl1pPr>
              <a:defRPr sz="3200">
                <a:solidFill>
                  <a:schemeClr val="tx1"/>
                </a:solidFill>
              </a:defRPr>
            </a:lvl1pPr>
          </a:lstStyle>
          <a:p>
            <a:pPr marL="0" lvl="0" indent="0" algn="l" rtl="0">
              <a:spcBef>
                <a:spcPts val="0"/>
              </a:spcBef>
              <a:spcAft>
                <a:spcPts val="0"/>
              </a:spcAft>
              <a:buNone/>
            </a:pPr>
            <a:r>
              <a:rPr lang="en" dirty="0"/>
              <a:t>Name of the section</a:t>
            </a:r>
            <a:endParaRPr dirty="0"/>
          </a:p>
        </p:txBody>
      </p:sp>
      <p:sp>
        <p:nvSpPr>
          <p:cNvPr id="8" name="Google Shape;216;p25">
            <a:extLst>
              <a:ext uri="{FF2B5EF4-FFF2-40B4-BE49-F238E27FC236}">
                <a16:creationId xmlns:a16="http://schemas.microsoft.com/office/drawing/2014/main" id="{F27E0EC1-1367-7154-3B4D-885616A44096}"/>
              </a:ext>
            </a:extLst>
          </p:cNvPr>
          <p:cNvSpPr txBox="1">
            <a:spLocks noGrp="1"/>
          </p:cNvSpPr>
          <p:nvPr>
            <p:ph type="subTitle" idx="1"/>
          </p:nvPr>
        </p:nvSpPr>
        <p:spPr>
          <a:xfrm>
            <a:off x="705600" y="3855550"/>
            <a:ext cx="6161700" cy="375000"/>
          </a:xfrm>
          <a:prstGeom prst="rect">
            <a:avLst/>
          </a:prstGeom>
        </p:spPr>
        <p:txBody>
          <a:bodyPr spcFirstLastPara="1" wrap="square" lIns="91425" tIns="91425" rIns="91425" bIns="91425" anchor="t" anchorCtr="0">
            <a:noAutofit/>
          </a:bodyPr>
          <a:lstStyle>
            <a:lvl1pPr>
              <a:defRPr sz="1200">
                <a:solidFill>
                  <a:schemeClr val="tx1"/>
                </a:solidFill>
                <a:latin typeface="+mn-lt"/>
              </a:defRPr>
            </a:lvl1pPr>
          </a:lstStyle>
          <a:p>
            <a:pPr marL="0" lvl="0" indent="0" algn="l" rtl="0">
              <a:spcBef>
                <a:spcPts val="0"/>
              </a:spcBef>
              <a:spcAft>
                <a:spcPts val="0"/>
              </a:spcAft>
              <a:buNone/>
            </a:pPr>
            <a:r>
              <a:rPr lang="en" dirty="0"/>
              <a:t>You can enter a subtitle here if you need it</a:t>
            </a:r>
            <a:endParaRPr dirty="0"/>
          </a:p>
        </p:txBody>
      </p:sp>
      <p:sp>
        <p:nvSpPr>
          <p:cNvPr id="50" name="Text Placeholder 49">
            <a:extLst>
              <a:ext uri="{FF2B5EF4-FFF2-40B4-BE49-F238E27FC236}">
                <a16:creationId xmlns:a16="http://schemas.microsoft.com/office/drawing/2014/main" id="{33C7017C-4B1C-BA88-55D5-818E95549D56}"/>
              </a:ext>
            </a:extLst>
          </p:cNvPr>
          <p:cNvSpPr>
            <a:spLocks noGrp="1"/>
          </p:cNvSpPr>
          <p:nvPr>
            <p:ph type="body" sz="quarter" idx="10" hasCustomPrompt="1"/>
          </p:nvPr>
        </p:nvSpPr>
        <p:spPr>
          <a:xfrm>
            <a:off x="705475" y="1160463"/>
            <a:ext cx="1472575" cy="1512887"/>
          </a:xfrm>
          <a:prstGeom prst="rect">
            <a:avLst/>
          </a:prstGeom>
        </p:spPr>
        <p:txBody>
          <a:bodyPr anchor="ctr"/>
          <a:lstStyle>
            <a:lvl1pPr algn="ctr">
              <a:defRPr sz="6000" b="1">
                <a:solidFill>
                  <a:schemeClr val="bg1"/>
                </a:solidFill>
                <a:latin typeface="+mj-lt"/>
              </a:defRPr>
            </a:lvl1pPr>
          </a:lstStyle>
          <a:p>
            <a:pPr lvl="0"/>
            <a:r>
              <a:rPr lang="en-US" dirty="0"/>
              <a:t>01</a:t>
            </a:r>
            <a:endParaRPr lang="en-GB" dirty="0"/>
          </a:p>
        </p:txBody>
      </p:sp>
    </p:spTree>
    <p:extLst>
      <p:ext uri="{BB962C8B-B14F-4D97-AF65-F5344CB8AC3E}">
        <p14:creationId xmlns:p14="http://schemas.microsoft.com/office/powerpoint/2010/main" val="2084659764"/>
      </p:ext>
    </p:extLst>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hree bubbles with text">
    <p:bg>
      <p:bgPr>
        <a:solidFill>
          <a:srgbClr val="F2F6F6"/>
        </a:solidFill>
        <a:effectLst/>
      </p:bgPr>
    </p:bg>
    <p:spTree>
      <p:nvGrpSpPr>
        <p:cNvPr id="1" name=""/>
        <p:cNvGrpSpPr/>
        <p:nvPr/>
      </p:nvGrpSpPr>
      <p:grpSpPr>
        <a:xfrm>
          <a:off x="0" y="0"/>
          <a:ext cx="0" cy="0"/>
          <a:chOff x="0" y="0"/>
          <a:chExt cx="0" cy="0"/>
        </a:xfrm>
      </p:grpSpPr>
      <p:cxnSp>
        <p:nvCxnSpPr>
          <p:cNvPr id="6" name="Google Shape;555;p32">
            <a:extLst>
              <a:ext uri="{FF2B5EF4-FFF2-40B4-BE49-F238E27FC236}">
                <a16:creationId xmlns:a16="http://schemas.microsoft.com/office/drawing/2014/main" id="{46B37E11-9CD2-C786-42E0-95B538DD89D7}"/>
              </a:ext>
            </a:extLst>
          </p:cNvPr>
          <p:cNvCxnSpPr/>
          <p:nvPr userDrawn="1"/>
        </p:nvCxnSpPr>
        <p:spPr>
          <a:xfrm>
            <a:off x="705600" y="4735992"/>
            <a:ext cx="7732800" cy="0"/>
          </a:xfrm>
          <a:prstGeom prst="straightConnector1">
            <a:avLst/>
          </a:prstGeom>
          <a:noFill/>
          <a:ln w="9525" cap="flat" cmpd="sng">
            <a:solidFill>
              <a:schemeClr val="tx2"/>
            </a:solidFill>
            <a:prstDash val="solid"/>
            <a:round/>
            <a:headEnd type="oval" w="med" len="med"/>
            <a:tailEnd type="oval" w="med" len="med"/>
          </a:ln>
        </p:spPr>
      </p:cxnSp>
      <p:sp>
        <p:nvSpPr>
          <p:cNvPr id="19" name="Rectangle 18">
            <a:extLst>
              <a:ext uri="{FF2B5EF4-FFF2-40B4-BE49-F238E27FC236}">
                <a16:creationId xmlns:a16="http://schemas.microsoft.com/office/drawing/2014/main" id="{5DD650C6-83E4-7AF0-5814-1131B60EA7D7}"/>
              </a:ext>
            </a:extLst>
          </p:cNvPr>
          <p:cNvSpPr/>
          <p:nvPr userDrawn="1"/>
        </p:nvSpPr>
        <p:spPr>
          <a:xfrm>
            <a:off x="0" y="0"/>
            <a:ext cx="9275857" cy="4242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21" name="Graphic 20">
            <a:extLst>
              <a:ext uri="{FF2B5EF4-FFF2-40B4-BE49-F238E27FC236}">
                <a16:creationId xmlns:a16="http://schemas.microsoft.com/office/drawing/2014/main" id="{A14D598F-D0F4-A0AB-BF84-7D441246A06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74431" y="99970"/>
            <a:ext cx="715514" cy="224289"/>
          </a:xfrm>
          <a:prstGeom prst="rect">
            <a:avLst/>
          </a:prstGeom>
        </p:spPr>
      </p:pic>
      <p:sp>
        <p:nvSpPr>
          <p:cNvPr id="22" name="Google Shape;82;p22">
            <a:extLst>
              <a:ext uri="{FF2B5EF4-FFF2-40B4-BE49-F238E27FC236}">
                <a16:creationId xmlns:a16="http://schemas.microsoft.com/office/drawing/2014/main" id="{94C94675-86D1-86EE-B14F-71BD8EDDA08D}"/>
              </a:ext>
            </a:extLst>
          </p:cNvPr>
          <p:cNvSpPr txBox="1">
            <a:spLocks/>
          </p:cNvSpPr>
          <p:nvPr userDrawn="1"/>
        </p:nvSpPr>
        <p:spPr>
          <a:xfrm>
            <a:off x="720000"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chemeClr val="accent5"/>
                </a:solidFill>
              </a:rPr>
              <a:t>© Cornerstone Barristers · cornerstonebarristers.com · @cornerstonebarr</a:t>
            </a:r>
          </a:p>
        </p:txBody>
      </p:sp>
      <p:sp>
        <p:nvSpPr>
          <p:cNvPr id="23" name="Rectangle 22">
            <a:extLst>
              <a:ext uri="{FF2B5EF4-FFF2-40B4-BE49-F238E27FC236}">
                <a16:creationId xmlns:a16="http://schemas.microsoft.com/office/drawing/2014/main" id="{BE911EAF-2B70-ED71-BE81-A8014669F394}"/>
              </a:ext>
            </a:extLst>
          </p:cNvPr>
          <p:cNvSpPr/>
          <p:nvPr userDrawn="1"/>
        </p:nvSpPr>
        <p:spPr>
          <a:xfrm>
            <a:off x="0" y="5043530"/>
            <a:ext cx="9275857" cy="999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1" name="Google Shape;171;p24">
            <a:extLst>
              <a:ext uri="{FF2B5EF4-FFF2-40B4-BE49-F238E27FC236}">
                <a16:creationId xmlns:a16="http://schemas.microsoft.com/office/drawing/2014/main" id="{9DCC62EE-88A0-9501-75FF-ED3D4702A670}"/>
              </a:ext>
            </a:extLst>
          </p:cNvPr>
          <p:cNvSpPr/>
          <p:nvPr userDrawn="1"/>
        </p:nvSpPr>
        <p:spPr>
          <a:xfrm>
            <a:off x="2312921" y="1631213"/>
            <a:ext cx="734700" cy="734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172;p24">
            <a:extLst>
              <a:ext uri="{FF2B5EF4-FFF2-40B4-BE49-F238E27FC236}">
                <a16:creationId xmlns:a16="http://schemas.microsoft.com/office/drawing/2014/main" id="{1133EDA7-CEC8-5362-0E4F-BE73EE2E9C94}"/>
              </a:ext>
            </a:extLst>
          </p:cNvPr>
          <p:cNvSpPr txBox="1">
            <a:spLocks noGrp="1"/>
          </p:cNvSpPr>
          <p:nvPr>
            <p:ph type="title" hasCustomPrompt="1"/>
          </p:nvPr>
        </p:nvSpPr>
        <p:spPr>
          <a:xfrm>
            <a:off x="720000" y="567787"/>
            <a:ext cx="7704000" cy="1063426"/>
          </a:xfrm>
          <a:prstGeom prst="rect">
            <a:avLst/>
          </a:prstGeom>
        </p:spPr>
        <p:txBody>
          <a:bodyPr spcFirstLastPara="1" wrap="square" lIns="91425" tIns="91425" rIns="91425" bIns="91425" anchor="ctr" anchorCtr="0">
            <a:noAutofit/>
          </a:bodyPr>
          <a:lstStyle>
            <a:lvl1pPr>
              <a:defRPr sz="2800">
                <a:solidFill>
                  <a:schemeClr val="tx2"/>
                </a:solidFill>
              </a:defRPr>
            </a:lvl1pPr>
          </a:lstStyle>
          <a:p>
            <a:pPr marL="0" lvl="0" indent="0" algn="ctr" rtl="0">
              <a:spcBef>
                <a:spcPts val="0"/>
              </a:spcBef>
              <a:spcAft>
                <a:spcPts val="0"/>
              </a:spcAft>
              <a:buNone/>
            </a:pPr>
            <a:r>
              <a:rPr lang="en" dirty="0"/>
              <a:t>Two bubbles with text</a:t>
            </a:r>
            <a:endParaRPr dirty="0"/>
          </a:p>
        </p:txBody>
      </p:sp>
      <p:sp>
        <p:nvSpPr>
          <p:cNvPr id="44" name="Google Shape;174;p24">
            <a:extLst>
              <a:ext uri="{FF2B5EF4-FFF2-40B4-BE49-F238E27FC236}">
                <a16:creationId xmlns:a16="http://schemas.microsoft.com/office/drawing/2014/main" id="{B9CC32EE-DEC2-491E-2FF5-C248D8ED1E23}"/>
              </a:ext>
            </a:extLst>
          </p:cNvPr>
          <p:cNvSpPr txBox="1">
            <a:spLocks noGrp="1"/>
          </p:cNvSpPr>
          <p:nvPr>
            <p:ph type="subTitle" idx="1"/>
          </p:nvPr>
        </p:nvSpPr>
        <p:spPr>
          <a:xfrm>
            <a:off x="1180854" y="2809353"/>
            <a:ext cx="2998834" cy="1246200"/>
          </a:xfrm>
          <a:prstGeom prst="rect">
            <a:avLst/>
          </a:prstGeom>
        </p:spPr>
        <p:txBody>
          <a:bodyPr spcFirstLastPara="1" wrap="square" lIns="91425" tIns="91425" rIns="91425" bIns="91425" anchor="t" anchorCtr="0">
            <a:noAutofit/>
          </a:bodyPr>
          <a:lstStyle>
            <a:lvl1pPr>
              <a:defRPr sz="1100">
                <a:latin typeface="+mn-lt"/>
              </a:defRPr>
            </a:lvl1pPr>
          </a:lstStyle>
          <a:p>
            <a:pPr marL="0" lvl="0" indent="0" algn="ctr" rtl="0">
              <a:spcBef>
                <a:spcPts val="0"/>
              </a:spcBef>
              <a:spcAft>
                <a:spcPts val="0"/>
              </a:spcAft>
              <a:buNone/>
            </a:pPr>
            <a:r>
              <a:rPr lang="en" dirty="0"/>
              <a:t>Jupiter is a gas giant and the biggest planet in the Solar System. It's the fourth-brightest object in the night sky. It was named after the Roman god of the skies and lightning</a:t>
            </a:r>
            <a:endParaRPr dirty="0"/>
          </a:p>
        </p:txBody>
      </p:sp>
      <p:sp>
        <p:nvSpPr>
          <p:cNvPr id="49" name="Google Shape;179;p24">
            <a:extLst>
              <a:ext uri="{FF2B5EF4-FFF2-40B4-BE49-F238E27FC236}">
                <a16:creationId xmlns:a16="http://schemas.microsoft.com/office/drawing/2014/main" id="{F7D555EB-B133-DCEA-EA02-8305580A989B}"/>
              </a:ext>
            </a:extLst>
          </p:cNvPr>
          <p:cNvSpPr txBox="1">
            <a:spLocks/>
          </p:cNvSpPr>
          <p:nvPr userDrawn="1"/>
        </p:nvSpPr>
        <p:spPr>
          <a:xfrm>
            <a:off x="2312921" y="1774771"/>
            <a:ext cx="734700" cy="4476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1" i="0" u="none" strike="noStrike" cap="none">
                <a:solidFill>
                  <a:srgbClr val="000000"/>
                </a:solidFill>
                <a:latin typeface="Montserrat" panose="02000505000000020004" pitchFamily="2" charset="0"/>
                <a:ea typeface="Montserrat" panose="02000505000000020004" pitchFamily="2" charset="0"/>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 sz="2800" dirty="0">
                <a:solidFill>
                  <a:schemeClr val="bg1"/>
                </a:solidFill>
              </a:rPr>
              <a:t>01</a:t>
            </a:r>
          </a:p>
        </p:txBody>
      </p:sp>
      <p:cxnSp>
        <p:nvCxnSpPr>
          <p:cNvPr id="52" name="Google Shape;182;p24">
            <a:extLst>
              <a:ext uri="{FF2B5EF4-FFF2-40B4-BE49-F238E27FC236}">
                <a16:creationId xmlns:a16="http://schemas.microsoft.com/office/drawing/2014/main" id="{6D71BD38-D345-AE42-2057-B44A9E0F53B7}"/>
              </a:ext>
            </a:extLst>
          </p:cNvPr>
          <p:cNvCxnSpPr/>
          <p:nvPr userDrawn="1"/>
        </p:nvCxnSpPr>
        <p:spPr>
          <a:xfrm>
            <a:off x="705600" y="555165"/>
            <a:ext cx="7732800" cy="0"/>
          </a:xfrm>
          <a:prstGeom prst="straightConnector1">
            <a:avLst/>
          </a:prstGeom>
          <a:noFill/>
          <a:ln w="9525" cap="flat" cmpd="sng">
            <a:solidFill>
              <a:schemeClr val="tx1"/>
            </a:solidFill>
            <a:prstDash val="solid"/>
            <a:round/>
            <a:headEnd type="oval" w="med" len="med"/>
            <a:tailEnd type="oval" w="med" len="med"/>
          </a:ln>
        </p:spPr>
      </p:cxnSp>
      <p:sp>
        <p:nvSpPr>
          <p:cNvPr id="55" name="Google Shape;185;p24">
            <a:extLst>
              <a:ext uri="{FF2B5EF4-FFF2-40B4-BE49-F238E27FC236}">
                <a16:creationId xmlns:a16="http://schemas.microsoft.com/office/drawing/2014/main" id="{423D0953-DA1B-FF1F-2927-70A1213B9496}"/>
              </a:ext>
            </a:extLst>
          </p:cNvPr>
          <p:cNvSpPr/>
          <p:nvPr userDrawn="1"/>
        </p:nvSpPr>
        <p:spPr>
          <a:xfrm>
            <a:off x="2583821" y="4205828"/>
            <a:ext cx="192900" cy="1929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75" name="Graphic 74">
            <a:extLst>
              <a:ext uri="{FF2B5EF4-FFF2-40B4-BE49-F238E27FC236}">
                <a16:creationId xmlns:a16="http://schemas.microsoft.com/office/drawing/2014/main" id="{BF9DDA28-F6DC-378E-381F-406DDEFFEFD0}"/>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598253" y="1268502"/>
            <a:ext cx="2659678" cy="380720"/>
          </a:xfrm>
          <a:prstGeom prst="rect">
            <a:avLst/>
          </a:prstGeom>
        </p:spPr>
      </p:pic>
      <p:sp>
        <p:nvSpPr>
          <p:cNvPr id="86" name="Google Shape;171;p24">
            <a:extLst>
              <a:ext uri="{FF2B5EF4-FFF2-40B4-BE49-F238E27FC236}">
                <a16:creationId xmlns:a16="http://schemas.microsoft.com/office/drawing/2014/main" id="{9282BBD2-7C69-A20A-5278-5575E9C37038}"/>
              </a:ext>
            </a:extLst>
          </p:cNvPr>
          <p:cNvSpPr/>
          <p:nvPr userDrawn="1"/>
        </p:nvSpPr>
        <p:spPr>
          <a:xfrm>
            <a:off x="6096381" y="1622751"/>
            <a:ext cx="734700" cy="734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179;p24">
            <a:extLst>
              <a:ext uri="{FF2B5EF4-FFF2-40B4-BE49-F238E27FC236}">
                <a16:creationId xmlns:a16="http://schemas.microsoft.com/office/drawing/2014/main" id="{51BD6611-672D-7E2C-F11F-663006B7BECC}"/>
              </a:ext>
            </a:extLst>
          </p:cNvPr>
          <p:cNvSpPr txBox="1">
            <a:spLocks/>
          </p:cNvSpPr>
          <p:nvPr userDrawn="1"/>
        </p:nvSpPr>
        <p:spPr>
          <a:xfrm>
            <a:off x="6096381" y="1766309"/>
            <a:ext cx="734700" cy="4476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1" i="0" u="none" strike="noStrike" cap="none">
                <a:solidFill>
                  <a:srgbClr val="000000"/>
                </a:solidFill>
                <a:latin typeface="Montserrat" panose="02000505000000020004" pitchFamily="2" charset="0"/>
                <a:ea typeface="Montserrat" panose="02000505000000020004" pitchFamily="2" charset="0"/>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 sz="2800" dirty="0">
                <a:solidFill>
                  <a:schemeClr val="bg1"/>
                </a:solidFill>
              </a:rPr>
              <a:t>02</a:t>
            </a:r>
          </a:p>
        </p:txBody>
      </p:sp>
      <p:sp>
        <p:nvSpPr>
          <p:cNvPr id="90" name="Google Shape;185;p24">
            <a:extLst>
              <a:ext uri="{FF2B5EF4-FFF2-40B4-BE49-F238E27FC236}">
                <a16:creationId xmlns:a16="http://schemas.microsoft.com/office/drawing/2014/main" id="{F7A423AB-AD18-679B-6F2B-5462EDB23669}"/>
              </a:ext>
            </a:extLst>
          </p:cNvPr>
          <p:cNvSpPr/>
          <p:nvPr userDrawn="1"/>
        </p:nvSpPr>
        <p:spPr>
          <a:xfrm>
            <a:off x="6367281" y="4197366"/>
            <a:ext cx="192900" cy="1929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 name="Text Placeholder 2">
            <a:extLst>
              <a:ext uri="{FF2B5EF4-FFF2-40B4-BE49-F238E27FC236}">
                <a16:creationId xmlns:a16="http://schemas.microsoft.com/office/drawing/2014/main" id="{B12960E7-EE36-A868-9601-23BDB75C4879}"/>
              </a:ext>
            </a:extLst>
          </p:cNvPr>
          <p:cNvSpPr>
            <a:spLocks noGrp="1"/>
          </p:cNvSpPr>
          <p:nvPr>
            <p:ph type="body" sz="quarter" idx="10"/>
          </p:nvPr>
        </p:nvSpPr>
        <p:spPr>
          <a:xfrm>
            <a:off x="4964113" y="2809875"/>
            <a:ext cx="2998787" cy="1246188"/>
          </a:xfrm>
          <a:prstGeom prst="rect">
            <a:avLst/>
          </a:prstGeom>
        </p:spPr>
        <p:txBody>
          <a:bodyPr/>
          <a:lstStyle>
            <a:lvl1pPr>
              <a:defRPr lang="en-GB" sz="1100" b="0" i="0" u="none" strike="noStrike" cap="none" dirty="0">
                <a:solidFill>
                  <a:srgbClr val="000000"/>
                </a:solidFill>
                <a:latin typeface="+mn-lt"/>
                <a:ea typeface="Arial"/>
                <a:cs typeface="Arial"/>
                <a:sym typeface="Arial"/>
              </a:defRPr>
            </a:lvl1pPr>
            <a:lvl2pPr>
              <a:defRPr/>
            </a:lvl2pPr>
            <a:lvl3pPr>
              <a:defRPr/>
            </a:lvl3pPr>
            <a:lvl4pPr>
              <a:defRPr/>
            </a:lvl4pPr>
            <a:lvl5pPr>
              <a:defRPr/>
            </a:lvl5pPr>
          </a:lstStyle>
          <a:p>
            <a:pPr marL="0" marR="0" lvl="0" indent="0" algn="ctr" rtl="0">
              <a:lnSpc>
                <a:spcPct val="100000"/>
              </a:lnSpc>
              <a:spcBef>
                <a:spcPts val="0"/>
              </a:spcBef>
              <a:spcAft>
                <a:spcPts val="0"/>
              </a:spcAft>
              <a:buClr>
                <a:srgbClr val="000000"/>
              </a:buClr>
              <a:buFont typeface="Arial"/>
              <a:buNone/>
            </a:pPr>
            <a:r>
              <a:rPr lang="en-US" dirty="0"/>
              <a:t>Click to edit Master text styles</a:t>
            </a:r>
          </a:p>
          <a:p>
            <a:pPr marL="0" marR="0" lvl="0" indent="0" algn="ctr" rtl="0">
              <a:lnSpc>
                <a:spcPct val="100000"/>
              </a:lnSpc>
              <a:spcBef>
                <a:spcPts val="0"/>
              </a:spcBef>
              <a:spcAft>
                <a:spcPts val="0"/>
              </a:spcAft>
              <a:buClr>
                <a:srgbClr val="000000"/>
              </a:buClr>
              <a:buFont typeface="Arial"/>
              <a:buNone/>
            </a:pPr>
            <a:r>
              <a:rPr lang="en-US" dirty="0"/>
              <a:t>Second level</a:t>
            </a:r>
          </a:p>
          <a:p>
            <a:pPr marL="0" marR="0" lvl="0" indent="0" algn="ctr" rtl="0">
              <a:lnSpc>
                <a:spcPct val="100000"/>
              </a:lnSpc>
              <a:spcBef>
                <a:spcPts val="0"/>
              </a:spcBef>
              <a:spcAft>
                <a:spcPts val="0"/>
              </a:spcAft>
              <a:buClr>
                <a:srgbClr val="000000"/>
              </a:buClr>
              <a:buFont typeface="Arial"/>
              <a:buNone/>
            </a:pPr>
            <a:r>
              <a:rPr lang="en-US" dirty="0"/>
              <a:t>Third level</a:t>
            </a:r>
          </a:p>
          <a:p>
            <a:pPr marL="0" marR="0" lvl="0" indent="0" algn="ctr" rtl="0">
              <a:lnSpc>
                <a:spcPct val="100000"/>
              </a:lnSpc>
              <a:spcBef>
                <a:spcPts val="0"/>
              </a:spcBef>
              <a:spcAft>
                <a:spcPts val="0"/>
              </a:spcAft>
              <a:buClr>
                <a:srgbClr val="000000"/>
              </a:buClr>
              <a:buFont typeface="Arial"/>
              <a:buNone/>
            </a:pPr>
            <a:r>
              <a:rPr lang="en-US" dirty="0"/>
              <a:t>Fourth level</a:t>
            </a:r>
          </a:p>
          <a:p>
            <a:pPr marL="0" marR="0" lvl="0" indent="0" algn="ctr" rtl="0">
              <a:lnSpc>
                <a:spcPct val="100000"/>
              </a:lnSpc>
              <a:spcBef>
                <a:spcPts val="0"/>
              </a:spcBef>
              <a:spcAft>
                <a:spcPts val="0"/>
              </a:spcAft>
              <a:buClr>
                <a:srgbClr val="000000"/>
              </a:buClr>
              <a:buFont typeface="Arial"/>
              <a:buNone/>
            </a:pPr>
            <a:r>
              <a:rPr lang="en-US" dirty="0"/>
              <a:t>Fifth level</a:t>
            </a:r>
            <a:endParaRPr lang="en-GB" dirty="0"/>
          </a:p>
        </p:txBody>
      </p:sp>
      <p:sp>
        <p:nvSpPr>
          <p:cNvPr id="8" name="Text Placeholder 6">
            <a:extLst>
              <a:ext uri="{FF2B5EF4-FFF2-40B4-BE49-F238E27FC236}">
                <a16:creationId xmlns:a16="http://schemas.microsoft.com/office/drawing/2014/main" id="{691F77C1-6D7C-6AF6-B4E9-489BF170829D}"/>
              </a:ext>
            </a:extLst>
          </p:cNvPr>
          <p:cNvSpPr>
            <a:spLocks noGrp="1"/>
          </p:cNvSpPr>
          <p:nvPr>
            <p:ph type="body" sz="quarter" idx="11"/>
          </p:nvPr>
        </p:nvSpPr>
        <p:spPr>
          <a:xfrm>
            <a:off x="1592263" y="2365375"/>
            <a:ext cx="2174875" cy="522288"/>
          </a:xfrm>
          <a:prstGeom prst="rect">
            <a:avLst/>
          </a:prstGeom>
        </p:spPr>
        <p:txBody>
          <a:bodyPr/>
          <a:lstStyle>
            <a:lvl1pPr algn="ctr">
              <a:defRPr lang="en-US" sz="1400" b="1" i="0" u="none" strike="noStrike" cap="none" dirty="0" smtClean="0">
                <a:solidFill>
                  <a:schemeClr val="tx2"/>
                </a:solidFill>
                <a:latin typeface="Montserrat" panose="02000505000000020004" pitchFamily="2" charset="0"/>
                <a:ea typeface="Montserrat" panose="02000505000000020004" pitchFamily="2" charset="0"/>
                <a:cs typeface="Arial"/>
                <a:sym typeface="Arial"/>
              </a:defRPr>
            </a:lvl1pPr>
          </a:lstStyle>
          <a:p>
            <a:pPr lvl="0"/>
            <a:r>
              <a:rPr lang="en-US" dirty="0"/>
              <a:t>Click to edit Master text styles</a:t>
            </a:r>
            <a:endParaRPr lang="en-GB" dirty="0"/>
          </a:p>
        </p:txBody>
      </p:sp>
      <p:sp>
        <p:nvSpPr>
          <p:cNvPr id="11" name="Text Placeholder 6">
            <a:extLst>
              <a:ext uri="{FF2B5EF4-FFF2-40B4-BE49-F238E27FC236}">
                <a16:creationId xmlns:a16="http://schemas.microsoft.com/office/drawing/2014/main" id="{4BD0B767-30E6-0EB6-A389-60694CC9AD32}"/>
              </a:ext>
            </a:extLst>
          </p:cNvPr>
          <p:cNvSpPr>
            <a:spLocks noGrp="1"/>
          </p:cNvSpPr>
          <p:nvPr>
            <p:ph type="body" sz="quarter" idx="12"/>
          </p:nvPr>
        </p:nvSpPr>
        <p:spPr>
          <a:xfrm>
            <a:off x="5376506" y="2375868"/>
            <a:ext cx="2174875" cy="522288"/>
          </a:xfrm>
          <a:prstGeom prst="rect">
            <a:avLst/>
          </a:prstGeom>
        </p:spPr>
        <p:txBody>
          <a:bodyPr/>
          <a:lstStyle>
            <a:lvl1pPr algn="ctr">
              <a:defRPr lang="en-US" sz="1400" b="1" i="0" u="none" strike="noStrike" cap="none" dirty="0" smtClean="0">
                <a:solidFill>
                  <a:schemeClr val="tx2"/>
                </a:solidFill>
                <a:latin typeface="Montserrat" panose="02000505000000020004" pitchFamily="2" charset="0"/>
                <a:ea typeface="Montserrat" panose="02000505000000020004" pitchFamily="2" charset="0"/>
                <a:cs typeface="Arial"/>
                <a:sym typeface="Arial"/>
              </a:defRPr>
            </a:lvl1pPr>
          </a:lstStyle>
          <a:p>
            <a:pPr lvl="0"/>
            <a:r>
              <a:rPr lang="en-US" dirty="0"/>
              <a:t>Click to edit Master text styles</a:t>
            </a:r>
            <a:endParaRPr lang="en-GB" dirty="0"/>
          </a:p>
        </p:txBody>
      </p:sp>
    </p:spTree>
    <p:extLst>
      <p:ext uri="{BB962C8B-B14F-4D97-AF65-F5344CB8AC3E}">
        <p14:creationId xmlns:p14="http://schemas.microsoft.com/office/powerpoint/2010/main" val="13989134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hree bubbles with text">
    <p:bg>
      <p:bgPr>
        <a:solidFill>
          <a:srgbClr val="F2F6F6"/>
        </a:solidFill>
        <a:effectLst/>
      </p:bgPr>
    </p:bg>
    <p:spTree>
      <p:nvGrpSpPr>
        <p:cNvPr id="1" name=""/>
        <p:cNvGrpSpPr/>
        <p:nvPr/>
      </p:nvGrpSpPr>
      <p:grpSpPr>
        <a:xfrm>
          <a:off x="0" y="0"/>
          <a:ext cx="0" cy="0"/>
          <a:chOff x="0" y="0"/>
          <a:chExt cx="0" cy="0"/>
        </a:xfrm>
      </p:grpSpPr>
      <p:cxnSp>
        <p:nvCxnSpPr>
          <p:cNvPr id="6" name="Google Shape;555;p32">
            <a:extLst>
              <a:ext uri="{FF2B5EF4-FFF2-40B4-BE49-F238E27FC236}">
                <a16:creationId xmlns:a16="http://schemas.microsoft.com/office/drawing/2014/main" id="{46B37E11-9CD2-C786-42E0-95B538DD89D7}"/>
              </a:ext>
            </a:extLst>
          </p:cNvPr>
          <p:cNvCxnSpPr/>
          <p:nvPr userDrawn="1"/>
        </p:nvCxnSpPr>
        <p:spPr>
          <a:xfrm>
            <a:off x="705600" y="4735992"/>
            <a:ext cx="7732800" cy="0"/>
          </a:xfrm>
          <a:prstGeom prst="straightConnector1">
            <a:avLst/>
          </a:prstGeom>
          <a:noFill/>
          <a:ln w="9525" cap="flat" cmpd="sng">
            <a:solidFill>
              <a:schemeClr val="tx2"/>
            </a:solidFill>
            <a:prstDash val="solid"/>
            <a:round/>
            <a:headEnd type="oval" w="med" len="med"/>
            <a:tailEnd type="oval" w="med" len="med"/>
          </a:ln>
        </p:spPr>
      </p:cxnSp>
      <p:sp>
        <p:nvSpPr>
          <p:cNvPr id="19" name="Rectangle 18">
            <a:extLst>
              <a:ext uri="{FF2B5EF4-FFF2-40B4-BE49-F238E27FC236}">
                <a16:creationId xmlns:a16="http://schemas.microsoft.com/office/drawing/2014/main" id="{5DD650C6-83E4-7AF0-5814-1131B60EA7D7}"/>
              </a:ext>
            </a:extLst>
          </p:cNvPr>
          <p:cNvSpPr/>
          <p:nvPr userDrawn="1"/>
        </p:nvSpPr>
        <p:spPr>
          <a:xfrm>
            <a:off x="0" y="0"/>
            <a:ext cx="9275857" cy="4242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21" name="Graphic 20">
            <a:extLst>
              <a:ext uri="{FF2B5EF4-FFF2-40B4-BE49-F238E27FC236}">
                <a16:creationId xmlns:a16="http://schemas.microsoft.com/office/drawing/2014/main" id="{A14D598F-D0F4-A0AB-BF84-7D441246A06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74431" y="99970"/>
            <a:ext cx="715514" cy="224289"/>
          </a:xfrm>
          <a:prstGeom prst="rect">
            <a:avLst/>
          </a:prstGeom>
        </p:spPr>
      </p:pic>
      <p:sp>
        <p:nvSpPr>
          <p:cNvPr id="22" name="Google Shape;82;p22">
            <a:extLst>
              <a:ext uri="{FF2B5EF4-FFF2-40B4-BE49-F238E27FC236}">
                <a16:creationId xmlns:a16="http://schemas.microsoft.com/office/drawing/2014/main" id="{94C94675-86D1-86EE-B14F-71BD8EDDA08D}"/>
              </a:ext>
            </a:extLst>
          </p:cNvPr>
          <p:cNvSpPr txBox="1">
            <a:spLocks/>
          </p:cNvSpPr>
          <p:nvPr userDrawn="1"/>
        </p:nvSpPr>
        <p:spPr>
          <a:xfrm>
            <a:off x="720000"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chemeClr val="accent5"/>
                </a:solidFill>
              </a:rPr>
              <a:t>© Cornerstone Barristers · cornerstonebarristers.com · @cornerstonebarr</a:t>
            </a:r>
          </a:p>
        </p:txBody>
      </p:sp>
      <p:sp>
        <p:nvSpPr>
          <p:cNvPr id="23" name="Rectangle 22">
            <a:extLst>
              <a:ext uri="{FF2B5EF4-FFF2-40B4-BE49-F238E27FC236}">
                <a16:creationId xmlns:a16="http://schemas.microsoft.com/office/drawing/2014/main" id="{BE911EAF-2B70-ED71-BE81-A8014669F394}"/>
              </a:ext>
            </a:extLst>
          </p:cNvPr>
          <p:cNvSpPr/>
          <p:nvPr userDrawn="1"/>
        </p:nvSpPr>
        <p:spPr>
          <a:xfrm>
            <a:off x="0" y="5043530"/>
            <a:ext cx="9275857" cy="999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1" name="Google Shape;171;p24">
            <a:extLst>
              <a:ext uri="{FF2B5EF4-FFF2-40B4-BE49-F238E27FC236}">
                <a16:creationId xmlns:a16="http://schemas.microsoft.com/office/drawing/2014/main" id="{9DCC62EE-88A0-9501-75FF-ED3D4702A670}"/>
              </a:ext>
            </a:extLst>
          </p:cNvPr>
          <p:cNvSpPr/>
          <p:nvPr userDrawn="1"/>
        </p:nvSpPr>
        <p:spPr>
          <a:xfrm>
            <a:off x="1657925" y="1631213"/>
            <a:ext cx="734700" cy="734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172;p24">
            <a:extLst>
              <a:ext uri="{FF2B5EF4-FFF2-40B4-BE49-F238E27FC236}">
                <a16:creationId xmlns:a16="http://schemas.microsoft.com/office/drawing/2014/main" id="{1133EDA7-CEC8-5362-0E4F-BE73EE2E9C94}"/>
              </a:ext>
            </a:extLst>
          </p:cNvPr>
          <p:cNvSpPr txBox="1">
            <a:spLocks noGrp="1"/>
          </p:cNvSpPr>
          <p:nvPr>
            <p:ph type="title" hasCustomPrompt="1"/>
          </p:nvPr>
        </p:nvSpPr>
        <p:spPr>
          <a:xfrm>
            <a:off x="720000" y="567787"/>
            <a:ext cx="7704000" cy="1063426"/>
          </a:xfrm>
          <a:prstGeom prst="rect">
            <a:avLst/>
          </a:prstGeom>
        </p:spPr>
        <p:txBody>
          <a:bodyPr spcFirstLastPara="1" wrap="square" lIns="91425" tIns="91425" rIns="91425" bIns="91425" anchor="ctr" anchorCtr="0">
            <a:noAutofit/>
          </a:bodyPr>
          <a:lstStyle>
            <a:lvl1pPr>
              <a:defRPr sz="2800">
                <a:solidFill>
                  <a:schemeClr val="tx2"/>
                </a:solidFill>
              </a:defRPr>
            </a:lvl1pPr>
          </a:lstStyle>
          <a:p>
            <a:pPr marL="0" lvl="0" indent="0" algn="ctr" rtl="0">
              <a:spcBef>
                <a:spcPts val="0"/>
              </a:spcBef>
              <a:spcAft>
                <a:spcPts val="0"/>
              </a:spcAft>
              <a:buNone/>
            </a:pPr>
            <a:r>
              <a:rPr lang="en" dirty="0"/>
              <a:t>Three bubbles with text</a:t>
            </a:r>
            <a:endParaRPr dirty="0"/>
          </a:p>
        </p:txBody>
      </p:sp>
      <p:sp>
        <p:nvSpPr>
          <p:cNvPr id="44" name="Google Shape;174;p24">
            <a:extLst>
              <a:ext uri="{FF2B5EF4-FFF2-40B4-BE49-F238E27FC236}">
                <a16:creationId xmlns:a16="http://schemas.microsoft.com/office/drawing/2014/main" id="{B9CC32EE-DEC2-491E-2FF5-C248D8ED1E23}"/>
              </a:ext>
            </a:extLst>
          </p:cNvPr>
          <p:cNvSpPr txBox="1">
            <a:spLocks noGrp="1"/>
          </p:cNvSpPr>
          <p:nvPr>
            <p:ph type="subTitle" idx="1"/>
          </p:nvPr>
        </p:nvSpPr>
        <p:spPr>
          <a:xfrm>
            <a:off x="937625" y="2809353"/>
            <a:ext cx="2175300" cy="1246200"/>
          </a:xfrm>
          <a:prstGeom prst="rect">
            <a:avLst/>
          </a:prstGeom>
        </p:spPr>
        <p:txBody>
          <a:bodyPr spcFirstLastPara="1" wrap="square" lIns="91425" tIns="91425" rIns="91425" bIns="91425" anchor="t" anchorCtr="0">
            <a:noAutofit/>
          </a:bodyPr>
          <a:lstStyle>
            <a:lvl1pPr>
              <a:defRPr sz="1100">
                <a:latin typeface="+mn-lt"/>
              </a:defRPr>
            </a:lvl1pPr>
          </a:lstStyle>
          <a:p>
            <a:pPr marL="0" lvl="0" indent="0" algn="ctr" rtl="0">
              <a:spcBef>
                <a:spcPts val="0"/>
              </a:spcBef>
              <a:spcAft>
                <a:spcPts val="0"/>
              </a:spcAft>
              <a:buNone/>
            </a:pPr>
            <a:r>
              <a:rPr lang="en" dirty="0"/>
              <a:t>Jupiter is a gas giant and the biggest planet in the Solar System. It's the fourth-brightest object in the night sky. It was named after the Roman god of the skies and lightning</a:t>
            </a:r>
            <a:endParaRPr dirty="0"/>
          </a:p>
        </p:txBody>
      </p:sp>
      <p:sp>
        <p:nvSpPr>
          <p:cNvPr id="49" name="Google Shape;179;p24">
            <a:extLst>
              <a:ext uri="{FF2B5EF4-FFF2-40B4-BE49-F238E27FC236}">
                <a16:creationId xmlns:a16="http://schemas.microsoft.com/office/drawing/2014/main" id="{F7D555EB-B133-DCEA-EA02-8305580A989B}"/>
              </a:ext>
            </a:extLst>
          </p:cNvPr>
          <p:cNvSpPr txBox="1">
            <a:spLocks/>
          </p:cNvSpPr>
          <p:nvPr userDrawn="1"/>
        </p:nvSpPr>
        <p:spPr>
          <a:xfrm>
            <a:off x="1657925" y="1774771"/>
            <a:ext cx="734700" cy="4476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1" i="0" u="none" strike="noStrike" cap="none">
                <a:solidFill>
                  <a:srgbClr val="000000"/>
                </a:solidFill>
                <a:latin typeface="Montserrat" panose="02000505000000020004" pitchFamily="2" charset="0"/>
                <a:ea typeface="Montserrat" panose="02000505000000020004" pitchFamily="2" charset="0"/>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 sz="2800" dirty="0">
                <a:solidFill>
                  <a:schemeClr val="bg1"/>
                </a:solidFill>
              </a:rPr>
              <a:t>01</a:t>
            </a:r>
          </a:p>
        </p:txBody>
      </p:sp>
      <p:cxnSp>
        <p:nvCxnSpPr>
          <p:cNvPr id="52" name="Google Shape;182;p24">
            <a:extLst>
              <a:ext uri="{FF2B5EF4-FFF2-40B4-BE49-F238E27FC236}">
                <a16:creationId xmlns:a16="http://schemas.microsoft.com/office/drawing/2014/main" id="{6D71BD38-D345-AE42-2057-B44A9E0F53B7}"/>
              </a:ext>
            </a:extLst>
          </p:cNvPr>
          <p:cNvCxnSpPr/>
          <p:nvPr userDrawn="1"/>
        </p:nvCxnSpPr>
        <p:spPr>
          <a:xfrm>
            <a:off x="705600" y="555165"/>
            <a:ext cx="7732800" cy="0"/>
          </a:xfrm>
          <a:prstGeom prst="straightConnector1">
            <a:avLst/>
          </a:prstGeom>
          <a:noFill/>
          <a:ln w="9525" cap="flat" cmpd="sng">
            <a:solidFill>
              <a:schemeClr val="tx1"/>
            </a:solidFill>
            <a:prstDash val="solid"/>
            <a:round/>
            <a:headEnd type="oval" w="med" len="med"/>
            <a:tailEnd type="oval" w="med" len="med"/>
          </a:ln>
        </p:spPr>
      </p:cxnSp>
      <p:sp>
        <p:nvSpPr>
          <p:cNvPr id="55" name="Google Shape;185;p24">
            <a:extLst>
              <a:ext uri="{FF2B5EF4-FFF2-40B4-BE49-F238E27FC236}">
                <a16:creationId xmlns:a16="http://schemas.microsoft.com/office/drawing/2014/main" id="{423D0953-DA1B-FF1F-2927-70A1213B9496}"/>
              </a:ext>
            </a:extLst>
          </p:cNvPr>
          <p:cNvSpPr/>
          <p:nvPr userDrawn="1"/>
        </p:nvSpPr>
        <p:spPr>
          <a:xfrm>
            <a:off x="1928825" y="4205828"/>
            <a:ext cx="192900" cy="1929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75" name="Graphic 74">
            <a:extLst>
              <a:ext uri="{FF2B5EF4-FFF2-40B4-BE49-F238E27FC236}">
                <a16:creationId xmlns:a16="http://schemas.microsoft.com/office/drawing/2014/main" id="{BF9DDA28-F6DC-378E-381F-406DDEFFEFD0}"/>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8391183" y="2298442"/>
            <a:ext cx="2659678" cy="380720"/>
          </a:xfrm>
          <a:prstGeom prst="rect">
            <a:avLst/>
          </a:prstGeom>
        </p:spPr>
      </p:pic>
      <p:sp>
        <p:nvSpPr>
          <p:cNvPr id="76" name="Google Shape;171;p24">
            <a:extLst>
              <a:ext uri="{FF2B5EF4-FFF2-40B4-BE49-F238E27FC236}">
                <a16:creationId xmlns:a16="http://schemas.microsoft.com/office/drawing/2014/main" id="{3B01C853-8338-D9BD-6C02-0EA46E4D53CA}"/>
              </a:ext>
            </a:extLst>
          </p:cNvPr>
          <p:cNvSpPr/>
          <p:nvPr userDrawn="1"/>
        </p:nvSpPr>
        <p:spPr>
          <a:xfrm>
            <a:off x="6751377" y="1631213"/>
            <a:ext cx="734700" cy="734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179;p24">
            <a:extLst>
              <a:ext uri="{FF2B5EF4-FFF2-40B4-BE49-F238E27FC236}">
                <a16:creationId xmlns:a16="http://schemas.microsoft.com/office/drawing/2014/main" id="{6D7EE7CA-2E78-F51E-A7C3-A1C23450C7D7}"/>
              </a:ext>
            </a:extLst>
          </p:cNvPr>
          <p:cNvSpPr txBox="1">
            <a:spLocks/>
          </p:cNvSpPr>
          <p:nvPr userDrawn="1"/>
        </p:nvSpPr>
        <p:spPr>
          <a:xfrm>
            <a:off x="6751377" y="1774771"/>
            <a:ext cx="734700" cy="4476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1" i="0" u="none" strike="noStrike" cap="none">
                <a:solidFill>
                  <a:srgbClr val="000000"/>
                </a:solidFill>
                <a:latin typeface="Montserrat" panose="02000505000000020004" pitchFamily="2" charset="0"/>
                <a:ea typeface="Montserrat" panose="02000505000000020004" pitchFamily="2" charset="0"/>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 sz="2800" dirty="0">
                <a:solidFill>
                  <a:schemeClr val="bg1"/>
                </a:solidFill>
              </a:rPr>
              <a:t>03</a:t>
            </a:r>
          </a:p>
        </p:txBody>
      </p:sp>
      <p:sp>
        <p:nvSpPr>
          <p:cNvPr id="80" name="Google Shape;185;p24">
            <a:extLst>
              <a:ext uri="{FF2B5EF4-FFF2-40B4-BE49-F238E27FC236}">
                <a16:creationId xmlns:a16="http://schemas.microsoft.com/office/drawing/2014/main" id="{48042222-508E-B3C4-0D84-FDBC65FBC00C}"/>
              </a:ext>
            </a:extLst>
          </p:cNvPr>
          <p:cNvSpPr/>
          <p:nvPr userDrawn="1"/>
        </p:nvSpPr>
        <p:spPr>
          <a:xfrm>
            <a:off x="7022277" y="4205828"/>
            <a:ext cx="192900" cy="1929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171;p24">
            <a:extLst>
              <a:ext uri="{FF2B5EF4-FFF2-40B4-BE49-F238E27FC236}">
                <a16:creationId xmlns:a16="http://schemas.microsoft.com/office/drawing/2014/main" id="{931648A8-1B2E-588B-22B9-28FD4A20462C}"/>
              </a:ext>
            </a:extLst>
          </p:cNvPr>
          <p:cNvSpPr/>
          <p:nvPr userDrawn="1"/>
        </p:nvSpPr>
        <p:spPr>
          <a:xfrm>
            <a:off x="4204650" y="1631213"/>
            <a:ext cx="734700" cy="734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179;p24">
            <a:extLst>
              <a:ext uri="{FF2B5EF4-FFF2-40B4-BE49-F238E27FC236}">
                <a16:creationId xmlns:a16="http://schemas.microsoft.com/office/drawing/2014/main" id="{7CE8CC6B-C6EE-31D7-5CB7-846878CB3CA4}"/>
              </a:ext>
            </a:extLst>
          </p:cNvPr>
          <p:cNvSpPr txBox="1">
            <a:spLocks/>
          </p:cNvSpPr>
          <p:nvPr userDrawn="1"/>
        </p:nvSpPr>
        <p:spPr>
          <a:xfrm>
            <a:off x="4204650" y="1774771"/>
            <a:ext cx="734700" cy="4476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1" i="0" u="none" strike="noStrike" cap="none">
                <a:solidFill>
                  <a:srgbClr val="000000"/>
                </a:solidFill>
                <a:latin typeface="Montserrat" panose="02000505000000020004" pitchFamily="2" charset="0"/>
                <a:ea typeface="Montserrat" panose="02000505000000020004" pitchFamily="2" charset="0"/>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 sz="2800" dirty="0">
                <a:solidFill>
                  <a:schemeClr val="bg1"/>
                </a:solidFill>
              </a:rPr>
              <a:t>02</a:t>
            </a:r>
          </a:p>
        </p:txBody>
      </p:sp>
      <p:sp>
        <p:nvSpPr>
          <p:cNvPr id="85" name="Google Shape;185;p24">
            <a:extLst>
              <a:ext uri="{FF2B5EF4-FFF2-40B4-BE49-F238E27FC236}">
                <a16:creationId xmlns:a16="http://schemas.microsoft.com/office/drawing/2014/main" id="{C0C2771E-E15D-5C0C-DBA5-56913FBBAB0A}"/>
              </a:ext>
            </a:extLst>
          </p:cNvPr>
          <p:cNvSpPr/>
          <p:nvPr userDrawn="1"/>
        </p:nvSpPr>
        <p:spPr>
          <a:xfrm>
            <a:off x="4475550" y="4205828"/>
            <a:ext cx="192900" cy="1929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Text Placeholder 2">
            <a:extLst>
              <a:ext uri="{FF2B5EF4-FFF2-40B4-BE49-F238E27FC236}">
                <a16:creationId xmlns:a16="http://schemas.microsoft.com/office/drawing/2014/main" id="{5A0B3B87-85C2-ED33-D8A7-43F67AE1F4FB}"/>
              </a:ext>
            </a:extLst>
          </p:cNvPr>
          <p:cNvSpPr>
            <a:spLocks noGrp="1"/>
          </p:cNvSpPr>
          <p:nvPr>
            <p:ph type="body" sz="quarter" idx="10"/>
          </p:nvPr>
        </p:nvSpPr>
        <p:spPr>
          <a:xfrm>
            <a:off x="3484563" y="2809875"/>
            <a:ext cx="2174875" cy="1246188"/>
          </a:xfrm>
          <a:prstGeom prst="rect">
            <a:avLst/>
          </a:prstGeom>
        </p:spPr>
        <p:txBody>
          <a:bodyPr/>
          <a:lstStyle>
            <a:lvl1pPr>
              <a:defRPr lang="en-GB" sz="1100" b="0" i="0" u="none" strike="noStrike" cap="none" dirty="0">
                <a:solidFill>
                  <a:srgbClr val="000000"/>
                </a:solidFill>
                <a:latin typeface="+mn-lt"/>
                <a:ea typeface="Arial"/>
                <a:cs typeface="Arial"/>
                <a:sym typeface="Arial"/>
              </a:defRPr>
            </a:lvl1pPr>
            <a:lvl2pPr>
              <a:defRPr/>
            </a:lvl2pPr>
            <a:lvl3pPr>
              <a:defRPr/>
            </a:lvl3pPr>
            <a:lvl4pPr>
              <a:defRPr/>
            </a:lvl4pPr>
            <a:lvl5pPr>
              <a:defRPr/>
            </a:lvl5pPr>
          </a:lstStyle>
          <a:p>
            <a:pPr marL="0" marR="0" lvl="0" indent="0" algn="ctr" rtl="0">
              <a:lnSpc>
                <a:spcPct val="100000"/>
              </a:lnSpc>
              <a:spcBef>
                <a:spcPts val="0"/>
              </a:spcBef>
              <a:spcAft>
                <a:spcPts val="0"/>
              </a:spcAft>
              <a:buClr>
                <a:srgbClr val="000000"/>
              </a:buClr>
              <a:buFont typeface="Arial"/>
              <a:buNone/>
            </a:pPr>
            <a:r>
              <a:rPr lang="en-US" dirty="0"/>
              <a:t>Click to edit Master text styles</a:t>
            </a:r>
          </a:p>
          <a:p>
            <a:pPr marL="0" marR="0" lvl="0" indent="0" algn="ctr" rtl="0">
              <a:lnSpc>
                <a:spcPct val="100000"/>
              </a:lnSpc>
              <a:spcBef>
                <a:spcPts val="0"/>
              </a:spcBef>
              <a:spcAft>
                <a:spcPts val="0"/>
              </a:spcAft>
              <a:buClr>
                <a:srgbClr val="000000"/>
              </a:buClr>
              <a:buFont typeface="Arial"/>
              <a:buNone/>
            </a:pPr>
            <a:r>
              <a:rPr lang="en-US" dirty="0"/>
              <a:t>Second level</a:t>
            </a:r>
          </a:p>
          <a:p>
            <a:pPr marL="0" marR="0" lvl="0" indent="0" algn="ctr" rtl="0">
              <a:lnSpc>
                <a:spcPct val="100000"/>
              </a:lnSpc>
              <a:spcBef>
                <a:spcPts val="0"/>
              </a:spcBef>
              <a:spcAft>
                <a:spcPts val="0"/>
              </a:spcAft>
              <a:buClr>
                <a:srgbClr val="000000"/>
              </a:buClr>
              <a:buFont typeface="Arial"/>
              <a:buNone/>
            </a:pPr>
            <a:r>
              <a:rPr lang="en-US" dirty="0"/>
              <a:t>Third level</a:t>
            </a:r>
          </a:p>
          <a:p>
            <a:pPr marL="0" marR="0" lvl="0" indent="0" algn="ctr" rtl="0">
              <a:lnSpc>
                <a:spcPct val="100000"/>
              </a:lnSpc>
              <a:spcBef>
                <a:spcPts val="0"/>
              </a:spcBef>
              <a:spcAft>
                <a:spcPts val="0"/>
              </a:spcAft>
              <a:buClr>
                <a:srgbClr val="000000"/>
              </a:buClr>
              <a:buFont typeface="Arial"/>
              <a:buNone/>
            </a:pPr>
            <a:r>
              <a:rPr lang="en-US" dirty="0"/>
              <a:t>Fourth level</a:t>
            </a:r>
          </a:p>
          <a:p>
            <a:pPr marL="0" marR="0" lvl="0" indent="0" algn="ctr" rtl="0">
              <a:lnSpc>
                <a:spcPct val="100000"/>
              </a:lnSpc>
              <a:spcBef>
                <a:spcPts val="0"/>
              </a:spcBef>
              <a:spcAft>
                <a:spcPts val="0"/>
              </a:spcAft>
              <a:buClr>
                <a:srgbClr val="000000"/>
              </a:buClr>
              <a:buFont typeface="Arial"/>
              <a:buNone/>
            </a:pPr>
            <a:r>
              <a:rPr lang="en-US" dirty="0"/>
              <a:t>Fifth level</a:t>
            </a:r>
            <a:endParaRPr lang="en-GB" dirty="0"/>
          </a:p>
        </p:txBody>
      </p:sp>
      <p:sp>
        <p:nvSpPr>
          <p:cNvPr id="8" name="Text Placeholder 4">
            <a:extLst>
              <a:ext uri="{FF2B5EF4-FFF2-40B4-BE49-F238E27FC236}">
                <a16:creationId xmlns:a16="http://schemas.microsoft.com/office/drawing/2014/main" id="{C28582BB-55FC-1C9F-B7B6-772A66318D4B}"/>
              </a:ext>
            </a:extLst>
          </p:cNvPr>
          <p:cNvSpPr>
            <a:spLocks noGrp="1"/>
          </p:cNvSpPr>
          <p:nvPr>
            <p:ph type="body" sz="quarter" idx="11"/>
          </p:nvPr>
        </p:nvSpPr>
        <p:spPr>
          <a:xfrm>
            <a:off x="6030913" y="2806700"/>
            <a:ext cx="2174875" cy="1246188"/>
          </a:xfrm>
          <a:prstGeom prst="rect">
            <a:avLst/>
          </a:prstGeom>
        </p:spPr>
        <p:txBody>
          <a:bodyPr/>
          <a:lstStyle>
            <a:lvl1pPr>
              <a:defRPr lang="en-GB" sz="1100" b="0" i="0" u="none" strike="noStrike" cap="none" dirty="0">
                <a:solidFill>
                  <a:srgbClr val="000000"/>
                </a:solidFill>
                <a:latin typeface="+mn-lt"/>
                <a:ea typeface="Arial"/>
                <a:cs typeface="Arial"/>
                <a:sym typeface="Arial"/>
              </a:defRPr>
            </a:lvl1pPr>
            <a:lvl2pPr>
              <a:defRPr/>
            </a:lvl2pPr>
            <a:lvl3pPr>
              <a:defRPr/>
            </a:lvl3pPr>
            <a:lvl4pPr>
              <a:defRPr/>
            </a:lvl4pPr>
            <a:lvl5pPr>
              <a:defRPr/>
            </a:lvl5pPr>
          </a:lstStyle>
          <a:p>
            <a:pPr marL="0" marR="0" lvl="0" indent="0" algn="ctr" rtl="0">
              <a:lnSpc>
                <a:spcPct val="100000"/>
              </a:lnSpc>
              <a:spcBef>
                <a:spcPts val="0"/>
              </a:spcBef>
              <a:spcAft>
                <a:spcPts val="0"/>
              </a:spcAft>
              <a:buClr>
                <a:srgbClr val="000000"/>
              </a:buClr>
              <a:buFont typeface="Arial"/>
              <a:buNone/>
            </a:pPr>
            <a:r>
              <a:rPr lang="en-US" dirty="0"/>
              <a:t>Click to edit Master text styles</a:t>
            </a:r>
          </a:p>
          <a:p>
            <a:pPr marL="0" marR="0" lvl="0" indent="0" algn="ctr" rtl="0">
              <a:lnSpc>
                <a:spcPct val="100000"/>
              </a:lnSpc>
              <a:spcBef>
                <a:spcPts val="0"/>
              </a:spcBef>
              <a:spcAft>
                <a:spcPts val="0"/>
              </a:spcAft>
              <a:buClr>
                <a:srgbClr val="000000"/>
              </a:buClr>
              <a:buFont typeface="Arial"/>
              <a:buNone/>
            </a:pPr>
            <a:r>
              <a:rPr lang="en-US" dirty="0"/>
              <a:t>Second level</a:t>
            </a:r>
          </a:p>
          <a:p>
            <a:pPr marL="0" marR="0" lvl="0" indent="0" algn="ctr" rtl="0">
              <a:lnSpc>
                <a:spcPct val="100000"/>
              </a:lnSpc>
              <a:spcBef>
                <a:spcPts val="0"/>
              </a:spcBef>
              <a:spcAft>
                <a:spcPts val="0"/>
              </a:spcAft>
              <a:buClr>
                <a:srgbClr val="000000"/>
              </a:buClr>
              <a:buFont typeface="Arial"/>
              <a:buNone/>
            </a:pPr>
            <a:r>
              <a:rPr lang="en-US" dirty="0"/>
              <a:t>Third level</a:t>
            </a:r>
          </a:p>
          <a:p>
            <a:pPr marL="0" marR="0" lvl="0" indent="0" algn="ctr" rtl="0">
              <a:lnSpc>
                <a:spcPct val="100000"/>
              </a:lnSpc>
              <a:spcBef>
                <a:spcPts val="0"/>
              </a:spcBef>
              <a:spcAft>
                <a:spcPts val="0"/>
              </a:spcAft>
              <a:buClr>
                <a:srgbClr val="000000"/>
              </a:buClr>
              <a:buFont typeface="Arial"/>
              <a:buNone/>
            </a:pPr>
            <a:r>
              <a:rPr lang="en-US" dirty="0"/>
              <a:t>Fourth level</a:t>
            </a:r>
          </a:p>
          <a:p>
            <a:pPr marL="0" marR="0" lvl="0" indent="0" algn="ctr" rtl="0">
              <a:lnSpc>
                <a:spcPct val="100000"/>
              </a:lnSpc>
              <a:spcBef>
                <a:spcPts val="0"/>
              </a:spcBef>
              <a:spcAft>
                <a:spcPts val="0"/>
              </a:spcAft>
              <a:buClr>
                <a:srgbClr val="000000"/>
              </a:buClr>
              <a:buFont typeface="Arial"/>
              <a:buNone/>
            </a:pPr>
            <a:r>
              <a:rPr lang="en-US" dirty="0"/>
              <a:t>Fifth level</a:t>
            </a:r>
            <a:endParaRPr lang="en-GB" dirty="0"/>
          </a:p>
        </p:txBody>
      </p:sp>
      <p:sp>
        <p:nvSpPr>
          <p:cNvPr id="10" name="Text Placeholder 6">
            <a:extLst>
              <a:ext uri="{FF2B5EF4-FFF2-40B4-BE49-F238E27FC236}">
                <a16:creationId xmlns:a16="http://schemas.microsoft.com/office/drawing/2014/main" id="{7C120B22-E65D-5B32-464C-21324ED5A940}"/>
              </a:ext>
            </a:extLst>
          </p:cNvPr>
          <p:cNvSpPr>
            <a:spLocks noGrp="1"/>
          </p:cNvSpPr>
          <p:nvPr>
            <p:ph type="body" sz="quarter" idx="12"/>
          </p:nvPr>
        </p:nvSpPr>
        <p:spPr>
          <a:xfrm>
            <a:off x="937036" y="2365375"/>
            <a:ext cx="2174875" cy="522288"/>
          </a:xfrm>
          <a:prstGeom prst="rect">
            <a:avLst/>
          </a:prstGeom>
        </p:spPr>
        <p:txBody>
          <a:bodyPr/>
          <a:lstStyle>
            <a:lvl1pPr algn="ctr">
              <a:defRPr lang="en-US" sz="1400" b="1" i="0" u="none" strike="noStrike" cap="none" dirty="0" smtClean="0">
                <a:solidFill>
                  <a:schemeClr val="tx2"/>
                </a:solidFill>
                <a:latin typeface="Montserrat" panose="02000505000000020004" pitchFamily="2" charset="0"/>
                <a:ea typeface="Montserrat" panose="02000505000000020004" pitchFamily="2" charset="0"/>
                <a:cs typeface="Arial"/>
                <a:sym typeface="Arial"/>
              </a:defRPr>
            </a:lvl1pPr>
          </a:lstStyle>
          <a:p>
            <a:pPr lvl="0"/>
            <a:r>
              <a:rPr lang="en-US" dirty="0"/>
              <a:t>Click to edit Master text styles</a:t>
            </a:r>
            <a:endParaRPr lang="en-GB" dirty="0"/>
          </a:p>
        </p:txBody>
      </p:sp>
      <p:sp>
        <p:nvSpPr>
          <p:cNvPr id="13" name="Text Placeholder 6">
            <a:extLst>
              <a:ext uri="{FF2B5EF4-FFF2-40B4-BE49-F238E27FC236}">
                <a16:creationId xmlns:a16="http://schemas.microsoft.com/office/drawing/2014/main" id="{6393A548-6047-E166-1698-B69BFC44A88D}"/>
              </a:ext>
            </a:extLst>
          </p:cNvPr>
          <p:cNvSpPr>
            <a:spLocks noGrp="1"/>
          </p:cNvSpPr>
          <p:nvPr>
            <p:ph type="body" sz="quarter" idx="13"/>
          </p:nvPr>
        </p:nvSpPr>
        <p:spPr>
          <a:xfrm>
            <a:off x="3484563" y="2365375"/>
            <a:ext cx="2174875" cy="522288"/>
          </a:xfrm>
          <a:prstGeom prst="rect">
            <a:avLst/>
          </a:prstGeom>
        </p:spPr>
        <p:txBody>
          <a:bodyPr/>
          <a:lstStyle>
            <a:lvl1pPr algn="ctr">
              <a:defRPr lang="en-US" sz="1400" b="1" i="0" u="none" strike="noStrike" cap="none" dirty="0" smtClean="0">
                <a:solidFill>
                  <a:schemeClr val="tx2"/>
                </a:solidFill>
                <a:latin typeface="Montserrat" panose="02000505000000020004" pitchFamily="2" charset="0"/>
                <a:ea typeface="Montserrat" panose="02000505000000020004" pitchFamily="2" charset="0"/>
                <a:cs typeface="Arial"/>
                <a:sym typeface="Arial"/>
              </a:defRPr>
            </a:lvl1pPr>
          </a:lstStyle>
          <a:p>
            <a:pPr lvl="0"/>
            <a:r>
              <a:rPr lang="en-US" dirty="0"/>
              <a:t>Click to edit Master text styles</a:t>
            </a:r>
            <a:endParaRPr lang="en-GB" dirty="0"/>
          </a:p>
        </p:txBody>
      </p:sp>
      <p:sp>
        <p:nvSpPr>
          <p:cNvPr id="14" name="Text Placeholder 6">
            <a:extLst>
              <a:ext uri="{FF2B5EF4-FFF2-40B4-BE49-F238E27FC236}">
                <a16:creationId xmlns:a16="http://schemas.microsoft.com/office/drawing/2014/main" id="{AB4F0F9F-B222-0279-25D5-9A6A6A7ADAC3}"/>
              </a:ext>
            </a:extLst>
          </p:cNvPr>
          <p:cNvSpPr>
            <a:spLocks noGrp="1"/>
          </p:cNvSpPr>
          <p:nvPr>
            <p:ph type="body" sz="quarter" idx="14"/>
          </p:nvPr>
        </p:nvSpPr>
        <p:spPr>
          <a:xfrm>
            <a:off x="6030913" y="2375311"/>
            <a:ext cx="2174875" cy="522288"/>
          </a:xfrm>
          <a:prstGeom prst="rect">
            <a:avLst/>
          </a:prstGeom>
        </p:spPr>
        <p:txBody>
          <a:bodyPr/>
          <a:lstStyle>
            <a:lvl1pPr algn="ctr">
              <a:defRPr lang="en-US" sz="1400" b="1" i="0" u="none" strike="noStrike" cap="none" dirty="0" smtClean="0">
                <a:solidFill>
                  <a:schemeClr val="tx2"/>
                </a:solidFill>
                <a:latin typeface="Montserrat" panose="02000505000000020004" pitchFamily="2" charset="0"/>
                <a:ea typeface="Montserrat" panose="02000505000000020004" pitchFamily="2" charset="0"/>
                <a:cs typeface="Arial"/>
                <a:sym typeface="Arial"/>
              </a:defRPr>
            </a:lvl1pPr>
          </a:lstStyle>
          <a:p>
            <a:pPr lvl="0"/>
            <a:r>
              <a:rPr lang="en-US" dirty="0"/>
              <a:t>Click to edit Master text styles</a:t>
            </a:r>
            <a:endParaRPr lang="en-GB" dirty="0"/>
          </a:p>
        </p:txBody>
      </p:sp>
    </p:spTree>
    <p:extLst>
      <p:ext uri="{BB962C8B-B14F-4D97-AF65-F5344CB8AC3E}">
        <p14:creationId xmlns:p14="http://schemas.microsoft.com/office/powerpoint/2010/main" val="133879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Four bubbles with text">
    <p:bg>
      <p:bgPr>
        <a:solidFill>
          <a:srgbClr val="F2F6F6"/>
        </a:solidFill>
        <a:effectLst/>
      </p:bgPr>
    </p:bg>
    <p:spTree>
      <p:nvGrpSpPr>
        <p:cNvPr id="1" name=""/>
        <p:cNvGrpSpPr/>
        <p:nvPr/>
      </p:nvGrpSpPr>
      <p:grpSpPr>
        <a:xfrm>
          <a:off x="0" y="0"/>
          <a:ext cx="0" cy="0"/>
          <a:chOff x="0" y="0"/>
          <a:chExt cx="0" cy="0"/>
        </a:xfrm>
      </p:grpSpPr>
      <p:cxnSp>
        <p:nvCxnSpPr>
          <p:cNvPr id="6" name="Google Shape;555;p32">
            <a:extLst>
              <a:ext uri="{FF2B5EF4-FFF2-40B4-BE49-F238E27FC236}">
                <a16:creationId xmlns:a16="http://schemas.microsoft.com/office/drawing/2014/main" id="{46B37E11-9CD2-C786-42E0-95B538DD89D7}"/>
              </a:ext>
            </a:extLst>
          </p:cNvPr>
          <p:cNvCxnSpPr/>
          <p:nvPr userDrawn="1"/>
        </p:nvCxnSpPr>
        <p:spPr>
          <a:xfrm>
            <a:off x="705600" y="4735992"/>
            <a:ext cx="7732800" cy="0"/>
          </a:xfrm>
          <a:prstGeom prst="straightConnector1">
            <a:avLst/>
          </a:prstGeom>
          <a:noFill/>
          <a:ln w="9525" cap="flat" cmpd="sng">
            <a:solidFill>
              <a:schemeClr val="tx2"/>
            </a:solidFill>
            <a:prstDash val="solid"/>
            <a:round/>
            <a:headEnd type="oval" w="med" len="med"/>
            <a:tailEnd type="oval" w="med" len="med"/>
          </a:ln>
        </p:spPr>
      </p:cxnSp>
      <p:sp>
        <p:nvSpPr>
          <p:cNvPr id="19" name="Rectangle 18">
            <a:extLst>
              <a:ext uri="{FF2B5EF4-FFF2-40B4-BE49-F238E27FC236}">
                <a16:creationId xmlns:a16="http://schemas.microsoft.com/office/drawing/2014/main" id="{5DD650C6-83E4-7AF0-5814-1131B60EA7D7}"/>
              </a:ext>
            </a:extLst>
          </p:cNvPr>
          <p:cNvSpPr/>
          <p:nvPr userDrawn="1"/>
        </p:nvSpPr>
        <p:spPr>
          <a:xfrm>
            <a:off x="0" y="0"/>
            <a:ext cx="9275857" cy="4242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21" name="Graphic 20">
            <a:extLst>
              <a:ext uri="{FF2B5EF4-FFF2-40B4-BE49-F238E27FC236}">
                <a16:creationId xmlns:a16="http://schemas.microsoft.com/office/drawing/2014/main" id="{A14D598F-D0F4-A0AB-BF84-7D441246A06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74431" y="99970"/>
            <a:ext cx="715514" cy="224289"/>
          </a:xfrm>
          <a:prstGeom prst="rect">
            <a:avLst/>
          </a:prstGeom>
        </p:spPr>
      </p:pic>
      <p:sp>
        <p:nvSpPr>
          <p:cNvPr id="22" name="Google Shape;82;p22">
            <a:extLst>
              <a:ext uri="{FF2B5EF4-FFF2-40B4-BE49-F238E27FC236}">
                <a16:creationId xmlns:a16="http://schemas.microsoft.com/office/drawing/2014/main" id="{94C94675-86D1-86EE-B14F-71BD8EDDA08D}"/>
              </a:ext>
            </a:extLst>
          </p:cNvPr>
          <p:cNvSpPr txBox="1">
            <a:spLocks/>
          </p:cNvSpPr>
          <p:nvPr userDrawn="1"/>
        </p:nvSpPr>
        <p:spPr>
          <a:xfrm>
            <a:off x="720000"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chemeClr val="accent5"/>
                </a:solidFill>
              </a:rPr>
              <a:t>© Cornerstone Barristers · cornerstonebarristers.com · @cornerstonebarr</a:t>
            </a:r>
          </a:p>
        </p:txBody>
      </p:sp>
      <p:sp>
        <p:nvSpPr>
          <p:cNvPr id="23" name="Rectangle 22">
            <a:extLst>
              <a:ext uri="{FF2B5EF4-FFF2-40B4-BE49-F238E27FC236}">
                <a16:creationId xmlns:a16="http://schemas.microsoft.com/office/drawing/2014/main" id="{BE911EAF-2B70-ED71-BE81-A8014669F394}"/>
              </a:ext>
            </a:extLst>
          </p:cNvPr>
          <p:cNvSpPr/>
          <p:nvPr userDrawn="1"/>
        </p:nvSpPr>
        <p:spPr>
          <a:xfrm>
            <a:off x="0" y="5043530"/>
            <a:ext cx="9275857" cy="999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1" name="Google Shape;171;p24">
            <a:extLst>
              <a:ext uri="{FF2B5EF4-FFF2-40B4-BE49-F238E27FC236}">
                <a16:creationId xmlns:a16="http://schemas.microsoft.com/office/drawing/2014/main" id="{9DCC62EE-88A0-9501-75FF-ED3D4702A670}"/>
              </a:ext>
            </a:extLst>
          </p:cNvPr>
          <p:cNvSpPr/>
          <p:nvPr userDrawn="1"/>
        </p:nvSpPr>
        <p:spPr>
          <a:xfrm>
            <a:off x="1262145" y="1631213"/>
            <a:ext cx="734700" cy="734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172;p24">
            <a:extLst>
              <a:ext uri="{FF2B5EF4-FFF2-40B4-BE49-F238E27FC236}">
                <a16:creationId xmlns:a16="http://schemas.microsoft.com/office/drawing/2014/main" id="{1133EDA7-CEC8-5362-0E4F-BE73EE2E9C94}"/>
              </a:ext>
            </a:extLst>
          </p:cNvPr>
          <p:cNvSpPr txBox="1">
            <a:spLocks noGrp="1"/>
          </p:cNvSpPr>
          <p:nvPr>
            <p:ph type="title" hasCustomPrompt="1"/>
          </p:nvPr>
        </p:nvSpPr>
        <p:spPr>
          <a:xfrm>
            <a:off x="720000" y="567787"/>
            <a:ext cx="7704000" cy="1063426"/>
          </a:xfrm>
          <a:prstGeom prst="rect">
            <a:avLst/>
          </a:prstGeom>
        </p:spPr>
        <p:txBody>
          <a:bodyPr spcFirstLastPara="1" wrap="square" lIns="91425" tIns="91425" rIns="91425" bIns="91425" anchor="ctr" anchorCtr="0">
            <a:noAutofit/>
          </a:bodyPr>
          <a:lstStyle>
            <a:lvl1pPr>
              <a:defRPr sz="2800">
                <a:solidFill>
                  <a:schemeClr val="tx2"/>
                </a:solidFill>
              </a:defRPr>
            </a:lvl1pPr>
          </a:lstStyle>
          <a:p>
            <a:pPr marL="0" lvl="0" indent="0" algn="ctr" rtl="0">
              <a:spcBef>
                <a:spcPts val="0"/>
              </a:spcBef>
              <a:spcAft>
                <a:spcPts val="0"/>
              </a:spcAft>
              <a:buNone/>
            </a:pPr>
            <a:r>
              <a:rPr lang="en" dirty="0"/>
              <a:t>Four bubbles with text</a:t>
            </a:r>
            <a:endParaRPr dirty="0"/>
          </a:p>
        </p:txBody>
      </p:sp>
      <p:sp>
        <p:nvSpPr>
          <p:cNvPr id="44" name="Google Shape;174;p24">
            <a:extLst>
              <a:ext uri="{FF2B5EF4-FFF2-40B4-BE49-F238E27FC236}">
                <a16:creationId xmlns:a16="http://schemas.microsoft.com/office/drawing/2014/main" id="{B9CC32EE-DEC2-491E-2FF5-C248D8ED1E23}"/>
              </a:ext>
            </a:extLst>
          </p:cNvPr>
          <p:cNvSpPr txBox="1">
            <a:spLocks noGrp="1"/>
          </p:cNvSpPr>
          <p:nvPr>
            <p:ph type="subTitle" idx="1"/>
          </p:nvPr>
        </p:nvSpPr>
        <p:spPr>
          <a:xfrm>
            <a:off x="720000" y="2703177"/>
            <a:ext cx="1810857" cy="1246200"/>
          </a:xfrm>
          <a:prstGeom prst="rect">
            <a:avLst/>
          </a:prstGeom>
        </p:spPr>
        <p:txBody>
          <a:bodyPr spcFirstLastPara="1" wrap="square" lIns="91425" tIns="91425" rIns="91425" bIns="91425" anchor="t" anchorCtr="0">
            <a:noAutofit/>
          </a:bodyPr>
          <a:lstStyle>
            <a:lvl1pPr>
              <a:defRPr sz="1100">
                <a:latin typeface="+mn-lt"/>
              </a:defRPr>
            </a:lvl1pPr>
          </a:lstStyle>
          <a:p>
            <a:pPr marL="0" lvl="0" indent="0" algn="ctr" rtl="0">
              <a:spcBef>
                <a:spcPts val="0"/>
              </a:spcBef>
              <a:spcAft>
                <a:spcPts val="0"/>
              </a:spcAft>
              <a:buNone/>
            </a:pPr>
            <a:r>
              <a:rPr lang="en" dirty="0"/>
              <a:t>Jupiter is a gas giant and the biggest planet in the Solar System. It's the fourth-brightest object in the night sky. It was named after the Roman god of the skies and lightning</a:t>
            </a:r>
            <a:endParaRPr dirty="0"/>
          </a:p>
        </p:txBody>
      </p:sp>
      <p:sp>
        <p:nvSpPr>
          <p:cNvPr id="49" name="Google Shape;179;p24">
            <a:extLst>
              <a:ext uri="{FF2B5EF4-FFF2-40B4-BE49-F238E27FC236}">
                <a16:creationId xmlns:a16="http://schemas.microsoft.com/office/drawing/2014/main" id="{F7D555EB-B133-DCEA-EA02-8305580A989B}"/>
              </a:ext>
            </a:extLst>
          </p:cNvPr>
          <p:cNvSpPr txBox="1">
            <a:spLocks/>
          </p:cNvSpPr>
          <p:nvPr userDrawn="1"/>
        </p:nvSpPr>
        <p:spPr>
          <a:xfrm>
            <a:off x="1262145" y="1774771"/>
            <a:ext cx="734700" cy="4476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1" i="0" u="none" strike="noStrike" cap="none">
                <a:solidFill>
                  <a:srgbClr val="000000"/>
                </a:solidFill>
                <a:latin typeface="Montserrat" panose="02000505000000020004" pitchFamily="2" charset="0"/>
                <a:ea typeface="Montserrat" panose="02000505000000020004" pitchFamily="2" charset="0"/>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 sz="2800" dirty="0">
                <a:solidFill>
                  <a:schemeClr val="bg1"/>
                </a:solidFill>
              </a:rPr>
              <a:t>01</a:t>
            </a:r>
          </a:p>
        </p:txBody>
      </p:sp>
      <p:cxnSp>
        <p:nvCxnSpPr>
          <p:cNvPr id="52" name="Google Shape;182;p24">
            <a:extLst>
              <a:ext uri="{FF2B5EF4-FFF2-40B4-BE49-F238E27FC236}">
                <a16:creationId xmlns:a16="http://schemas.microsoft.com/office/drawing/2014/main" id="{6D71BD38-D345-AE42-2057-B44A9E0F53B7}"/>
              </a:ext>
            </a:extLst>
          </p:cNvPr>
          <p:cNvCxnSpPr/>
          <p:nvPr userDrawn="1"/>
        </p:nvCxnSpPr>
        <p:spPr>
          <a:xfrm>
            <a:off x="705600" y="555165"/>
            <a:ext cx="7732800" cy="0"/>
          </a:xfrm>
          <a:prstGeom prst="straightConnector1">
            <a:avLst/>
          </a:prstGeom>
          <a:noFill/>
          <a:ln w="9525" cap="flat" cmpd="sng">
            <a:solidFill>
              <a:schemeClr val="tx1"/>
            </a:solidFill>
            <a:prstDash val="solid"/>
            <a:round/>
            <a:headEnd type="oval" w="med" len="med"/>
            <a:tailEnd type="oval" w="med" len="med"/>
          </a:ln>
        </p:spPr>
      </p:cxnSp>
      <p:sp>
        <p:nvSpPr>
          <p:cNvPr id="55" name="Google Shape;185;p24">
            <a:extLst>
              <a:ext uri="{FF2B5EF4-FFF2-40B4-BE49-F238E27FC236}">
                <a16:creationId xmlns:a16="http://schemas.microsoft.com/office/drawing/2014/main" id="{423D0953-DA1B-FF1F-2927-70A1213B9496}"/>
              </a:ext>
            </a:extLst>
          </p:cNvPr>
          <p:cNvSpPr/>
          <p:nvPr userDrawn="1"/>
        </p:nvSpPr>
        <p:spPr>
          <a:xfrm>
            <a:off x="1533045" y="4205828"/>
            <a:ext cx="192900" cy="1929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75" name="Graphic 74">
            <a:extLst>
              <a:ext uri="{FF2B5EF4-FFF2-40B4-BE49-F238E27FC236}">
                <a16:creationId xmlns:a16="http://schemas.microsoft.com/office/drawing/2014/main" id="{BF9DDA28-F6DC-378E-381F-406DDEFFEFD0}"/>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944111" y="4114136"/>
            <a:ext cx="2659678" cy="380720"/>
          </a:xfrm>
          <a:prstGeom prst="rect">
            <a:avLst/>
          </a:prstGeom>
        </p:spPr>
      </p:pic>
      <p:sp>
        <p:nvSpPr>
          <p:cNvPr id="2" name="Google Shape;171;p24">
            <a:extLst>
              <a:ext uri="{FF2B5EF4-FFF2-40B4-BE49-F238E27FC236}">
                <a16:creationId xmlns:a16="http://schemas.microsoft.com/office/drawing/2014/main" id="{5CABAB8C-281B-5A35-E532-1E8CFA678E67}"/>
              </a:ext>
            </a:extLst>
          </p:cNvPr>
          <p:cNvSpPr/>
          <p:nvPr userDrawn="1"/>
        </p:nvSpPr>
        <p:spPr>
          <a:xfrm>
            <a:off x="7169688" y="1631213"/>
            <a:ext cx="734700" cy="734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Google Shape;179;p24">
            <a:extLst>
              <a:ext uri="{FF2B5EF4-FFF2-40B4-BE49-F238E27FC236}">
                <a16:creationId xmlns:a16="http://schemas.microsoft.com/office/drawing/2014/main" id="{D995E367-7421-039C-78EA-4371F195ADC6}"/>
              </a:ext>
            </a:extLst>
          </p:cNvPr>
          <p:cNvSpPr txBox="1">
            <a:spLocks/>
          </p:cNvSpPr>
          <p:nvPr userDrawn="1"/>
        </p:nvSpPr>
        <p:spPr>
          <a:xfrm>
            <a:off x="7169688" y="1774771"/>
            <a:ext cx="734700" cy="4476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1" i="0" u="none" strike="noStrike" cap="none">
                <a:solidFill>
                  <a:srgbClr val="000000"/>
                </a:solidFill>
                <a:latin typeface="Montserrat" panose="02000505000000020004" pitchFamily="2" charset="0"/>
                <a:ea typeface="Montserrat" panose="02000505000000020004" pitchFamily="2" charset="0"/>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 sz="2800" dirty="0">
                <a:solidFill>
                  <a:schemeClr val="bg1"/>
                </a:solidFill>
              </a:rPr>
              <a:t>04</a:t>
            </a:r>
          </a:p>
        </p:txBody>
      </p:sp>
      <p:sp>
        <p:nvSpPr>
          <p:cNvPr id="7" name="Google Shape;185;p24">
            <a:extLst>
              <a:ext uri="{FF2B5EF4-FFF2-40B4-BE49-F238E27FC236}">
                <a16:creationId xmlns:a16="http://schemas.microsoft.com/office/drawing/2014/main" id="{BDB0C3BB-FEAB-C872-E87C-2713CF2B0D7D}"/>
              </a:ext>
            </a:extLst>
          </p:cNvPr>
          <p:cNvSpPr/>
          <p:nvPr userDrawn="1"/>
        </p:nvSpPr>
        <p:spPr>
          <a:xfrm>
            <a:off x="7440588" y="4205828"/>
            <a:ext cx="192900" cy="1929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171;p24">
            <a:extLst>
              <a:ext uri="{FF2B5EF4-FFF2-40B4-BE49-F238E27FC236}">
                <a16:creationId xmlns:a16="http://schemas.microsoft.com/office/drawing/2014/main" id="{8C8EDBE8-95C7-E513-308B-C3CA90138006}"/>
              </a:ext>
            </a:extLst>
          </p:cNvPr>
          <p:cNvSpPr/>
          <p:nvPr userDrawn="1"/>
        </p:nvSpPr>
        <p:spPr>
          <a:xfrm>
            <a:off x="3231326" y="1633347"/>
            <a:ext cx="734700" cy="734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171;p24">
            <a:extLst>
              <a:ext uri="{FF2B5EF4-FFF2-40B4-BE49-F238E27FC236}">
                <a16:creationId xmlns:a16="http://schemas.microsoft.com/office/drawing/2014/main" id="{B057787C-D781-80EF-99BD-CF81839E103A}"/>
              </a:ext>
            </a:extLst>
          </p:cNvPr>
          <p:cNvSpPr/>
          <p:nvPr userDrawn="1"/>
        </p:nvSpPr>
        <p:spPr>
          <a:xfrm>
            <a:off x="5200507" y="1631213"/>
            <a:ext cx="734700" cy="734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79;p24">
            <a:extLst>
              <a:ext uri="{FF2B5EF4-FFF2-40B4-BE49-F238E27FC236}">
                <a16:creationId xmlns:a16="http://schemas.microsoft.com/office/drawing/2014/main" id="{4252AA63-4984-62EC-923A-A6C344C9D142}"/>
              </a:ext>
            </a:extLst>
          </p:cNvPr>
          <p:cNvSpPr txBox="1">
            <a:spLocks/>
          </p:cNvSpPr>
          <p:nvPr userDrawn="1"/>
        </p:nvSpPr>
        <p:spPr>
          <a:xfrm>
            <a:off x="3231326" y="1774771"/>
            <a:ext cx="734700" cy="4476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1" i="0" u="none" strike="noStrike" cap="none">
                <a:solidFill>
                  <a:srgbClr val="000000"/>
                </a:solidFill>
                <a:latin typeface="Montserrat" panose="02000505000000020004" pitchFamily="2" charset="0"/>
                <a:ea typeface="Montserrat" panose="02000505000000020004" pitchFamily="2" charset="0"/>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 sz="2800" dirty="0">
                <a:solidFill>
                  <a:schemeClr val="bg1"/>
                </a:solidFill>
              </a:rPr>
              <a:t>02</a:t>
            </a:r>
          </a:p>
        </p:txBody>
      </p:sp>
      <p:sp>
        <p:nvSpPr>
          <p:cNvPr id="14" name="Google Shape;185;p24">
            <a:extLst>
              <a:ext uri="{FF2B5EF4-FFF2-40B4-BE49-F238E27FC236}">
                <a16:creationId xmlns:a16="http://schemas.microsoft.com/office/drawing/2014/main" id="{0A448385-6DFD-51B2-E819-065CDC5DEEC7}"/>
              </a:ext>
            </a:extLst>
          </p:cNvPr>
          <p:cNvSpPr/>
          <p:nvPr userDrawn="1"/>
        </p:nvSpPr>
        <p:spPr>
          <a:xfrm>
            <a:off x="3502226" y="4205828"/>
            <a:ext cx="192900" cy="1929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79;p24">
            <a:extLst>
              <a:ext uri="{FF2B5EF4-FFF2-40B4-BE49-F238E27FC236}">
                <a16:creationId xmlns:a16="http://schemas.microsoft.com/office/drawing/2014/main" id="{2ABCF594-95E4-778F-F866-1996612B7BD5}"/>
              </a:ext>
            </a:extLst>
          </p:cNvPr>
          <p:cNvSpPr txBox="1">
            <a:spLocks/>
          </p:cNvSpPr>
          <p:nvPr userDrawn="1"/>
        </p:nvSpPr>
        <p:spPr>
          <a:xfrm>
            <a:off x="5200507" y="1774771"/>
            <a:ext cx="734700" cy="4476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1" i="0" u="none" strike="noStrike" cap="none">
                <a:solidFill>
                  <a:srgbClr val="000000"/>
                </a:solidFill>
                <a:latin typeface="Montserrat" panose="02000505000000020004" pitchFamily="2" charset="0"/>
                <a:ea typeface="Montserrat" panose="02000505000000020004" pitchFamily="2" charset="0"/>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 sz="2800" dirty="0">
                <a:solidFill>
                  <a:schemeClr val="bg1"/>
                </a:solidFill>
              </a:rPr>
              <a:t>03</a:t>
            </a:r>
          </a:p>
        </p:txBody>
      </p:sp>
      <p:sp>
        <p:nvSpPr>
          <p:cNvPr id="20" name="Google Shape;185;p24">
            <a:extLst>
              <a:ext uri="{FF2B5EF4-FFF2-40B4-BE49-F238E27FC236}">
                <a16:creationId xmlns:a16="http://schemas.microsoft.com/office/drawing/2014/main" id="{CB42D020-D1B3-E17A-4046-D2921C60FEA2}"/>
              </a:ext>
            </a:extLst>
          </p:cNvPr>
          <p:cNvSpPr/>
          <p:nvPr userDrawn="1"/>
        </p:nvSpPr>
        <p:spPr>
          <a:xfrm>
            <a:off x="5471407" y="4205828"/>
            <a:ext cx="192900" cy="1929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4" name="Graphic 23">
            <a:extLst>
              <a:ext uri="{FF2B5EF4-FFF2-40B4-BE49-F238E27FC236}">
                <a16:creationId xmlns:a16="http://schemas.microsoft.com/office/drawing/2014/main" id="{FEDEF661-66CA-5223-CE25-CF1C248DB509}"/>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8438400" y="4118231"/>
            <a:ext cx="2659678" cy="380720"/>
          </a:xfrm>
          <a:prstGeom prst="rect">
            <a:avLst/>
          </a:prstGeom>
        </p:spPr>
      </p:pic>
      <p:sp>
        <p:nvSpPr>
          <p:cNvPr id="30" name="Text Placeholder 24">
            <a:extLst>
              <a:ext uri="{FF2B5EF4-FFF2-40B4-BE49-F238E27FC236}">
                <a16:creationId xmlns:a16="http://schemas.microsoft.com/office/drawing/2014/main" id="{C0BE3B96-A445-20CC-CFDF-723346A0ADE0}"/>
              </a:ext>
            </a:extLst>
          </p:cNvPr>
          <p:cNvSpPr>
            <a:spLocks noGrp="1"/>
          </p:cNvSpPr>
          <p:nvPr>
            <p:ph type="body" sz="quarter" idx="10"/>
          </p:nvPr>
        </p:nvSpPr>
        <p:spPr>
          <a:xfrm>
            <a:off x="2689225" y="2703513"/>
            <a:ext cx="1811338" cy="1246187"/>
          </a:xfrm>
          <a:prstGeom prst="rect">
            <a:avLst/>
          </a:prstGeom>
        </p:spPr>
        <p:txBody>
          <a:bodyPr/>
          <a:lstStyle>
            <a:lvl1pPr>
              <a:defRPr lang="en-US" sz="1100" b="0" i="0" u="none" strike="noStrike" cap="none" dirty="0" smtClean="0">
                <a:solidFill>
                  <a:srgbClr val="000000"/>
                </a:solidFill>
                <a:latin typeface="+mn-lt"/>
                <a:ea typeface="Arial"/>
                <a:cs typeface="Arial"/>
                <a:sym typeface="Arial"/>
              </a:defRPr>
            </a:lvl1pPr>
            <a:lvl2pPr>
              <a:defRPr lang="en-US" sz="1100" b="0" i="0" u="none" strike="noStrike" cap="none" dirty="0" smtClean="0">
                <a:solidFill>
                  <a:srgbClr val="000000"/>
                </a:solidFill>
                <a:latin typeface="+mn-lt"/>
                <a:ea typeface="Arial"/>
                <a:cs typeface="Arial"/>
                <a:sym typeface="Arial"/>
              </a:defRPr>
            </a:lvl2pPr>
            <a:lvl3pPr>
              <a:defRPr lang="en-US" sz="1100" b="0" i="0" u="none" strike="noStrike" cap="none" dirty="0" smtClean="0">
                <a:solidFill>
                  <a:srgbClr val="000000"/>
                </a:solidFill>
                <a:latin typeface="+mn-lt"/>
                <a:ea typeface="Arial"/>
                <a:cs typeface="Arial"/>
                <a:sym typeface="Arial"/>
              </a:defRPr>
            </a:lvl3pPr>
            <a:lvl4pPr>
              <a:defRPr lang="en-US" sz="1100" b="0" i="0" u="none" strike="noStrike" cap="none" dirty="0" smtClean="0">
                <a:solidFill>
                  <a:srgbClr val="000000"/>
                </a:solidFill>
                <a:latin typeface="+mn-lt"/>
                <a:ea typeface="Arial"/>
                <a:cs typeface="Arial"/>
                <a:sym typeface="Arial"/>
              </a:defRPr>
            </a:lvl4pPr>
            <a:lvl5pPr>
              <a:defRPr lang="en-GB" sz="1100" b="0" i="0" u="none" strike="noStrike" cap="none" dirty="0">
                <a:solidFill>
                  <a:srgbClr val="000000"/>
                </a:solidFill>
                <a:latin typeface="+mn-lt"/>
                <a:ea typeface="Arial"/>
                <a:cs typeface="Arial"/>
                <a:sym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1" name="Text Placeholder 26">
            <a:extLst>
              <a:ext uri="{FF2B5EF4-FFF2-40B4-BE49-F238E27FC236}">
                <a16:creationId xmlns:a16="http://schemas.microsoft.com/office/drawing/2014/main" id="{A0F8FD93-D984-40D5-1502-BB62EBAD2823}"/>
              </a:ext>
            </a:extLst>
          </p:cNvPr>
          <p:cNvSpPr>
            <a:spLocks noGrp="1"/>
          </p:cNvSpPr>
          <p:nvPr>
            <p:ph type="body" sz="quarter" idx="11"/>
          </p:nvPr>
        </p:nvSpPr>
        <p:spPr>
          <a:xfrm>
            <a:off x="4658121" y="2703513"/>
            <a:ext cx="1811338" cy="1246187"/>
          </a:xfrm>
          <a:prstGeom prst="rect">
            <a:avLst/>
          </a:prstGeom>
        </p:spPr>
        <p:txBody>
          <a:bodyPr/>
          <a:lstStyle>
            <a:lvl1pPr marR="0" algn="l" rtl="0">
              <a:lnSpc>
                <a:spcPct val="100000"/>
              </a:lnSpc>
              <a:spcBef>
                <a:spcPts val="0"/>
              </a:spcBef>
              <a:spcAft>
                <a:spcPts val="0"/>
              </a:spcAft>
              <a:buClr>
                <a:srgbClr val="000000"/>
              </a:buClr>
              <a:buFont typeface="Arial"/>
              <a:defRPr lang="en-US" sz="1100" b="0" i="0" u="none" strike="noStrike" cap="none" dirty="0" smtClean="0">
                <a:solidFill>
                  <a:srgbClr val="000000"/>
                </a:solidFill>
                <a:latin typeface="+mn-lt"/>
                <a:ea typeface="Arial"/>
                <a:cs typeface="Arial"/>
                <a:sym typeface="Arial"/>
              </a:defRPr>
            </a:lvl1pPr>
            <a:lvl2pPr marR="0" algn="l" rtl="0">
              <a:lnSpc>
                <a:spcPct val="100000"/>
              </a:lnSpc>
              <a:spcBef>
                <a:spcPts val="0"/>
              </a:spcBef>
              <a:spcAft>
                <a:spcPts val="0"/>
              </a:spcAft>
              <a:buClr>
                <a:srgbClr val="000000"/>
              </a:buClr>
              <a:buFont typeface="Arial"/>
              <a:defRPr lang="en-US" sz="1100" b="0" i="0" u="none" strike="noStrike" cap="none" dirty="0" smtClean="0">
                <a:solidFill>
                  <a:srgbClr val="000000"/>
                </a:solidFill>
                <a:latin typeface="+mn-lt"/>
                <a:ea typeface="Arial"/>
                <a:cs typeface="Arial"/>
                <a:sym typeface="Arial"/>
              </a:defRPr>
            </a:lvl2pPr>
            <a:lvl3pPr marR="0" algn="l" rtl="0">
              <a:lnSpc>
                <a:spcPct val="100000"/>
              </a:lnSpc>
              <a:spcBef>
                <a:spcPts val="0"/>
              </a:spcBef>
              <a:spcAft>
                <a:spcPts val="0"/>
              </a:spcAft>
              <a:buClr>
                <a:srgbClr val="000000"/>
              </a:buClr>
              <a:buFont typeface="Arial"/>
              <a:defRPr lang="en-US" sz="1100" b="0" i="0" u="none" strike="noStrike" cap="none" dirty="0" smtClean="0">
                <a:solidFill>
                  <a:srgbClr val="000000"/>
                </a:solidFill>
                <a:latin typeface="+mn-lt"/>
                <a:ea typeface="Arial"/>
                <a:cs typeface="Arial"/>
                <a:sym typeface="Arial"/>
              </a:defRPr>
            </a:lvl3pPr>
            <a:lvl4pPr marR="0" algn="l" rtl="0">
              <a:lnSpc>
                <a:spcPct val="100000"/>
              </a:lnSpc>
              <a:spcBef>
                <a:spcPts val="0"/>
              </a:spcBef>
              <a:spcAft>
                <a:spcPts val="0"/>
              </a:spcAft>
              <a:buClr>
                <a:srgbClr val="000000"/>
              </a:buClr>
              <a:buFont typeface="Arial"/>
              <a:defRPr lang="en-US" sz="1100" b="0" i="0" u="none" strike="noStrike" cap="none" dirty="0" smtClean="0">
                <a:solidFill>
                  <a:srgbClr val="000000"/>
                </a:solidFill>
                <a:latin typeface="+mn-lt"/>
                <a:ea typeface="Arial"/>
                <a:cs typeface="Arial"/>
                <a:sym typeface="Arial"/>
              </a:defRPr>
            </a:lvl4pPr>
            <a:lvl5pPr marR="0" algn="l" rtl="0">
              <a:lnSpc>
                <a:spcPct val="100000"/>
              </a:lnSpc>
              <a:spcBef>
                <a:spcPts val="0"/>
              </a:spcBef>
              <a:spcAft>
                <a:spcPts val="0"/>
              </a:spcAft>
              <a:buClr>
                <a:srgbClr val="000000"/>
              </a:buClr>
              <a:buFont typeface="Arial"/>
              <a:defRPr lang="en-GB" sz="1100" b="0" i="0" u="none" strike="noStrike" cap="none" dirty="0" smtClean="0">
                <a:solidFill>
                  <a:srgbClr val="000000"/>
                </a:solidFill>
                <a:latin typeface="+mn-lt"/>
                <a:ea typeface="Arial"/>
                <a:cs typeface="Arial"/>
                <a:sym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2" name="Text Placeholder 28">
            <a:extLst>
              <a:ext uri="{FF2B5EF4-FFF2-40B4-BE49-F238E27FC236}">
                <a16:creationId xmlns:a16="http://schemas.microsoft.com/office/drawing/2014/main" id="{B87EA5B5-DEC8-3CFB-205C-1AC8A3FF7323}"/>
              </a:ext>
            </a:extLst>
          </p:cNvPr>
          <p:cNvSpPr>
            <a:spLocks noGrp="1"/>
          </p:cNvSpPr>
          <p:nvPr>
            <p:ph type="body" sz="quarter" idx="12"/>
          </p:nvPr>
        </p:nvSpPr>
        <p:spPr>
          <a:xfrm>
            <a:off x="6626225" y="2703513"/>
            <a:ext cx="1797050" cy="1246187"/>
          </a:xfrm>
          <a:prstGeom prst="rect">
            <a:avLst/>
          </a:prstGeom>
        </p:spPr>
        <p:txBody>
          <a:bodyPr/>
          <a:lstStyle>
            <a:lvl1pPr marR="0" algn="l" rtl="0">
              <a:lnSpc>
                <a:spcPct val="100000"/>
              </a:lnSpc>
              <a:spcBef>
                <a:spcPts val="0"/>
              </a:spcBef>
              <a:spcAft>
                <a:spcPts val="0"/>
              </a:spcAft>
              <a:buClr>
                <a:srgbClr val="000000"/>
              </a:buClr>
              <a:buFont typeface="Arial"/>
              <a:defRPr lang="en-US" sz="1100" b="0" i="0" u="none" strike="noStrike" cap="none" dirty="0" smtClean="0">
                <a:solidFill>
                  <a:srgbClr val="000000"/>
                </a:solidFill>
                <a:latin typeface="+mn-lt"/>
                <a:ea typeface="Arial"/>
                <a:cs typeface="Arial"/>
                <a:sym typeface="Arial"/>
              </a:defRPr>
            </a:lvl1pPr>
            <a:lvl2pPr marR="0" algn="l" rtl="0">
              <a:lnSpc>
                <a:spcPct val="100000"/>
              </a:lnSpc>
              <a:spcBef>
                <a:spcPts val="0"/>
              </a:spcBef>
              <a:spcAft>
                <a:spcPts val="0"/>
              </a:spcAft>
              <a:buClr>
                <a:srgbClr val="000000"/>
              </a:buClr>
              <a:buFont typeface="Arial"/>
              <a:defRPr lang="en-US" sz="1100" b="0" i="0" u="none" strike="noStrike" cap="none" dirty="0" smtClean="0">
                <a:solidFill>
                  <a:srgbClr val="000000"/>
                </a:solidFill>
                <a:latin typeface="+mn-lt"/>
                <a:ea typeface="Arial"/>
                <a:cs typeface="Arial"/>
                <a:sym typeface="Arial"/>
              </a:defRPr>
            </a:lvl2pPr>
            <a:lvl3pPr marR="0" algn="l" rtl="0">
              <a:lnSpc>
                <a:spcPct val="100000"/>
              </a:lnSpc>
              <a:spcBef>
                <a:spcPts val="0"/>
              </a:spcBef>
              <a:spcAft>
                <a:spcPts val="0"/>
              </a:spcAft>
              <a:buClr>
                <a:srgbClr val="000000"/>
              </a:buClr>
              <a:buFont typeface="Arial"/>
              <a:defRPr lang="en-US" sz="1100" b="0" i="0" u="none" strike="noStrike" cap="none" dirty="0" smtClean="0">
                <a:solidFill>
                  <a:srgbClr val="000000"/>
                </a:solidFill>
                <a:latin typeface="+mn-lt"/>
                <a:ea typeface="Arial"/>
                <a:cs typeface="Arial"/>
                <a:sym typeface="Arial"/>
              </a:defRPr>
            </a:lvl3pPr>
            <a:lvl4pPr marR="0" algn="l" rtl="0">
              <a:lnSpc>
                <a:spcPct val="100000"/>
              </a:lnSpc>
              <a:spcBef>
                <a:spcPts val="0"/>
              </a:spcBef>
              <a:spcAft>
                <a:spcPts val="0"/>
              </a:spcAft>
              <a:buClr>
                <a:srgbClr val="000000"/>
              </a:buClr>
              <a:buFont typeface="Arial"/>
              <a:defRPr lang="en-US" sz="1100" b="0" i="0" u="none" strike="noStrike" cap="none" dirty="0" smtClean="0">
                <a:solidFill>
                  <a:srgbClr val="000000"/>
                </a:solidFill>
                <a:latin typeface="+mn-lt"/>
                <a:ea typeface="Arial"/>
                <a:cs typeface="Arial"/>
                <a:sym typeface="Arial"/>
              </a:defRPr>
            </a:lvl4pPr>
            <a:lvl5pPr marR="0" algn="l" rtl="0">
              <a:lnSpc>
                <a:spcPct val="100000"/>
              </a:lnSpc>
              <a:spcBef>
                <a:spcPts val="0"/>
              </a:spcBef>
              <a:spcAft>
                <a:spcPts val="0"/>
              </a:spcAft>
              <a:buClr>
                <a:srgbClr val="000000"/>
              </a:buClr>
              <a:buFont typeface="Arial"/>
              <a:defRPr lang="en-GB" sz="1100" b="0" i="0" u="none" strike="noStrike" cap="none" dirty="0" smtClean="0">
                <a:solidFill>
                  <a:srgbClr val="000000"/>
                </a:solidFill>
                <a:latin typeface="+mn-lt"/>
                <a:ea typeface="Arial"/>
                <a:cs typeface="Arial"/>
                <a:sym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6">
            <a:extLst>
              <a:ext uri="{FF2B5EF4-FFF2-40B4-BE49-F238E27FC236}">
                <a16:creationId xmlns:a16="http://schemas.microsoft.com/office/drawing/2014/main" id="{96D7638F-F3F6-290F-618B-A654E4359A7D}"/>
              </a:ext>
            </a:extLst>
          </p:cNvPr>
          <p:cNvSpPr>
            <a:spLocks noGrp="1"/>
          </p:cNvSpPr>
          <p:nvPr>
            <p:ph type="body" sz="quarter" idx="13"/>
          </p:nvPr>
        </p:nvSpPr>
        <p:spPr>
          <a:xfrm>
            <a:off x="715567" y="2365375"/>
            <a:ext cx="1810857" cy="522288"/>
          </a:xfrm>
          <a:prstGeom prst="rect">
            <a:avLst/>
          </a:prstGeom>
        </p:spPr>
        <p:txBody>
          <a:bodyPr/>
          <a:lstStyle>
            <a:lvl1pPr algn="ctr">
              <a:defRPr lang="en-US" sz="1400" b="1" i="0" u="none" strike="noStrike" cap="none" dirty="0" smtClean="0">
                <a:solidFill>
                  <a:schemeClr val="tx2"/>
                </a:solidFill>
                <a:latin typeface="Montserrat" panose="02000505000000020004" pitchFamily="2" charset="0"/>
                <a:ea typeface="Montserrat" panose="02000505000000020004" pitchFamily="2" charset="0"/>
                <a:cs typeface="Arial"/>
                <a:sym typeface="Arial"/>
              </a:defRPr>
            </a:lvl1pPr>
          </a:lstStyle>
          <a:p>
            <a:pPr lvl="0"/>
            <a:r>
              <a:rPr lang="en-US" dirty="0"/>
              <a:t>Click to edit Master text styles</a:t>
            </a:r>
            <a:endParaRPr lang="en-GB" dirty="0"/>
          </a:p>
        </p:txBody>
      </p:sp>
      <p:sp>
        <p:nvSpPr>
          <p:cNvPr id="37" name="Text Placeholder 6">
            <a:extLst>
              <a:ext uri="{FF2B5EF4-FFF2-40B4-BE49-F238E27FC236}">
                <a16:creationId xmlns:a16="http://schemas.microsoft.com/office/drawing/2014/main" id="{B422E648-5B96-706B-4464-D98EF093F344}"/>
              </a:ext>
            </a:extLst>
          </p:cNvPr>
          <p:cNvSpPr>
            <a:spLocks noGrp="1"/>
          </p:cNvSpPr>
          <p:nvPr>
            <p:ph type="body" sz="quarter" idx="14"/>
          </p:nvPr>
        </p:nvSpPr>
        <p:spPr>
          <a:xfrm>
            <a:off x="2691467" y="2370181"/>
            <a:ext cx="1810857" cy="522288"/>
          </a:xfrm>
          <a:prstGeom prst="rect">
            <a:avLst/>
          </a:prstGeom>
        </p:spPr>
        <p:txBody>
          <a:bodyPr/>
          <a:lstStyle>
            <a:lvl1pPr algn="ctr">
              <a:defRPr lang="en-US" sz="1400" b="1" i="0" u="none" strike="noStrike" cap="none" dirty="0" smtClean="0">
                <a:solidFill>
                  <a:schemeClr val="tx2"/>
                </a:solidFill>
                <a:latin typeface="Montserrat" panose="02000505000000020004" pitchFamily="2" charset="0"/>
                <a:ea typeface="Montserrat" panose="02000505000000020004" pitchFamily="2" charset="0"/>
                <a:cs typeface="Arial"/>
                <a:sym typeface="Arial"/>
              </a:defRPr>
            </a:lvl1pPr>
          </a:lstStyle>
          <a:p>
            <a:pPr lvl="0"/>
            <a:r>
              <a:rPr lang="en-US" dirty="0"/>
              <a:t>Click to edit Master text styles</a:t>
            </a:r>
            <a:endParaRPr lang="en-GB" dirty="0"/>
          </a:p>
        </p:txBody>
      </p:sp>
      <p:sp>
        <p:nvSpPr>
          <p:cNvPr id="38" name="Text Placeholder 6">
            <a:extLst>
              <a:ext uri="{FF2B5EF4-FFF2-40B4-BE49-F238E27FC236}">
                <a16:creationId xmlns:a16="http://schemas.microsoft.com/office/drawing/2014/main" id="{BECC353E-6B20-65F8-1B4A-08CBCCDDD44B}"/>
              </a:ext>
            </a:extLst>
          </p:cNvPr>
          <p:cNvSpPr>
            <a:spLocks noGrp="1"/>
          </p:cNvSpPr>
          <p:nvPr>
            <p:ph type="body" sz="quarter" idx="15"/>
          </p:nvPr>
        </p:nvSpPr>
        <p:spPr>
          <a:xfrm>
            <a:off x="4658121" y="2365714"/>
            <a:ext cx="1810857" cy="522288"/>
          </a:xfrm>
          <a:prstGeom prst="rect">
            <a:avLst/>
          </a:prstGeom>
        </p:spPr>
        <p:txBody>
          <a:bodyPr/>
          <a:lstStyle>
            <a:lvl1pPr algn="ctr">
              <a:defRPr lang="en-US" sz="1400" b="1" i="0" u="none" strike="noStrike" cap="none" dirty="0" smtClean="0">
                <a:solidFill>
                  <a:schemeClr val="tx2"/>
                </a:solidFill>
                <a:latin typeface="Montserrat" panose="02000505000000020004" pitchFamily="2" charset="0"/>
                <a:ea typeface="Montserrat" panose="02000505000000020004" pitchFamily="2" charset="0"/>
                <a:cs typeface="Arial"/>
                <a:sym typeface="Arial"/>
              </a:defRPr>
            </a:lvl1pPr>
          </a:lstStyle>
          <a:p>
            <a:pPr lvl="0"/>
            <a:r>
              <a:rPr lang="en-US" dirty="0"/>
              <a:t>Click to edit Master text styles</a:t>
            </a:r>
            <a:endParaRPr lang="en-GB" dirty="0"/>
          </a:p>
        </p:txBody>
      </p:sp>
      <p:sp>
        <p:nvSpPr>
          <p:cNvPr id="39" name="Text Placeholder 6">
            <a:extLst>
              <a:ext uri="{FF2B5EF4-FFF2-40B4-BE49-F238E27FC236}">
                <a16:creationId xmlns:a16="http://schemas.microsoft.com/office/drawing/2014/main" id="{E9F1A1BD-BC61-E9A4-D904-2317ABC885A4}"/>
              </a:ext>
            </a:extLst>
          </p:cNvPr>
          <p:cNvSpPr>
            <a:spLocks noGrp="1"/>
          </p:cNvSpPr>
          <p:nvPr>
            <p:ph type="body" sz="quarter" idx="16"/>
          </p:nvPr>
        </p:nvSpPr>
        <p:spPr>
          <a:xfrm>
            <a:off x="6634021" y="2370520"/>
            <a:ext cx="1810857" cy="522288"/>
          </a:xfrm>
          <a:prstGeom prst="rect">
            <a:avLst/>
          </a:prstGeom>
        </p:spPr>
        <p:txBody>
          <a:bodyPr/>
          <a:lstStyle>
            <a:lvl1pPr algn="ctr">
              <a:defRPr lang="en-US" sz="1400" b="1" i="0" u="none" strike="noStrike" cap="none" dirty="0" smtClean="0">
                <a:solidFill>
                  <a:schemeClr val="tx2"/>
                </a:solidFill>
                <a:latin typeface="Montserrat" panose="02000505000000020004" pitchFamily="2" charset="0"/>
                <a:ea typeface="Montserrat" panose="02000505000000020004" pitchFamily="2" charset="0"/>
                <a:cs typeface="Arial"/>
                <a:sym typeface="Arial"/>
              </a:defRPr>
            </a:lvl1pPr>
          </a:lstStyle>
          <a:p>
            <a:pPr lvl="0"/>
            <a:r>
              <a:rPr lang="en-US" dirty="0"/>
              <a:t>Click to edit Master text styles</a:t>
            </a:r>
            <a:endParaRPr lang="en-GB" dirty="0"/>
          </a:p>
        </p:txBody>
      </p:sp>
    </p:spTree>
    <p:extLst>
      <p:ext uri="{BB962C8B-B14F-4D97-AF65-F5344CB8AC3E}">
        <p14:creationId xmlns:p14="http://schemas.microsoft.com/office/powerpoint/2010/main" val="21526201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Slide with one column text">
    <p:bg>
      <p:bgPr>
        <a:solidFill>
          <a:schemeClr val="bg1"/>
        </a:solidFill>
        <a:effectLst/>
      </p:bgPr>
    </p:bg>
    <p:spTree>
      <p:nvGrpSpPr>
        <p:cNvPr id="1" name=""/>
        <p:cNvGrpSpPr/>
        <p:nvPr/>
      </p:nvGrpSpPr>
      <p:grpSpPr>
        <a:xfrm>
          <a:off x="0" y="0"/>
          <a:ext cx="0" cy="0"/>
          <a:chOff x="0" y="0"/>
          <a:chExt cx="0" cy="0"/>
        </a:xfrm>
      </p:grpSpPr>
      <p:cxnSp>
        <p:nvCxnSpPr>
          <p:cNvPr id="6" name="Google Shape;555;p32">
            <a:extLst>
              <a:ext uri="{FF2B5EF4-FFF2-40B4-BE49-F238E27FC236}">
                <a16:creationId xmlns:a16="http://schemas.microsoft.com/office/drawing/2014/main" id="{46B37E11-9CD2-C786-42E0-95B538DD89D7}"/>
              </a:ext>
            </a:extLst>
          </p:cNvPr>
          <p:cNvCxnSpPr/>
          <p:nvPr userDrawn="1"/>
        </p:nvCxnSpPr>
        <p:spPr>
          <a:xfrm>
            <a:off x="705600" y="4735992"/>
            <a:ext cx="7732800" cy="0"/>
          </a:xfrm>
          <a:prstGeom prst="straightConnector1">
            <a:avLst/>
          </a:prstGeom>
          <a:noFill/>
          <a:ln w="9525" cap="flat" cmpd="sng">
            <a:solidFill>
              <a:schemeClr val="tx2"/>
            </a:solidFill>
            <a:prstDash val="solid"/>
            <a:round/>
            <a:headEnd type="oval" w="med" len="med"/>
            <a:tailEnd type="oval" w="med" len="med"/>
          </a:ln>
        </p:spPr>
      </p:cxnSp>
      <p:sp>
        <p:nvSpPr>
          <p:cNvPr id="19" name="Rectangle 18">
            <a:extLst>
              <a:ext uri="{FF2B5EF4-FFF2-40B4-BE49-F238E27FC236}">
                <a16:creationId xmlns:a16="http://schemas.microsoft.com/office/drawing/2014/main" id="{5DD650C6-83E4-7AF0-5814-1131B60EA7D7}"/>
              </a:ext>
            </a:extLst>
          </p:cNvPr>
          <p:cNvSpPr/>
          <p:nvPr userDrawn="1"/>
        </p:nvSpPr>
        <p:spPr>
          <a:xfrm>
            <a:off x="0" y="0"/>
            <a:ext cx="9275857" cy="4242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21" name="Graphic 20">
            <a:extLst>
              <a:ext uri="{FF2B5EF4-FFF2-40B4-BE49-F238E27FC236}">
                <a16:creationId xmlns:a16="http://schemas.microsoft.com/office/drawing/2014/main" id="{A14D598F-D0F4-A0AB-BF84-7D441246A06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74431" y="99970"/>
            <a:ext cx="715514" cy="224289"/>
          </a:xfrm>
          <a:prstGeom prst="rect">
            <a:avLst/>
          </a:prstGeom>
        </p:spPr>
      </p:pic>
      <p:sp>
        <p:nvSpPr>
          <p:cNvPr id="22" name="Google Shape;82;p22">
            <a:extLst>
              <a:ext uri="{FF2B5EF4-FFF2-40B4-BE49-F238E27FC236}">
                <a16:creationId xmlns:a16="http://schemas.microsoft.com/office/drawing/2014/main" id="{94C94675-86D1-86EE-B14F-71BD8EDDA08D}"/>
              </a:ext>
            </a:extLst>
          </p:cNvPr>
          <p:cNvSpPr txBox="1">
            <a:spLocks/>
          </p:cNvSpPr>
          <p:nvPr userDrawn="1"/>
        </p:nvSpPr>
        <p:spPr>
          <a:xfrm>
            <a:off x="720000"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chemeClr val="accent5"/>
                </a:solidFill>
              </a:rPr>
              <a:t>© Cornerstone Barristers · cornerstonebarristers.com · @cornerstonebarr</a:t>
            </a:r>
          </a:p>
        </p:txBody>
      </p:sp>
      <p:sp>
        <p:nvSpPr>
          <p:cNvPr id="23" name="Rectangle 22">
            <a:extLst>
              <a:ext uri="{FF2B5EF4-FFF2-40B4-BE49-F238E27FC236}">
                <a16:creationId xmlns:a16="http://schemas.microsoft.com/office/drawing/2014/main" id="{BE911EAF-2B70-ED71-BE81-A8014669F394}"/>
              </a:ext>
            </a:extLst>
          </p:cNvPr>
          <p:cNvSpPr/>
          <p:nvPr userDrawn="1"/>
        </p:nvSpPr>
        <p:spPr>
          <a:xfrm>
            <a:off x="0" y="5043530"/>
            <a:ext cx="9275857" cy="999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25" name="Graphic 24">
            <a:extLst>
              <a:ext uri="{FF2B5EF4-FFF2-40B4-BE49-F238E27FC236}">
                <a16:creationId xmlns:a16="http://schemas.microsoft.com/office/drawing/2014/main" id="{A3FA842B-38E1-092E-6CCB-F484F45D9EF9}"/>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2084823" y="813554"/>
            <a:ext cx="2659678" cy="380720"/>
          </a:xfrm>
          <a:prstGeom prst="rect">
            <a:avLst/>
          </a:prstGeom>
        </p:spPr>
      </p:pic>
      <p:sp>
        <p:nvSpPr>
          <p:cNvPr id="28" name="Text Placeholder 26">
            <a:extLst>
              <a:ext uri="{FF2B5EF4-FFF2-40B4-BE49-F238E27FC236}">
                <a16:creationId xmlns:a16="http://schemas.microsoft.com/office/drawing/2014/main" id="{24EBE9E5-A9DF-8204-E1B4-0D259C0F90F5}"/>
              </a:ext>
            </a:extLst>
          </p:cNvPr>
          <p:cNvSpPr>
            <a:spLocks noGrp="1"/>
          </p:cNvSpPr>
          <p:nvPr>
            <p:ph type="body" sz="quarter" idx="10"/>
          </p:nvPr>
        </p:nvSpPr>
        <p:spPr>
          <a:xfrm>
            <a:off x="719850" y="1638928"/>
            <a:ext cx="7718550" cy="2991575"/>
          </a:xfrm>
          <a:prstGeom prst="rect">
            <a:avLst/>
          </a:prstGeom>
        </p:spPr>
        <p:txBody>
          <a:bodyPr/>
          <a:lstStyle>
            <a:lvl1pPr>
              <a:defRPr sz="1100">
                <a:solidFill>
                  <a:schemeClr val="tx1"/>
                </a:solidFill>
                <a:latin typeface="+mn-lt"/>
              </a:defRPr>
            </a:lvl1pPr>
            <a:lvl2pPr marL="171450" indent="-171450">
              <a:buFont typeface="Arial" panose="020B0604020202020204" pitchFamily="34" charset="0"/>
              <a:buChar char="•"/>
              <a:defRPr sz="1100">
                <a:solidFill>
                  <a:schemeClr val="tx1"/>
                </a:solidFill>
                <a:latin typeface="+mn-lt"/>
              </a:defRPr>
            </a:lvl2pPr>
            <a:lvl3pPr marL="358775" indent="-171450">
              <a:buClr>
                <a:schemeClr val="tx2"/>
              </a:buClr>
              <a:buFont typeface="Arial" panose="020B0604020202020204" pitchFamily="34" charset="0"/>
              <a:buChar char="•"/>
              <a:tabLst>
                <a:tab pos="447675" algn="l"/>
              </a:tabLst>
              <a:defRPr sz="1100">
                <a:solidFill>
                  <a:schemeClr val="tx1"/>
                </a:solidFill>
                <a:latin typeface="+mn-lt"/>
              </a:defRPr>
            </a:lvl3pPr>
            <a:lvl4pPr marL="538163" indent="-171450">
              <a:buClr>
                <a:schemeClr val="accent5"/>
              </a:buClr>
              <a:buFont typeface="Arial" panose="020B0604020202020204" pitchFamily="34" charset="0"/>
              <a:buChar char="•"/>
              <a:defRPr sz="1100">
                <a:solidFill>
                  <a:schemeClr val="tx1"/>
                </a:solidFill>
                <a:latin typeface="+mn-lt"/>
              </a:defRPr>
            </a:lvl4pPr>
            <a:lvl5pPr marL="806450" indent="-171450">
              <a:buClr>
                <a:schemeClr val="bg2"/>
              </a:buClr>
              <a:buFont typeface="Arial" panose="020B0604020202020204" pitchFamily="34" charset="0"/>
              <a:buChar char="•"/>
              <a:defRPr lang="en-GB" sz="1100" dirty="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4"/>
            <a:endParaRPr lang="en-US" dirty="0"/>
          </a:p>
          <a:p>
            <a:pPr lvl="4"/>
            <a:endParaRPr lang="en-GB" dirty="0"/>
          </a:p>
        </p:txBody>
      </p:sp>
      <p:sp>
        <p:nvSpPr>
          <p:cNvPr id="31" name="Text Placeholder 30">
            <a:extLst>
              <a:ext uri="{FF2B5EF4-FFF2-40B4-BE49-F238E27FC236}">
                <a16:creationId xmlns:a16="http://schemas.microsoft.com/office/drawing/2014/main" id="{60C5E8C4-76CE-75A0-C88B-603BA9F7B3B1}"/>
              </a:ext>
            </a:extLst>
          </p:cNvPr>
          <p:cNvSpPr>
            <a:spLocks noGrp="1"/>
          </p:cNvSpPr>
          <p:nvPr>
            <p:ph type="body" sz="quarter" idx="12" hasCustomPrompt="1"/>
          </p:nvPr>
        </p:nvSpPr>
        <p:spPr>
          <a:xfrm>
            <a:off x="719138" y="725184"/>
            <a:ext cx="7720012" cy="531886"/>
          </a:xfrm>
          <a:prstGeom prst="rect">
            <a:avLst/>
          </a:prstGeom>
        </p:spPr>
        <p:txBody>
          <a:bodyPr/>
          <a:lstStyle>
            <a:lvl1pPr>
              <a:defRPr sz="2800" b="1">
                <a:solidFill>
                  <a:schemeClr val="accent1"/>
                </a:solidFill>
                <a:latin typeface="+mj-lt"/>
              </a:defRPr>
            </a:lvl1pPr>
          </a:lstStyle>
          <a:p>
            <a:pPr lvl="0"/>
            <a:r>
              <a:rPr lang="es-ES" dirty="0" err="1"/>
              <a:t>Slide</a:t>
            </a:r>
            <a:r>
              <a:rPr lang="es-ES" dirty="0"/>
              <a:t> </a:t>
            </a:r>
            <a:r>
              <a:rPr lang="es-ES" dirty="0" err="1"/>
              <a:t>with</a:t>
            </a:r>
            <a:r>
              <a:rPr lang="es-ES" dirty="0"/>
              <a:t> </a:t>
            </a:r>
            <a:r>
              <a:rPr lang="es-ES" dirty="0" err="1"/>
              <a:t>one</a:t>
            </a:r>
            <a:r>
              <a:rPr lang="es-ES" dirty="0"/>
              <a:t> </a:t>
            </a:r>
            <a:r>
              <a:rPr lang="es-ES" dirty="0" err="1"/>
              <a:t>column</a:t>
            </a:r>
            <a:r>
              <a:rPr lang="es-ES" dirty="0"/>
              <a:t> </a:t>
            </a:r>
            <a:r>
              <a:rPr lang="es-ES" dirty="0" err="1"/>
              <a:t>text</a:t>
            </a:r>
            <a:endParaRPr lang="en-GB" dirty="0"/>
          </a:p>
        </p:txBody>
      </p:sp>
      <p:pic>
        <p:nvPicPr>
          <p:cNvPr id="32" name="Graphic 31">
            <a:extLst>
              <a:ext uri="{FF2B5EF4-FFF2-40B4-BE49-F238E27FC236}">
                <a16:creationId xmlns:a16="http://schemas.microsoft.com/office/drawing/2014/main" id="{1260BC4D-2BE6-03E8-4588-09264AFFD5A6}"/>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8554056" y="813554"/>
            <a:ext cx="2659678" cy="380720"/>
          </a:xfrm>
          <a:prstGeom prst="rect">
            <a:avLst/>
          </a:prstGeom>
        </p:spPr>
      </p:pic>
    </p:spTree>
    <p:extLst>
      <p:ext uri="{BB962C8B-B14F-4D97-AF65-F5344CB8AC3E}">
        <p14:creationId xmlns:p14="http://schemas.microsoft.com/office/powerpoint/2010/main" val="25759662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Slide with two column text">
    <p:spTree>
      <p:nvGrpSpPr>
        <p:cNvPr id="1" name=""/>
        <p:cNvGrpSpPr/>
        <p:nvPr/>
      </p:nvGrpSpPr>
      <p:grpSpPr>
        <a:xfrm>
          <a:off x="0" y="0"/>
          <a:ext cx="0" cy="0"/>
          <a:chOff x="0" y="0"/>
          <a:chExt cx="0" cy="0"/>
        </a:xfrm>
      </p:grpSpPr>
      <p:cxnSp>
        <p:nvCxnSpPr>
          <p:cNvPr id="6" name="Google Shape;555;p32">
            <a:extLst>
              <a:ext uri="{FF2B5EF4-FFF2-40B4-BE49-F238E27FC236}">
                <a16:creationId xmlns:a16="http://schemas.microsoft.com/office/drawing/2014/main" id="{46B37E11-9CD2-C786-42E0-95B538DD89D7}"/>
              </a:ext>
            </a:extLst>
          </p:cNvPr>
          <p:cNvCxnSpPr/>
          <p:nvPr userDrawn="1"/>
        </p:nvCxnSpPr>
        <p:spPr>
          <a:xfrm>
            <a:off x="705600" y="4735992"/>
            <a:ext cx="7732800" cy="0"/>
          </a:xfrm>
          <a:prstGeom prst="straightConnector1">
            <a:avLst/>
          </a:prstGeom>
          <a:noFill/>
          <a:ln w="9525" cap="flat" cmpd="sng">
            <a:solidFill>
              <a:schemeClr val="tx2"/>
            </a:solidFill>
            <a:prstDash val="solid"/>
            <a:round/>
            <a:headEnd type="oval" w="med" len="med"/>
            <a:tailEnd type="oval" w="med" len="med"/>
          </a:ln>
        </p:spPr>
      </p:cxnSp>
      <p:sp>
        <p:nvSpPr>
          <p:cNvPr id="19" name="Rectangle 18">
            <a:extLst>
              <a:ext uri="{FF2B5EF4-FFF2-40B4-BE49-F238E27FC236}">
                <a16:creationId xmlns:a16="http://schemas.microsoft.com/office/drawing/2014/main" id="{5DD650C6-83E4-7AF0-5814-1131B60EA7D7}"/>
              </a:ext>
            </a:extLst>
          </p:cNvPr>
          <p:cNvSpPr/>
          <p:nvPr userDrawn="1"/>
        </p:nvSpPr>
        <p:spPr>
          <a:xfrm>
            <a:off x="0" y="0"/>
            <a:ext cx="9275857" cy="4242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21" name="Graphic 20">
            <a:extLst>
              <a:ext uri="{FF2B5EF4-FFF2-40B4-BE49-F238E27FC236}">
                <a16:creationId xmlns:a16="http://schemas.microsoft.com/office/drawing/2014/main" id="{A14D598F-D0F4-A0AB-BF84-7D441246A06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74431" y="99970"/>
            <a:ext cx="715514" cy="224289"/>
          </a:xfrm>
          <a:prstGeom prst="rect">
            <a:avLst/>
          </a:prstGeom>
        </p:spPr>
      </p:pic>
      <p:sp>
        <p:nvSpPr>
          <p:cNvPr id="22" name="Google Shape;82;p22">
            <a:extLst>
              <a:ext uri="{FF2B5EF4-FFF2-40B4-BE49-F238E27FC236}">
                <a16:creationId xmlns:a16="http://schemas.microsoft.com/office/drawing/2014/main" id="{94C94675-86D1-86EE-B14F-71BD8EDDA08D}"/>
              </a:ext>
            </a:extLst>
          </p:cNvPr>
          <p:cNvSpPr txBox="1">
            <a:spLocks/>
          </p:cNvSpPr>
          <p:nvPr userDrawn="1"/>
        </p:nvSpPr>
        <p:spPr>
          <a:xfrm>
            <a:off x="720000"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chemeClr val="accent5"/>
                </a:solidFill>
              </a:rPr>
              <a:t>© Cornerstone Barristers · cornerstonebarristers.com · @cornerstonebarr</a:t>
            </a:r>
          </a:p>
        </p:txBody>
      </p:sp>
      <p:sp>
        <p:nvSpPr>
          <p:cNvPr id="23" name="Rectangle 22">
            <a:extLst>
              <a:ext uri="{FF2B5EF4-FFF2-40B4-BE49-F238E27FC236}">
                <a16:creationId xmlns:a16="http://schemas.microsoft.com/office/drawing/2014/main" id="{BE911EAF-2B70-ED71-BE81-A8014669F394}"/>
              </a:ext>
            </a:extLst>
          </p:cNvPr>
          <p:cNvSpPr/>
          <p:nvPr userDrawn="1"/>
        </p:nvSpPr>
        <p:spPr>
          <a:xfrm>
            <a:off x="0" y="5043530"/>
            <a:ext cx="9275857" cy="999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25" name="Graphic 24">
            <a:extLst>
              <a:ext uri="{FF2B5EF4-FFF2-40B4-BE49-F238E27FC236}">
                <a16:creationId xmlns:a16="http://schemas.microsoft.com/office/drawing/2014/main" id="{A3FA842B-38E1-092E-6CCB-F484F45D9EF9}"/>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5400000">
            <a:off x="-1254874" y="2852784"/>
            <a:ext cx="2659678" cy="380720"/>
          </a:xfrm>
          <a:prstGeom prst="rect">
            <a:avLst/>
          </a:prstGeom>
        </p:spPr>
      </p:pic>
      <p:sp>
        <p:nvSpPr>
          <p:cNvPr id="28" name="Text Placeholder 26">
            <a:extLst>
              <a:ext uri="{FF2B5EF4-FFF2-40B4-BE49-F238E27FC236}">
                <a16:creationId xmlns:a16="http://schemas.microsoft.com/office/drawing/2014/main" id="{24EBE9E5-A9DF-8204-E1B4-0D259C0F90F5}"/>
              </a:ext>
            </a:extLst>
          </p:cNvPr>
          <p:cNvSpPr>
            <a:spLocks noGrp="1"/>
          </p:cNvSpPr>
          <p:nvPr>
            <p:ph type="body" sz="quarter" idx="10"/>
          </p:nvPr>
        </p:nvSpPr>
        <p:spPr>
          <a:xfrm>
            <a:off x="719850" y="1641840"/>
            <a:ext cx="3806113" cy="2991575"/>
          </a:xfrm>
          <a:prstGeom prst="rect">
            <a:avLst/>
          </a:prstGeom>
        </p:spPr>
        <p:txBody>
          <a:bodyPr/>
          <a:lstStyle>
            <a:lvl1pPr>
              <a:defRPr sz="1100">
                <a:solidFill>
                  <a:schemeClr val="tx1"/>
                </a:solidFill>
                <a:latin typeface="+mn-lt"/>
              </a:defRPr>
            </a:lvl1pPr>
            <a:lvl2pPr marL="171450" indent="-171450">
              <a:buFont typeface="Arial" panose="020B0604020202020204" pitchFamily="34" charset="0"/>
              <a:buChar char="•"/>
              <a:defRPr sz="1100">
                <a:solidFill>
                  <a:schemeClr val="tx1"/>
                </a:solidFill>
                <a:latin typeface="+mn-lt"/>
              </a:defRPr>
            </a:lvl2pPr>
            <a:lvl3pPr marL="358775" indent="-171450">
              <a:buClr>
                <a:schemeClr val="tx2"/>
              </a:buClr>
              <a:buFont typeface="Arial" panose="020B0604020202020204" pitchFamily="34" charset="0"/>
              <a:buChar char="•"/>
              <a:tabLst>
                <a:tab pos="447675" algn="l"/>
              </a:tabLst>
              <a:defRPr sz="1100">
                <a:solidFill>
                  <a:schemeClr val="tx1"/>
                </a:solidFill>
                <a:latin typeface="+mn-lt"/>
              </a:defRPr>
            </a:lvl3pPr>
            <a:lvl4pPr marL="538163" indent="-171450">
              <a:buClr>
                <a:schemeClr val="accent5"/>
              </a:buClr>
              <a:buFont typeface="Arial" panose="020B0604020202020204" pitchFamily="34" charset="0"/>
              <a:buChar char="•"/>
              <a:defRPr sz="1100">
                <a:solidFill>
                  <a:schemeClr val="tx1"/>
                </a:solidFill>
                <a:latin typeface="+mn-lt"/>
              </a:defRPr>
            </a:lvl4pPr>
            <a:lvl5pPr marL="806450" indent="-171450">
              <a:buClr>
                <a:schemeClr val="bg2"/>
              </a:buClr>
              <a:buFont typeface="Arial" panose="020B0604020202020204" pitchFamily="34" charset="0"/>
              <a:buChar char="•"/>
              <a:defRPr lang="en-GB" sz="1100" dirty="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4"/>
            <a:endParaRPr lang="en-US" dirty="0"/>
          </a:p>
          <a:p>
            <a:pPr lvl="4"/>
            <a:endParaRPr lang="en-GB" dirty="0"/>
          </a:p>
        </p:txBody>
      </p:sp>
      <p:sp>
        <p:nvSpPr>
          <p:cNvPr id="29" name="Text Placeholder 26">
            <a:extLst>
              <a:ext uri="{FF2B5EF4-FFF2-40B4-BE49-F238E27FC236}">
                <a16:creationId xmlns:a16="http://schemas.microsoft.com/office/drawing/2014/main" id="{DFEEDD92-7E8D-0260-7C51-EDD02DF14C6F}"/>
              </a:ext>
            </a:extLst>
          </p:cNvPr>
          <p:cNvSpPr>
            <a:spLocks noGrp="1"/>
          </p:cNvSpPr>
          <p:nvPr>
            <p:ph type="body" sz="quarter" idx="11"/>
          </p:nvPr>
        </p:nvSpPr>
        <p:spPr>
          <a:xfrm>
            <a:off x="4637928" y="1641840"/>
            <a:ext cx="3806113" cy="2991575"/>
          </a:xfrm>
          <a:prstGeom prst="rect">
            <a:avLst/>
          </a:prstGeom>
        </p:spPr>
        <p:txBody>
          <a:bodyPr/>
          <a:lstStyle>
            <a:lvl1pPr>
              <a:defRPr sz="1100">
                <a:solidFill>
                  <a:schemeClr val="tx1"/>
                </a:solidFill>
                <a:latin typeface="+mn-lt"/>
              </a:defRPr>
            </a:lvl1pPr>
            <a:lvl2pPr marL="171450" indent="-171450">
              <a:buFont typeface="Arial" panose="020B0604020202020204" pitchFamily="34" charset="0"/>
              <a:buChar char="•"/>
              <a:defRPr sz="1100">
                <a:solidFill>
                  <a:schemeClr val="tx1"/>
                </a:solidFill>
                <a:latin typeface="+mn-lt"/>
              </a:defRPr>
            </a:lvl2pPr>
            <a:lvl3pPr marL="358775" indent="-171450">
              <a:buClr>
                <a:schemeClr val="tx2"/>
              </a:buClr>
              <a:buFont typeface="Arial" panose="020B0604020202020204" pitchFamily="34" charset="0"/>
              <a:buChar char="•"/>
              <a:tabLst>
                <a:tab pos="447675" algn="l"/>
              </a:tabLst>
              <a:defRPr sz="1100">
                <a:solidFill>
                  <a:schemeClr val="tx1"/>
                </a:solidFill>
                <a:latin typeface="+mn-lt"/>
              </a:defRPr>
            </a:lvl3pPr>
            <a:lvl4pPr marL="538163" indent="-171450">
              <a:buClr>
                <a:schemeClr val="accent5"/>
              </a:buClr>
              <a:buFont typeface="Arial" panose="020B0604020202020204" pitchFamily="34" charset="0"/>
              <a:buChar char="•"/>
              <a:defRPr sz="1100">
                <a:solidFill>
                  <a:schemeClr val="tx1"/>
                </a:solidFill>
                <a:latin typeface="+mn-lt"/>
              </a:defRPr>
            </a:lvl4pPr>
            <a:lvl5pPr marL="806450" indent="-171450">
              <a:buClr>
                <a:schemeClr val="bg2"/>
              </a:buClr>
              <a:buFont typeface="Arial" panose="020B0604020202020204" pitchFamily="34" charset="0"/>
              <a:buChar char="•"/>
              <a:defRPr lang="en-GB" sz="1100" dirty="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4"/>
            <a:endParaRPr lang="en-US" dirty="0"/>
          </a:p>
          <a:p>
            <a:pPr lvl="4"/>
            <a:endParaRPr lang="en-GB" dirty="0"/>
          </a:p>
        </p:txBody>
      </p:sp>
      <p:sp>
        <p:nvSpPr>
          <p:cNvPr id="31" name="Text Placeholder 30">
            <a:extLst>
              <a:ext uri="{FF2B5EF4-FFF2-40B4-BE49-F238E27FC236}">
                <a16:creationId xmlns:a16="http://schemas.microsoft.com/office/drawing/2014/main" id="{60C5E8C4-76CE-75A0-C88B-603BA9F7B3B1}"/>
              </a:ext>
            </a:extLst>
          </p:cNvPr>
          <p:cNvSpPr>
            <a:spLocks noGrp="1"/>
          </p:cNvSpPr>
          <p:nvPr>
            <p:ph type="body" sz="quarter" idx="12" hasCustomPrompt="1"/>
          </p:nvPr>
        </p:nvSpPr>
        <p:spPr>
          <a:xfrm>
            <a:off x="719138" y="725184"/>
            <a:ext cx="7720012" cy="531886"/>
          </a:xfrm>
          <a:prstGeom prst="rect">
            <a:avLst/>
          </a:prstGeom>
        </p:spPr>
        <p:txBody>
          <a:bodyPr/>
          <a:lstStyle>
            <a:lvl1pPr>
              <a:defRPr sz="2800" b="1">
                <a:solidFill>
                  <a:schemeClr val="accent1"/>
                </a:solidFill>
                <a:latin typeface="+mj-lt"/>
              </a:defRPr>
            </a:lvl1pPr>
          </a:lstStyle>
          <a:p>
            <a:pPr lvl="0"/>
            <a:r>
              <a:rPr lang="es-ES" dirty="0" err="1"/>
              <a:t>Slide</a:t>
            </a:r>
            <a:r>
              <a:rPr lang="es-ES" dirty="0"/>
              <a:t> </a:t>
            </a:r>
            <a:r>
              <a:rPr lang="es-ES" dirty="0" err="1"/>
              <a:t>with</a:t>
            </a:r>
            <a:r>
              <a:rPr lang="es-ES" dirty="0"/>
              <a:t> </a:t>
            </a:r>
            <a:r>
              <a:rPr lang="es-ES" dirty="0" err="1"/>
              <a:t>two</a:t>
            </a:r>
            <a:r>
              <a:rPr lang="es-ES" dirty="0"/>
              <a:t> </a:t>
            </a:r>
            <a:r>
              <a:rPr lang="es-ES" dirty="0" err="1"/>
              <a:t>column</a:t>
            </a:r>
            <a:r>
              <a:rPr lang="es-ES" dirty="0"/>
              <a:t> </a:t>
            </a:r>
            <a:r>
              <a:rPr lang="es-ES" dirty="0" err="1"/>
              <a:t>text</a:t>
            </a:r>
            <a:endParaRPr lang="en-GB" dirty="0"/>
          </a:p>
        </p:txBody>
      </p:sp>
    </p:spTree>
    <p:extLst>
      <p:ext uri="{BB962C8B-B14F-4D97-AF65-F5344CB8AC3E}">
        <p14:creationId xmlns:p14="http://schemas.microsoft.com/office/powerpoint/2010/main" val="33998377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lide with two titled columns">
    <p:spTree>
      <p:nvGrpSpPr>
        <p:cNvPr id="1" name=""/>
        <p:cNvGrpSpPr/>
        <p:nvPr/>
      </p:nvGrpSpPr>
      <p:grpSpPr>
        <a:xfrm>
          <a:off x="0" y="0"/>
          <a:ext cx="0" cy="0"/>
          <a:chOff x="0" y="0"/>
          <a:chExt cx="0" cy="0"/>
        </a:xfrm>
      </p:grpSpPr>
      <p:cxnSp>
        <p:nvCxnSpPr>
          <p:cNvPr id="6" name="Google Shape;555;p32">
            <a:extLst>
              <a:ext uri="{FF2B5EF4-FFF2-40B4-BE49-F238E27FC236}">
                <a16:creationId xmlns:a16="http://schemas.microsoft.com/office/drawing/2014/main" id="{46B37E11-9CD2-C786-42E0-95B538DD89D7}"/>
              </a:ext>
            </a:extLst>
          </p:cNvPr>
          <p:cNvCxnSpPr/>
          <p:nvPr userDrawn="1"/>
        </p:nvCxnSpPr>
        <p:spPr>
          <a:xfrm>
            <a:off x="705600" y="4735992"/>
            <a:ext cx="7732800" cy="0"/>
          </a:xfrm>
          <a:prstGeom prst="straightConnector1">
            <a:avLst/>
          </a:prstGeom>
          <a:noFill/>
          <a:ln w="9525" cap="flat" cmpd="sng">
            <a:solidFill>
              <a:schemeClr val="tx2"/>
            </a:solidFill>
            <a:prstDash val="solid"/>
            <a:round/>
            <a:headEnd type="oval" w="med" len="med"/>
            <a:tailEnd type="oval" w="med" len="med"/>
          </a:ln>
        </p:spPr>
      </p:cxnSp>
      <p:sp>
        <p:nvSpPr>
          <p:cNvPr id="19" name="Rectangle 18">
            <a:extLst>
              <a:ext uri="{FF2B5EF4-FFF2-40B4-BE49-F238E27FC236}">
                <a16:creationId xmlns:a16="http://schemas.microsoft.com/office/drawing/2014/main" id="{5DD650C6-83E4-7AF0-5814-1131B60EA7D7}"/>
              </a:ext>
            </a:extLst>
          </p:cNvPr>
          <p:cNvSpPr/>
          <p:nvPr userDrawn="1"/>
        </p:nvSpPr>
        <p:spPr>
          <a:xfrm>
            <a:off x="0" y="0"/>
            <a:ext cx="9275857" cy="4242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21" name="Graphic 20">
            <a:extLst>
              <a:ext uri="{FF2B5EF4-FFF2-40B4-BE49-F238E27FC236}">
                <a16:creationId xmlns:a16="http://schemas.microsoft.com/office/drawing/2014/main" id="{A14D598F-D0F4-A0AB-BF84-7D441246A06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74431" y="99970"/>
            <a:ext cx="715514" cy="224289"/>
          </a:xfrm>
          <a:prstGeom prst="rect">
            <a:avLst/>
          </a:prstGeom>
        </p:spPr>
      </p:pic>
      <p:sp>
        <p:nvSpPr>
          <p:cNvPr id="22" name="Google Shape;82;p22">
            <a:extLst>
              <a:ext uri="{FF2B5EF4-FFF2-40B4-BE49-F238E27FC236}">
                <a16:creationId xmlns:a16="http://schemas.microsoft.com/office/drawing/2014/main" id="{94C94675-86D1-86EE-B14F-71BD8EDDA08D}"/>
              </a:ext>
            </a:extLst>
          </p:cNvPr>
          <p:cNvSpPr txBox="1">
            <a:spLocks/>
          </p:cNvSpPr>
          <p:nvPr userDrawn="1"/>
        </p:nvSpPr>
        <p:spPr>
          <a:xfrm>
            <a:off x="720000"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chemeClr val="accent5"/>
                </a:solidFill>
              </a:rPr>
              <a:t>© Cornerstone Barristers · cornerstonebarristers.com · @cornerstonebarr</a:t>
            </a:r>
          </a:p>
        </p:txBody>
      </p:sp>
      <p:sp>
        <p:nvSpPr>
          <p:cNvPr id="23" name="Rectangle 22">
            <a:extLst>
              <a:ext uri="{FF2B5EF4-FFF2-40B4-BE49-F238E27FC236}">
                <a16:creationId xmlns:a16="http://schemas.microsoft.com/office/drawing/2014/main" id="{BE911EAF-2B70-ED71-BE81-A8014669F394}"/>
              </a:ext>
            </a:extLst>
          </p:cNvPr>
          <p:cNvSpPr/>
          <p:nvPr userDrawn="1"/>
        </p:nvSpPr>
        <p:spPr>
          <a:xfrm>
            <a:off x="0" y="5043530"/>
            <a:ext cx="9275857" cy="999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8" name="Text Placeholder 26">
            <a:extLst>
              <a:ext uri="{FF2B5EF4-FFF2-40B4-BE49-F238E27FC236}">
                <a16:creationId xmlns:a16="http://schemas.microsoft.com/office/drawing/2014/main" id="{24EBE9E5-A9DF-8204-E1B4-0D259C0F90F5}"/>
              </a:ext>
            </a:extLst>
          </p:cNvPr>
          <p:cNvSpPr>
            <a:spLocks noGrp="1"/>
          </p:cNvSpPr>
          <p:nvPr>
            <p:ph type="body" sz="quarter" idx="10"/>
          </p:nvPr>
        </p:nvSpPr>
        <p:spPr>
          <a:xfrm>
            <a:off x="719850" y="2085277"/>
            <a:ext cx="3806113" cy="2441328"/>
          </a:xfrm>
          <a:prstGeom prst="rect">
            <a:avLst/>
          </a:prstGeom>
          <a:solidFill>
            <a:srgbClr val="F2F6F6"/>
          </a:solidFill>
        </p:spPr>
        <p:txBody>
          <a:bodyPr/>
          <a:lstStyle>
            <a:lvl1pPr>
              <a:defRPr sz="1100">
                <a:solidFill>
                  <a:schemeClr val="tx1"/>
                </a:solidFill>
                <a:latin typeface="+mn-lt"/>
              </a:defRPr>
            </a:lvl1pPr>
            <a:lvl2pPr marL="171450" indent="-171450">
              <a:buFont typeface="Arial" panose="020B0604020202020204" pitchFamily="34" charset="0"/>
              <a:buChar char="•"/>
              <a:defRPr sz="1100">
                <a:solidFill>
                  <a:schemeClr val="tx1"/>
                </a:solidFill>
                <a:latin typeface="+mn-lt"/>
              </a:defRPr>
            </a:lvl2pPr>
            <a:lvl3pPr marL="358775" indent="-171450">
              <a:buClr>
                <a:schemeClr val="tx2"/>
              </a:buClr>
              <a:buFont typeface="Arial" panose="020B0604020202020204" pitchFamily="34" charset="0"/>
              <a:buChar char="•"/>
              <a:tabLst>
                <a:tab pos="447675" algn="l"/>
              </a:tabLst>
              <a:defRPr sz="1100">
                <a:solidFill>
                  <a:schemeClr val="tx1"/>
                </a:solidFill>
                <a:latin typeface="+mn-lt"/>
              </a:defRPr>
            </a:lvl3pPr>
            <a:lvl4pPr marL="538163" indent="-171450">
              <a:buClr>
                <a:schemeClr val="accent5"/>
              </a:buClr>
              <a:buFont typeface="Arial" panose="020B0604020202020204" pitchFamily="34" charset="0"/>
              <a:buChar char="•"/>
              <a:defRPr sz="1100">
                <a:solidFill>
                  <a:schemeClr val="tx1"/>
                </a:solidFill>
                <a:latin typeface="+mn-lt"/>
              </a:defRPr>
            </a:lvl4pPr>
            <a:lvl5pPr marL="806450" indent="-171450">
              <a:buClr>
                <a:schemeClr val="bg2"/>
              </a:buClr>
              <a:buFont typeface="Arial" panose="020B0604020202020204" pitchFamily="34" charset="0"/>
              <a:buChar char="•"/>
              <a:defRPr lang="en-GB" sz="1100" dirty="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4"/>
            <a:endParaRPr lang="en-US" dirty="0"/>
          </a:p>
          <a:p>
            <a:pPr lvl="4"/>
            <a:endParaRPr lang="en-GB" dirty="0"/>
          </a:p>
        </p:txBody>
      </p:sp>
      <p:sp>
        <p:nvSpPr>
          <p:cNvPr id="31" name="Text Placeholder 30">
            <a:extLst>
              <a:ext uri="{FF2B5EF4-FFF2-40B4-BE49-F238E27FC236}">
                <a16:creationId xmlns:a16="http://schemas.microsoft.com/office/drawing/2014/main" id="{60C5E8C4-76CE-75A0-C88B-603BA9F7B3B1}"/>
              </a:ext>
            </a:extLst>
          </p:cNvPr>
          <p:cNvSpPr>
            <a:spLocks noGrp="1"/>
          </p:cNvSpPr>
          <p:nvPr>
            <p:ph type="body" sz="quarter" idx="12" hasCustomPrompt="1"/>
          </p:nvPr>
        </p:nvSpPr>
        <p:spPr>
          <a:xfrm>
            <a:off x="719138" y="725184"/>
            <a:ext cx="7720012" cy="531886"/>
          </a:xfrm>
          <a:prstGeom prst="rect">
            <a:avLst/>
          </a:prstGeom>
        </p:spPr>
        <p:txBody>
          <a:bodyPr/>
          <a:lstStyle>
            <a:lvl1pPr>
              <a:defRPr sz="2800" b="1">
                <a:solidFill>
                  <a:schemeClr val="accent1"/>
                </a:solidFill>
                <a:latin typeface="+mj-lt"/>
              </a:defRPr>
            </a:lvl1pPr>
          </a:lstStyle>
          <a:p>
            <a:pPr lvl="0"/>
            <a:r>
              <a:rPr lang="es-ES" dirty="0" err="1"/>
              <a:t>Slide</a:t>
            </a:r>
            <a:r>
              <a:rPr lang="es-ES" dirty="0"/>
              <a:t> </a:t>
            </a:r>
            <a:r>
              <a:rPr lang="es-ES" dirty="0" err="1"/>
              <a:t>with</a:t>
            </a:r>
            <a:r>
              <a:rPr lang="es-ES" dirty="0"/>
              <a:t> </a:t>
            </a:r>
            <a:r>
              <a:rPr lang="es-ES" dirty="0" err="1"/>
              <a:t>two</a:t>
            </a:r>
            <a:r>
              <a:rPr lang="es-ES" dirty="0"/>
              <a:t> </a:t>
            </a:r>
            <a:r>
              <a:rPr lang="es-ES" dirty="0" err="1"/>
              <a:t>titled</a:t>
            </a:r>
            <a:r>
              <a:rPr lang="es-ES" dirty="0"/>
              <a:t> </a:t>
            </a:r>
            <a:r>
              <a:rPr lang="es-ES" dirty="0" err="1"/>
              <a:t>columns</a:t>
            </a:r>
            <a:endParaRPr lang="en-GB" dirty="0"/>
          </a:p>
        </p:txBody>
      </p:sp>
      <p:sp>
        <p:nvSpPr>
          <p:cNvPr id="3" name="Text Placeholder 2">
            <a:extLst>
              <a:ext uri="{FF2B5EF4-FFF2-40B4-BE49-F238E27FC236}">
                <a16:creationId xmlns:a16="http://schemas.microsoft.com/office/drawing/2014/main" id="{28D2A2BC-E0C4-AB67-445E-F17D1600BF1A}"/>
              </a:ext>
            </a:extLst>
          </p:cNvPr>
          <p:cNvSpPr>
            <a:spLocks noGrp="1"/>
          </p:cNvSpPr>
          <p:nvPr>
            <p:ph type="body" sz="quarter" idx="13" hasCustomPrompt="1"/>
          </p:nvPr>
        </p:nvSpPr>
        <p:spPr>
          <a:xfrm>
            <a:off x="719138" y="1640776"/>
            <a:ext cx="3806825" cy="444500"/>
          </a:xfrm>
          <a:prstGeom prst="rect">
            <a:avLst/>
          </a:prstGeom>
          <a:solidFill>
            <a:schemeClr val="bg2"/>
          </a:solidFill>
        </p:spPr>
        <p:txBody>
          <a:bodyPr anchor="ctr" anchorCtr="0">
            <a:normAutofit/>
          </a:bodyPr>
          <a:lstStyle>
            <a:lvl1pPr>
              <a:defRPr b="1">
                <a:solidFill>
                  <a:schemeClr val="tx1"/>
                </a:solidFill>
                <a:latin typeface="+mj-lt"/>
              </a:defRPr>
            </a:lvl1pPr>
          </a:lstStyle>
          <a:p>
            <a:pPr lvl="0"/>
            <a:r>
              <a:rPr lang="en-GB" noProof="0" dirty="0"/>
              <a:t>Column title</a:t>
            </a:r>
          </a:p>
        </p:txBody>
      </p:sp>
      <p:sp>
        <p:nvSpPr>
          <p:cNvPr id="4" name="Text Placeholder 26">
            <a:extLst>
              <a:ext uri="{FF2B5EF4-FFF2-40B4-BE49-F238E27FC236}">
                <a16:creationId xmlns:a16="http://schemas.microsoft.com/office/drawing/2014/main" id="{24207961-8422-C507-E816-E3C80B1AAC0D}"/>
              </a:ext>
            </a:extLst>
          </p:cNvPr>
          <p:cNvSpPr>
            <a:spLocks noGrp="1"/>
          </p:cNvSpPr>
          <p:nvPr>
            <p:ph type="body" sz="quarter" idx="14"/>
          </p:nvPr>
        </p:nvSpPr>
        <p:spPr>
          <a:xfrm>
            <a:off x="4632287" y="2084018"/>
            <a:ext cx="3806113" cy="2441328"/>
          </a:xfrm>
          <a:prstGeom prst="rect">
            <a:avLst/>
          </a:prstGeom>
          <a:solidFill>
            <a:srgbClr val="F2F6F6"/>
          </a:solidFill>
        </p:spPr>
        <p:txBody>
          <a:bodyPr/>
          <a:lstStyle>
            <a:lvl1pPr>
              <a:defRPr sz="1100">
                <a:solidFill>
                  <a:schemeClr val="tx1"/>
                </a:solidFill>
                <a:latin typeface="+mn-lt"/>
              </a:defRPr>
            </a:lvl1pPr>
            <a:lvl2pPr marL="171450" indent="-171450">
              <a:buFont typeface="Arial" panose="020B0604020202020204" pitchFamily="34" charset="0"/>
              <a:buChar char="•"/>
              <a:defRPr sz="1100">
                <a:solidFill>
                  <a:schemeClr val="tx1"/>
                </a:solidFill>
                <a:latin typeface="+mn-lt"/>
              </a:defRPr>
            </a:lvl2pPr>
            <a:lvl3pPr marL="358775" indent="-171450">
              <a:buClr>
                <a:schemeClr val="tx2"/>
              </a:buClr>
              <a:buFont typeface="Arial" panose="020B0604020202020204" pitchFamily="34" charset="0"/>
              <a:buChar char="•"/>
              <a:tabLst>
                <a:tab pos="447675" algn="l"/>
              </a:tabLst>
              <a:defRPr sz="1100">
                <a:solidFill>
                  <a:schemeClr val="tx1"/>
                </a:solidFill>
                <a:latin typeface="+mn-lt"/>
              </a:defRPr>
            </a:lvl3pPr>
            <a:lvl4pPr marL="538163" indent="-171450">
              <a:buClr>
                <a:schemeClr val="accent5"/>
              </a:buClr>
              <a:buFont typeface="Arial" panose="020B0604020202020204" pitchFamily="34" charset="0"/>
              <a:buChar char="•"/>
              <a:defRPr sz="1100">
                <a:solidFill>
                  <a:schemeClr val="tx1"/>
                </a:solidFill>
                <a:latin typeface="+mn-lt"/>
              </a:defRPr>
            </a:lvl4pPr>
            <a:lvl5pPr marL="806450" indent="-171450">
              <a:buClr>
                <a:schemeClr val="bg2"/>
              </a:buClr>
              <a:buFont typeface="Arial" panose="020B0604020202020204" pitchFamily="34" charset="0"/>
              <a:buChar char="•"/>
              <a:defRPr lang="en-GB" sz="1100" dirty="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4"/>
            <a:endParaRPr lang="en-US" dirty="0"/>
          </a:p>
          <a:p>
            <a:pPr lvl="4"/>
            <a:endParaRPr lang="en-GB" dirty="0"/>
          </a:p>
        </p:txBody>
      </p:sp>
      <p:sp>
        <p:nvSpPr>
          <p:cNvPr id="5" name="Text Placeholder 2">
            <a:extLst>
              <a:ext uri="{FF2B5EF4-FFF2-40B4-BE49-F238E27FC236}">
                <a16:creationId xmlns:a16="http://schemas.microsoft.com/office/drawing/2014/main" id="{7BFEEFF7-128B-97D0-B29A-70A7BE4CF853}"/>
              </a:ext>
            </a:extLst>
          </p:cNvPr>
          <p:cNvSpPr>
            <a:spLocks noGrp="1"/>
          </p:cNvSpPr>
          <p:nvPr>
            <p:ph type="body" sz="quarter" idx="15" hasCustomPrompt="1"/>
          </p:nvPr>
        </p:nvSpPr>
        <p:spPr>
          <a:xfrm>
            <a:off x="4631575" y="1639517"/>
            <a:ext cx="3806825" cy="444500"/>
          </a:xfrm>
          <a:prstGeom prst="rect">
            <a:avLst/>
          </a:prstGeom>
          <a:solidFill>
            <a:schemeClr val="bg2"/>
          </a:solidFill>
        </p:spPr>
        <p:txBody>
          <a:bodyPr anchor="ctr" anchorCtr="0">
            <a:normAutofit/>
          </a:bodyPr>
          <a:lstStyle>
            <a:lvl1pPr>
              <a:defRPr b="1">
                <a:solidFill>
                  <a:schemeClr val="tx1"/>
                </a:solidFill>
                <a:latin typeface="+mj-lt"/>
              </a:defRPr>
            </a:lvl1pPr>
          </a:lstStyle>
          <a:p>
            <a:pPr lvl="0"/>
            <a:r>
              <a:rPr lang="en-GB" noProof="0" dirty="0"/>
              <a:t>Column title</a:t>
            </a:r>
          </a:p>
        </p:txBody>
      </p:sp>
    </p:spTree>
    <p:extLst>
      <p:ext uri="{BB962C8B-B14F-4D97-AF65-F5344CB8AC3E}">
        <p14:creationId xmlns:p14="http://schemas.microsoft.com/office/powerpoint/2010/main" val="35770275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lide with list and large text box">
    <p:spTree>
      <p:nvGrpSpPr>
        <p:cNvPr id="1" name=""/>
        <p:cNvGrpSpPr/>
        <p:nvPr/>
      </p:nvGrpSpPr>
      <p:grpSpPr>
        <a:xfrm>
          <a:off x="0" y="0"/>
          <a:ext cx="0" cy="0"/>
          <a:chOff x="0" y="0"/>
          <a:chExt cx="0" cy="0"/>
        </a:xfrm>
      </p:grpSpPr>
      <p:cxnSp>
        <p:nvCxnSpPr>
          <p:cNvPr id="6" name="Google Shape;555;p32">
            <a:extLst>
              <a:ext uri="{FF2B5EF4-FFF2-40B4-BE49-F238E27FC236}">
                <a16:creationId xmlns:a16="http://schemas.microsoft.com/office/drawing/2014/main" id="{46B37E11-9CD2-C786-42E0-95B538DD89D7}"/>
              </a:ext>
            </a:extLst>
          </p:cNvPr>
          <p:cNvCxnSpPr/>
          <p:nvPr userDrawn="1"/>
        </p:nvCxnSpPr>
        <p:spPr>
          <a:xfrm>
            <a:off x="705600" y="4735992"/>
            <a:ext cx="7732800" cy="0"/>
          </a:xfrm>
          <a:prstGeom prst="straightConnector1">
            <a:avLst/>
          </a:prstGeom>
          <a:noFill/>
          <a:ln w="9525" cap="flat" cmpd="sng">
            <a:solidFill>
              <a:schemeClr val="tx2"/>
            </a:solidFill>
            <a:prstDash val="solid"/>
            <a:round/>
            <a:headEnd type="oval" w="med" len="med"/>
            <a:tailEnd type="oval" w="med" len="med"/>
          </a:ln>
        </p:spPr>
      </p:cxnSp>
      <p:sp>
        <p:nvSpPr>
          <p:cNvPr id="19" name="Rectangle 18">
            <a:extLst>
              <a:ext uri="{FF2B5EF4-FFF2-40B4-BE49-F238E27FC236}">
                <a16:creationId xmlns:a16="http://schemas.microsoft.com/office/drawing/2014/main" id="{5DD650C6-83E4-7AF0-5814-1131B60EA7D7}"/>
              </a:ext>
            </a:extLst>
          </p:cNvPr>
          <p:cNvSpPr/>
          <p:nvPr userDrawn="1"/>
        </p:nvSpPr>
        <p:spPr>
          <a:xfrm>
            <a:off x="0" y="0"/>
            <a:ext cx="9275857" cy="4242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21" name="Graphic 20">
            <a:extLst>
              <a:ext uri="{FF2B5EF4-FFF2-40B4-BE49-F238E27FC236}">
                <a16:creationId xmlns:a16="http://schemas.microsoft.com/office/drawing/2014/main" id="{A14D598F-D0F4-A0AB-BF84-7D441246A06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74431" y="99970"/>
            <a:ext cx="715514" cy="224289"/>
          </a:xfrm>
          <a:prstGeom prst="rect">
            <a:avLst/>
          </a:prstGeom>
        </p:spPr>
      </p:pic>
      <p:sp>
        <p:nvSpPr>
          <p:cNvPr id="22" name="Google Shape;82;p22">
            <a:extLst>
              <a:ext uri="{FF2B5EF4-FFF2-40B4-BE49-F238E27FC236}">
                <a16:creationId xmlns:a16="http://schemas.microsoft.com/office/drawing/2014/main" id="{94C94675-86D1-86EE-B14F-71BD8EDDA08D}"/>
              </a:ext>
            </a:extLst>
          </p:cNvPr>
          <p:cNvSpPr txBox="1">
            <a:spLocks/>
          </p:cNvSpPr>
          <p:nvPr userDrawn="1"/>
        </p:nvSpPr>
        <p:spPr>
          <a:xfrm>
            <a:off x="720000"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chemeClr val="accent5"/>
                </a:solidFill>
              </a:rPr>
              <a:t>© Cornerstone Barristers · cornerstonebarristers.com · @cornerstonebarr</a:t>
            </a:r>
          </a:p>
        </p:txBody>
      </p:sp>
      <p:sp>
        <p:nvSpPr>
          <p:cNvPr id="23" name="Rectangle 22">
            <a:extLst>
              <a:ext uri="{FF2B5EF4-FFF2-40B4-BE49-F238E27FC236}">
                <a16:creationId xmlns:a16="http://schemas.microsoft.com/office/drawing/2014/main" id="{BE911EAF-2B70-ED71-BE81-A8014669F394}"/>
              </a:ext>
            </a:extLst>
          </p:cNvPr>
          <p:cNvSpPr/>
          <p:nvPr userDrawn="1"/>
        </p:nvSpPr>
        <p:spPr>
          <a:xfrm>
            <a:off x="0" y="5043530"/>
            <a:ext cx="9275857" cy="999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8" name="Text Placeholder 26">
            <a:extLst>
              <a:ext uri="{FF2B5EF4-FFF2-40B4-BE49-F238E27FC236}">
                <a16:creationId xmlns:a16="http://schemas.microsoft.com/office/drawing/2014/main" id="{24EBE9E5-A9DF-8204-E1B4-0D259C0F90F5}"/>
              </a:ext>
            </a:extLst>
          </p:cNvPr>
          <p:cNvSpPr>
            <a:spLocks noGrp="1"/>
          </p:cNvSpPr>
          <p:nvPr>
            <p:ph type="body" sz="quarter" idx="10"/>
          </p:nvPr>
        </p:nvSpPr>
        <p:spPr>
          <a:xfrm>
            <a:off x="719851" y="2085277"/>
            <a:ext cx="2483792" cy="2441328"/>
          </a:xfrm>
          <a:prstGeom prst="rect">
            <a:avLst/>
          </a:prstGeom>
          <a:solidFill>
            <a:srgbClr val="F2F6F6"/>
          </a:solidFill>
        </p:spPr>
        <p:txBody>
          <a:bodyPr/>
          <a:lstStyle>
            <a:lvl1pPr>
              <a:defRPr sz="1100">
                <a:solidFill>
                  <a:schemeClr val="tx1"/>
                </a:solidFill>
                <a:latin typeface="+mn-lt"/>
              </a:defRPr>
            </a:lvl1pPr>
            <a:lvl2pPr marL="171450" indent="-171450">
              <a:buFont typeface="Arial" panose="020B0604020202020204" pitchFamily="34" charset="0"/>
              <a:buChar char="•"/>
              <a:defRPr sz="1100">
                <a:solidFill>
                  <a:schemeClr val="tx1"/>
                </a:solidFill>
                <a:latin typeface="+mn-lt"/>
              </a:defRPr>
            </a:lvl2pPr>
            <a:lvl3pPr marL="358775" indent="-171450">
              <a:buClr>
                <a:schemeClr val="tx2"/>
              </a:buClr>
              <a:buFont typeface="Arial" panose="020B0604020202020204" pitchFamily="34" charset="0"/>
              <a:buChar char="•"/>
              <a:tabLst>
                <a:tab pos="447675" algn="l"/>
              </a:tabLst>
              <a:defRPr sz="1100">
                <a:solidFill>
                  <a:schemeClr val="tx1"/>
                </a:solidFill>
                <a:latin typeface="+mn-lt"/>
              </a:defRPr>
            </a:lvl3pPr>
            <a:lvl4pPr marL="538163" indent="-171450">
              <a:buClr>
                <a:schemeClr val="accent5"/>
              </a:buClr>
              <a:buFont typeface="Arial" panose="020B0604020202020204" pitchFamily="34" charset="0"/>
              <a:buChar char="•"/>
              <a:defRPr sz="1100">
                <a:solidFill>
                  <a:schemeClr val="tx1"/>
                </a:solidFill>
                <a:latin typeface="+mn-lt"/>
              </a:defRPr>
            </a:lvl4pPr>
            <a:lvl5pPr marL="806450" indent="-171450">
              <a:buClr>
                <a:schemeClr val="bg2"/>
              </a:buClr>
              <a:buFont typeface="Arial" panose="020B0604020202020204" pitchFamily="34" charset="0"/>
              <a:buChar char="•"/>
              <a:defRPr lang="en-GB" sz="1100" dirty="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4"/>
            <a:endParaRPr lang="en-US" dirty="0"/>
          </a:p>
          <a:p>
            <a:pPr lvl="4"/>
            <a:endParaRPr lang="en-GB" dirty="0"/>
          </a:p>
        </p:txBody>
      </p:sp>
      <p:sp>
        <p:nvSpPr>
          <p:cNvPr id="31" name="Text Placeholder 30">
            <a:extLst>
              <a:ext uri="{FF2B5EF4-FFF2-40B4-BE49-F238E27FC236}">
                <a16:creationId xmlns:a16="http://schemas.microsoft.com/office/drawing/2014/main" id="{60C5E8C4-76CE-75A0-C88B-603BA9F7B3B1}"/>
              </a:ext>
            </a:extLst>
          </p:cNvPr>
          <p:cNvSpPr>
            <a:spLocks noGrp="1"/>
          </p:cNvSpPr>
          <p:nvPr>
            <p:ph type="body" sz="quarter" idx="12" hasCustomPrompt="1"/>
          </p:nvPr>
        </p:nvSpPr>
        <p:spPr>
          <a:xfrm>
            <a:off x="719138" y="725184"/>
            <a:ext cx="7720012" cy="531886"/>
          </a:xfrm>
          <a:prstGeom prst="rect">
            <a:avLst/>
          </a:prstGeom>
        </p:spPr>
        <p:txBody>
          <a:bodyPr/>
          <a:lstStyle>
            <a:lvl1pPr>
              <a:defRPr sz="2800" b="1">
                <a:solidFill>
                  <a:schemeClr val="accent1"/>
                </a:solidFill>
                <a:latin typeface="+mj-lt"/>
              </a:defRPr>
            </a:lvl1pPr>
          </a:lstStyle>
          <a:p>
            <a:pPr lvl="0"/>
            <a:r>
              <a:rPr lang="es-ES" dirty="0" err="1"/>
              <a:t>Slide</a:t>
            </a:r>
            <a:r>
              <a:rPr lang="es-ES" dirty="0"/>
              <a:t> </a:t>
            </a:r>
            <a:r>
              <a:rPr lang="es-ES" dirty="0" err="1"/>
              <a:t>with</a:t>
            </a:r>
            <a:r>
              <a:rPr lang="es-ES" dirty="0"/>
              <a:t> </a:t>
            </a:r>
            <a:r>
              <a:rPr lang="es-ES" dirty="0" err="1"/>
              <a:t>list</a:t>
            </a:r>
            <a:r>
              <a:rPr lang="es-ES" dirty="0"/>
              <a:t> and </a:t>
            </a:r>
            <a:r>
              <a:rPr lang="es-ES" dirty="0" err="1"/>
              <a:t>large</a:t>
            </a:r>
            <a:r>
              <a:rPr lang="es-ES" dirty="0"/>
              <a:t> </a:t>
            </a:r>
            <a:r>
              <a:rPr lang="es-ES" dirty="0" err="1"/>
              <a:t>text</a:t>
            </a:r>
            <a:r>
              <a:rPr lang="es-ES" dirty="0"/>
              <a:t> box</a:t>
            </a:r>
            <a:endParaRPr lang="en-GB" dirty="0"/>
          </a:p>
        </p:txBody>
      </p:sp>
      <p:sp>
        <p:nvSpPr>
          <p:cNvPr id="3" name="Text Placeholder 2">
            <a:extLst>
              <a:ext uri="{FF2B5EF4-FFF2-40B4-BE49-F238E27FC236}">
                <a16:creationId xmlns:a16="http://schemas.microsoft.com/office/drawing/2014/main" id="{28D2A2BC-E0C4-AB67-445E-F17D1600BF1A}"/>
              </a:ext>
            </a:extLst>
          </p:cNvPr>
          <p:cNvSpPr>
            <a:spLocks noGrp="1"/>
          </p:cNvSpPr>
          <p:nvPr>
            <p:ph type="body" sz="quarter" idx="13" hasCustomPrompt="1"/>
          </p:nvPr>
        </p:nvSpPr>
        <p:spPr>
          <a:xfrm>
            <a:off x="719138" y="1640776"/>
            <a:ext cx="2484257" cy="444500"/>
          </a:xfrm>
          <a:prstGeom prst="rect">
            <a:avLst/>
          </a:prstGeom>
          <a:solidFill>
            <a:schemeClr val="bg2"/>
          </a:solidFill>
        </p:spPr>
        <p:txBody>
          <a:bodyPr anchor="ctr" anchorCtr="0">
            <a:normAutofit/>
          </a:bodyPr>
          <a:lstStyle>
            <a:lvl1pPr>
              <a:defRPr b="1">
                <a:solidFill>
                  <a:schemeClr val="tx1"/>
                </a:solidFill>
                <a:latin typeface="+mj-lt"/>
              </a:defRPr>
            </a:lvl1pPr>
          </a:lstStyle>
          <a:p>
            <a:pPr lvl="0"/>
            <a:r>
              <a:rPr lang="en-GB" noProof="0" dirty="0"/>
              <a:t>Column title</a:t>
            </a:r>
          </a:p>
        </p:txBody>
      </p:sp>
      <p:sp>
        <p:nvSpPr>
          <p:cNvPr id="13" name="Text Placeholder 26">
            <a:extLst>
              <a:ext uri="{FF2B5EF4-FFF2-40B4-BE49-F238E27FC236}">
                <a16:creationId xmlns:a16="http://schemas.microsoft.com/office/drawing/2014/main" id="{E4141E71-5AE9-18B2-B237-FD8A70CCA682}"/>
              </a:ext>
            </a:extLst>
          </p:cNvPr>
          <p:cNvSpPr>
            <a:spLocks noGrp="1"/>
          </p:cNvSpPr>
          <p:nvPr>
            <p:ph type="body" sz="quarter" idx="11"/>
          </p:nvPr>
        </p:nvSpPr>
        <p:spPr>
          <a:xfrm>
            <a:off x="3311914" y="1641841"/>
            <a:ext cx="5132128" cy="2884764"/>
          </a:xfrm>
          <a:prstGeom prst="rect">
            <a:avLst/>
          </a:prstGeom>
        </p:spPr>
        <p:txBody>
          <a:bodyPr/>
          <a:lstStyle>
            <a:lvl1pPr>
              <a:defRPr sz="1100">
                <a:solidFill>
                  <a:schemeClr val="tx1"/>
                </a:solidFill>
                <a:latin typeface="+mn-lt"/>
              </a:defRPr>
            </a:lvl1pPr>
            <a:lvl2pPr marL="171450" indent="-171450">
              <a:buFont typeface="Arial" panose="020B0604020202020204" pitchFamily="34" charset="0"/>
              <a:buChar char="•"/>
              <a:defRPr sz="1100">
                <a:solidFill>
                  <a:schemeClr val="tx1"/>
                </a:solidFill>
                <a:latin typeface="+mn-lt"/>
              </a:defRPr>
            </a:lvl2pPr>
            <a:lvl3pPr marL="358775" indent="-171450">
              <a:buClr>
                <a:schemeClr val="tx2"/>
              </a:buClr>
              <a:buFont typeface="Arial" panose="020B0604020202020204" pitchFamily="34" charset="0"/>
              <a:buChar char="•"/>
              <a:tabLst>
                <a:tab pos="447675" algn="l"/>
              </a:tabLst>
              <a:defRPr sz="1100">
                <a:solidFill>
                  <a:schemeClr val="tx1"/>
                </a:solidFill>
                <a:latin typeface="+mn-lt"/>
              </a:defRPr>
            </a:lvl3pPr>
            <a:lvl4pPr marL="538163" indent="-171450">
              <a:buClr>
                <a:schemeClr val="accent5"/>
              </a:buClr>
              <a:buFont typeface="Arial" panose="020B0604020202020204" pitchFamily="34" charset="0"/>
              <a:buChar char="•"/>
              <a:defRPr sz="1100">
                <a:solidFill>
                  <a:schemeClr val="tx1"/>
                </a:solidFill>
                <a:latin typeface="+mn-lt"/>
              </a:defRPr>
            </a:lvl4pPr>
            <a:lvl5pPr marL="806450" indent="-171450">
              <a:buClr>
                <a:schemeClr val="bg2"/>
              </a:buClr>
              <a:buFont typeface="Arial" panose="020B0604020202020204" pitchFamily="34" charset="0"/>
              <a:buChar char="•"/>
              <a:defRPr lang="en-GB" sz="1100" dirty="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4"/>
            <a:endParaRPr lang="en-US" dirty="0"/>
          </a:p>
          <a:p>
            <a:pPr lvl="4"/>
            <a:endParaRPr lang="en-GB" dirty="0"/>
          </a:p>
        </p:txBody>
      </p:sp>
    </p:spTree>
    <p:extLst>
      <p:ext uri="{BB962C8B-B14F-4D97-AF65-F5344CB8AC3E}">
        <p14:creationId xmlns:p14="http://schemas.microsoft.com/office/powerpoint/2010/main" val="40242727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lide with column and box">
    <p:spTree>
      <p:nvGrpSpPr>
        <p:cNvPr id="1" name=""/>
        <p:cNvGrpSpPr/>
        <p:nvPr/>
      </p:nvGrpSpPr>
      <p:grpSpPr>
        <a:xfrm>
          <a:off x="0" y="0"/>
          <a:ext cx="0" cy="0"/>
          <a:chOff x="0" y="0"/>
          <a:chExt cx="0" cy="0"/>
        </a:xfrm>
      </p:grpSpPr>
      <p:cxnSp>
        <p:nvCxnSpPr>
          <p:cNvPr id="6" name="Google Shape;555;p32">
            <a:extLst>
              <a:ext uri="{FF2B5EF4-FFF2-40B4-BE49-F238E27FC236}">
                <a16:creationId xmlns:a16="http://schemas.microsoft.com/office/drawing/2014/main" id="{46B37E11-9CD2-C786-42E0-95B538DD89D7}"/>
              </a:ext>
            </a:extLst>
          </p:cNvPr>
          <p:cNvCxnSpPr/>
          <p:nvPr userDrawn="1"/>
        </p:nvCxnSpPr>
        <p:spPr>
          <a:xfrm>
            <a:off x="705600" y="4735992"/>
            <a:ext cx="7732800" cy="0"/>
          </a:xfrm>
          <a:prstGeom prst="straightConnector1">
            <a:avLst/>
          </a:prstGeom>
          <a:noFill/>
          <a:ln w="9525" cap="flat" cmpd="sng">
            <a:solidFill>
              <a:schemeClr val="tx2"/>
            </a:solidFill>
            <a:prstDash val="solid"/>
            <a:round/>
            <a:headEnd type="oval" w="med" len="med"/>
            <a:tailEnd type="oval" w="med" len="med"/>
          </a:ln>
        </p:spPr>
      </p:cxnSp>
      <p:sp>
        <p:nvSpPr>
          <p:cNvPr id="19" name="Rectangle 18">
            <a:extLst>
              <a:ext uri="{FF2B5EF4-FFF2-40B4-BE49-F238E27FC236}">
                <a16:creationId xmlns:a16="http://schemas.microsoft.com/office/drawing/2014/main" id="{5DD650C6-83E4-7AF0-5814-1131B60EA7D7}"/>
              </a:ext>
            </a:extLst>
          </p:cNvPr>
          <p:cNvSpPr/>
          <p:nvPr userDrawn="1"/>
        </p:nvSpPr>
        <p:spPr>
          <a:xfrm>
            <a:off x="0" y="0"/>
            <a:ext cx="9275857" cy="4242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21" name="Graphic 20">
            <a:extLst>
              <a:ext uri="{FF2B5EF4-FFF2-40B4-BE49-F238E27FC236}">
                <a16:creationId xmlns:a16="http://schemas.microsoft.com/office/drawing/2014/main" id="{A14D598F-D0F4-A0AB-BF84-7D441246A06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74431" y="99970"/>
            <a:ext cx="715514" cy="224289"/>
          </a:xfrm>
          <a:prstGeom prst="rect">
            <a:avLst/>
          </a:prstGeom>
        </p:spPr>
      </p:pic>
      <p:sp>
        <p:nvSpPr>
          <p:cNvPr id="22" name="Google Shape;82;p22">
            <a:extLst>
              <a:ext uri="{FF2B5EF4-FFF2-40B4-BE49-F238E27FC236}">
                <a16:creationId xmlns:a16="http://schemas.microsoft.com/office/drawing/2014/main" id="{94C94675-86D1-86EE-B14F-71BD8EDDA08D}"/>
              </a:ext>
            </a:extLst>
          </p:cNvPr>
          <p:cNvSpPr txBox="1">
            <a:spLocks/>
          </p:cNvSpPr>
          <p:nvPr userDrawn="1"/>
        </p:nvSpPr>
        <p:spPr>
          <a:xfrm>
            <a:off x="720000"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chemeClr val="accent5"/>
                </a:solidFill>
              </a:rPr>
              <a:t>© Cornerstone Barristers · cornerstonebarristers.com · @cornerstonebarr</a:t>
            </a:r>
          </a:p>
        </p:txBody>
      </p:sp>
      <p:sp>
        <p:nvSpPr>
          <p:cNvPr id="23" name="Rectangle 22">
            <a:extLst>
              <a:ext uri="{FF2B5EF4-FFF2-40B4-BE49-F238E27FC236}">
                <a16:creationId xmlns:a16="http://schemas.microsoft.com/office/drawing/2014/main" id="{BE911EAF-2B70-ED71-BE81-A8014669F394}"/>
              </a:ext>
            </a:extLst>
          </p:cNvPr>
          <p:cNvSpPr/>
          <p:nvPr userDrawn="1"/>
        </p:nvSpPr>
        <p:spPr>
          <a:xfrm>
            <a:off x="0" y="5043530"/>
            <a:ext cx="9275857" cy="999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25" name="Graphic 24">
            <a:extLst>
              <a:ext uri="{FF2B5EF4-FFF2-40B4-BE49-F238E27FC236}">
                <a16:creationId xmlns:a16="http://schemas.microsoft.com/office/drawing/2014/main" id="{A3FA842B-38E1-092E-6CCB-F484F45D9EF9}"/>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5400000">
            <a:off x="-1254874" y="2852784"/>
            <a:ext cx="2659678" cy="380720"/>
          </a:xfrm>
          <a:prstGeom prst="rect">
            <a:avLst/>
          </a:prstGeom>
        </p:spPr>
      </p:pic>
      <p:sp>
        <p:nvSpPr>
          <p:cNvPr id="28" name="Text Placeholder 26">
            <a:extLst>
              <a:ext uri="{FF2B5EF4-FFF2-40B4-BE49-F238E27FC236}">
                <a16:creationId xmlns:a16="http://schemas.microsoft.com/office/drawing/2014/main" id="{24EBE9E5-A9DF-8204-E1B4-0D259C0F90F5}"/>
              </a:ext>
            </a:extLst>
          </p:cNvPr>
          <p:cNvSpPr>
            <a:spLocks noGrp="1"/>
          </p:cNvSpPr>
          <p:nvPr>
            <p:ph type="body" sz="quarter" idx="10"/>
          </p:nvPr>
        </p:nvSpPr>
        <p:spPr>
          <a:xfrm>
            <a:off x="719850" y="1641840"/>
            <a:ext cx="3806113" cy="2991575"/>
          </a:xfrm>
          <a:prstGeom prst="rect">
            <a:avLst/>
          </a:prstGeom>
        </p:spPr>
        <p:txBody>
          <a:bodyPr/>
          <a:lstStyle>
            <a:lvl1pPr>
              <a:defRPr sz="1100">
                <a:solidFill>
                  <a:schemeClr val="tx1"/>
                </a:solidFill>
                <a:latin typeface="+mn-lt"/>
              </a:defRPr>
            </a:lvl1pPr>
            <a:lvl2pPr marL="171450" indent="-171450">
              <a:buFont typeface="Arial" panose="020B0604020202020204" pitchFamily="34" charset="0"/>
              <a:buChar char="•"/>
              <a:defRPr sz="1100">
                <a:solidFill>
                  <a:schemeClr val="tx1"/>
                </a:solidFill>
                <a:latin typeface="+mn-lt"/>
              </a:defRPr>
            </a:lvl2pPr>
            <a:lvl3pPr marL="358775" indent="-171450">
              <a:buClr>
                <a:schemeClr val="tx2"/>
              </a:buClr>
              <a:buFont typeface="Arial" panose="020B0604020202020204" pitchFamily="34" charset="0"/>
              <a:buChar char="•"/>
              <a:tabLst>
                <a:tab pos="447675" algn="l"/>
              </a:tabLst>
              <a:defRPr sz="1100">
                <a:solidFill>
                  <a:schemeClr val="tx1"/>
                </a:solidFill>
                <a:latin typeface="+mn-lt"/>
              </a:defRPr>
            </a:lvl3pPr>
            <a:lvl4pPr marL="538163" indent="-171450">
              <a:buClr>
                <a:schemeClr val="accent5"/>
              </a:buClr>
              <a:buFont typeface="Arial" panose="020B0604020202020204" pitchFamily="34" charset="0"/>
              <a:buChar char="•"/>
              <a:defRPr sz="1100">
                <a:solidFill>
                  <a:schemeClr val="tx1"/>
                </a:solidFill>
                <a:latin typeface="+mn-lt"/>
              </a:defRPr>
            </a:lvl4pPr>
            <a:lvl5pPr marL="806450" indent="-171450">
              <a:buClr>
                <a:schemeClr val="bg2"/>
              </a:buClr>
              <a:buFont typeface="Arial" panose="020B0604020202020204" pitchFamily="34" charset="0"/>
              <a:buChar char="•"/>
              <a:defRPr lang="en-GB" sz="1100" dirty="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4"/>
            <a:endParaRPr lang="en-US" dirty="0"/>
          </a:p>
          <a:p>
            <a:pPr lvl="4"/>
            <a:endParaRPr lang="en-GB" dirty="0"/>
          </a:p>
        </p:txBody>
      </p:sp>
      <p:sp>
        <p:nvSpPr>
          <p:cNvPr id="31" name="Text Placeholder 30">
            <a:extLst>
              <a:ext uri="{FF2B5EF4-FFF2-40B4-BE49-F238E27FC236}">
                <a16:creationId xmlns:a16="http://schemas.microsoft.com/office/drawing/2014/main" id="{60C5E8C4-76CE-75A0-C88B-603BA9F7B3B1}"/>
              </a:ext>
            </a:extLst>
          </p:cNvPr>
          <p:cNvSpPr>
            <a:spLocks noGrp="1"/>
          </p:cNvSpPr>
          <p:nvPr>
            <p:ph type="body" sz="quarter" idx="12" hasCustomPrompt="1"/>
          </p:nvPr>
        </p:nvSpPr>
        <p:spPr>
          <a:xfrm>
            <a:off x="719138" y="725184"/>
            <a:ext cx="7720012" cy="531886"/>
          </a:xfrm>
          <a:prstGeom prst="rect">
            <a:avLst/>
          </a:prstGeom>
        </p:spPr>
        <p:txBody>
          <a:bodyPr/>
          <a:lstStyle>
            <a:lvl1pPr>
              <a:defRPr sz="2800" b="1">
                <a:solidFill>
                  <a:schemeClr val="accent1"/>
                </a:solidFill>
                <a:latin typeface="+mj-lt"/>
              </a:defRPr>
            </a:lvl1pPr>
          </a:lstStyle>
          <a:p>
            <a:pPr lvl="0"/>
            <a:r>
              <a:rPr lang="en-GB" noProof="0" dirty="0"/>
              <a:t>Slide with column and box</a:t>
            </a:r>
          </a:p>
        </p:txBody>
      </p:sp>
      <p:sp>
        <p:nvSpPr>
          <p:cNvPr id="3" name="Text Placeholder 26">
            <a:extLst>
              <a:ext uri="{FF2B5EF4-FFF2-40B4-BE49-F238E27FC236}">
                <a16:creationId xmlns:a16="http://schemas.microsoft.com/office/drawing/2014/main" id="{3370A670-7728-C5F0-9628-F83E41372502}"/>
              </a:ext>
            </a:extLst>
          </p:cNvPr>
          <p:cNvSpPr>
            <a:spLocks noGrp="1"/>
          </p:cNvSpPr>
          <p:nvPr>
            <p:ph type="body" sz="quarter" idx="13"/>
          </p:nvPr>
        </p:nvSpPr>
        <p:spPr>
          <a:xfrm>
            <a:off x="4637928" y="1640581"/>
            <a:ext cx="3806113" cy="2991575"/>
          </a:xfrm>
          <a:prstGeom prst="rect">
            <a:avLst/>
          </a:prstGeom>
          <a:solidFill>
            <a:srgbClr val="F2F6F6"/>
          </a:solidFill>
          <a:effectLst>
            <a:outerShdw blurRad="25400" dist="63500" dir="2760000" sx="99000" sy="99000" algn="ctr" rotWithShape="0">
              <a:schemeClr val="accent5">
                <a:alpha val="24000"/>
              </a:schemeClr>
            </a:outerShdw>
          </a:effectLst>
        </p:spPr>
        <p:txBody>
          <a:bodyPr/>
          <a:lstStyle>
            <a:lvl1pPr marL="177800" indent="0">
              <a:defRPr sz="1100">
                <a:solidFill>
                  <a:schemeClr val="tx1"/>
                </a:solidFill>
                <a:latin typeface="+mn-lt"/>
              </a:defRPr>
            </a:lvl1pPr>
            <a:lvl2pPr marL="360363" indent="-171450">
              <a:buFont typeface="Arial" panose="020B0604020202020204" pitchFamily="34" charset="0"/>
              <a:buChar char="•"/>
              <a:defRPr sz="1100">
                <a:solidFill>
                  <a:schemeClr val="tx1"/>
                </a:solidFill>
                <a:latin typeface="+mn-lt"/>
              </a:defRPr>
            </a:lvl2pPr>
            <a:lvl3pPr marL="538163" indent="-171450">
              <a:buClr>
                <a:schemeClr val="tx2"/>
              </a:buClr>
              <a:buFont typeface="Arial" panose="020B0604020202020204" pitchFamily="34" charset="0"/>
              <a:buChar char="•"/>
              <a:tabLst>
                <a:tab pos="447675" algn="l"/>
              </a:tabLst>
              <a:defRPr sz="1100">
                <a:solidFill>
                  <a:schemeClr val="tx1"/>
                </a:solidFill>
                <a:latin typeface="+mn-lt"/>
              </a:defRPr>
            </a:lvl3pPr>
            <a:lvl4pPr marL="715963" indent="-171450">
              <a:buClr>
                <a:schemeClr val="accent5"/>
              </a:buClr>
              <a:buFont typeface="Arial" panose="020B0604020202020204" pitchFamily="34" charset="0"/>
              <a:buChar char="•"/>
              <a:defRPr sz="1100">
                <a:solidFill>
                  <a:schemeClr val="tx1"/>
                </a:solidFill>
                <a:latin typeface="+mn-lt"/>
              </a:defRPr>
            </a:lvl4pPr>
            <a:lvl5pPr marL="985838" indent="-171450">
              <a:buClr>
                <a:schemeClr val="bg2"/>
              </a:buClr>
              <a:buFont typeface="Arial" panose="020B0604020202020204" pitchFamily="34" charset="0"/>
              <a:buChar char="•"/>
              <a:defRPr lang="en-GB" sz="1100" dirty="0">
                <a:solidFill>
                  <a:schemeClr val="tx1"/>
                </a:solidFill>
              </a:defRPr>
            </a:lvl5pPr>
          </a:lstStyle>
          <a:p>
            <a:pPr lvl="0"/>
            <a:endParaRPr lang="en-GB" noProof="0"/>
          </a:p>
          <a:p>
            <a:pPr lvl="0"/>
            <a:endParaRPr lang="en-GB" noProof="0"/>
          </a:p>
          <a:p>
            <a:pPr lvl="0"/>
            <a:endParaRPr lang="en-GB" noProof="0"/>
          </a:p>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a:p>
            <a:pPr lvl="4"/>
            <a:endParaRPr lang="en-GB" noProof="0"/>
          </a:p>
          <a:p>
            <a:pPr lvl="4"/>
            <a:endParaRPr lang="en-GB" noProof="0"/>
          </a:p>
        </p:txBody>
      </p:sp>
      <p:sp>
        <p:nvSpPr>
          <p:cNvPr id="5" name="Text Placeholder 4">
            <a:extLst>
              <a:ext uri="{FF2B5EF4-FFF2-40B4-BE49-F238E27FC236}">
                <a16:creationId xmlns:a16="http://schemas.microsoft.com/office/drawing/2014/main" id="{639A3C26-2428-D4D9-51FD-457641C9EE7F}"/>
              </a:ext>
            </a:extLst>
          </p:cNvPr>
          <p:cNvSpPr>
            <a:spLocks noGrp="1"/>
          </p:cNvSpPr>
          <p:nvPr>
            <p:ph type="body" sz="quarter" idx="14" hasCustomPrompt="1"/>
          </p:nvPr>
        </p:nvSpPr>
        <p:spPr>
          <a:xfrm>
            <a:off x="4848225" y="1712913"/>
            <a:ext cx="3590925" cy="430212"/>
          </a:xfrm>
          <a:prstGeom prst="rect">
            <a:avLst/>
          </a:prstGeom>
        </p:spPr>
        <p:txBody>
          <a:bodyPr anchor="ctr"/>
          <a:lstStyle>
            <a:lvl1pPr>
              <a:defRPr sz="1100" b="1">
                <a:solidFill>
                  <a:schemeClr val="tx1"/>
                </a:solidFill>
                <a:latin typeface="+mj-lt"/>
              </a:defRPr>
            </a:lvl1pPr>
          </a:lstStyle>
          <a:p>
            <a:pPr lvl="0"/>
            <a:r>
              <a:rPr lang="en-GB" noProof="0"/>
              <a:t>Box title</a:t>
            </a:r>
          </a:p>
        </p:txBody>
      </p:sp>
      <p:cxnSp>
        <p:nvCxnSpPr>
          <p:cNvPr id="8" name="Straight Connector 7">
            <a:extLst>
              <a:ext uri="{FF2B5EF4-FFF2-40B4-BE49-F238E27FC236}">
                <a16:creationId xmlns:a16="http://schemas.microsoft.com/office/drawing/2014/main" id="{C68C5F62-9B18-A146-D5D5-4D34CEA712D2}"/>
              </a:ext>
            </a:extLst>
          </p:cNvPr>
          <p:cNvCxnSpPr>
            <a:cxnSpLocks/>
          </p:cNvCxnSpPr>
          <p:nvPr userDrawn="1"/>
        </p:nvCxnSpPr>
        <p:spPr>
          <a:xfrm>
            <a:off x="4637928" y="1640581"/>
            <a:ext cx="0" cy="2991575"/>
          </a:xfrm>
          <a:prstGeom prst="line">
            <a:avLst/>
          </a:prstGeom>
          <a:ln w="28575">
            <a:solidFill>
              <a:srgbClr val="F05AA0"/>
            </a:solidFill>
          </a:ln>
          <a:effectLst/>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9021449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ne column and picure on the right">
    <p:spTree>
      <p:nvGrpSpPr>
        <p:cNvPr id="1" name=""/>
        <p:cNvGrpSpPr/>
        <p:nvPr/>
      </p:nvGrpSpPr>
      <p:grpSpPr>
        <a:xfrm>
          <a:off x="0" y="0"/>
          <a:ext cx="0" cy="0"/>
          <a:chOff x="0" y="0"/>
          <a:chExt cx="0" cy="0"/>
        </a:xfrm>
      </p:grpSpPr>
      <p:sp>
        <p:nvSpPr>
          <p:cNvPr id="47" name="Picture Placeholder 46">
            <a:extLst>
              <a:ext uri="{FF2B5EF4-FFF2-40B4-BE49-F238E27FC236}">
                <a16:creationId xmlns:a16="http://schemas.microsoft.com/office/drawing/2014/main" id="{08B464E9-8D1C-E071-CC1B-CF7A940DDB0A}"/>
              </a:ext>
            </a:extLst>
          </p:cNvPr>
          <p:cNvSpPr>
            <a:spLocks noGrp="1"/>
          </p:cNvSpPr>
          <p:nvPr>
            <p:ph type="pic" sz="quarter" idx="13"/>
          </p:nvPr>
        </p:nvSpPr>
        <p:spPr>
          <a:xfrm>
            <a:off x="4747098" y="725183"/>
            <a:ext cx="3677052" cy="3875391"/>
          </a:xfrm>
          <a:prstGeom prst="rect">
            <a:avLst/>
          </a:prstGeom>
        </p:spPr>
        <p:txBody>
          <a:bodyPr/>
          <a:lstStyle/>
          <a:p>
            <a:endParaRPr lang="en-GB"/>
          </a:p>
        </p:txBody>
      </p:sp>
      <p:sp>
        <p:nvSpPr>
          <p:cNvPr id="7" name="Google Shape;267;p26">
            <a:extLst>
              <a:ext uri="{FF2B5EF4-FFF2-40B4-BE49-F238E27FC236}">
                <a16:creationId xmlns:a16="http://schemas.microsoft.com/office/drawing/2014/main" id="{63E0EB4F-C5D6-855D-78E4-12E995650CCF}"/>
              </a:ext>
            </a:extLst>
          </p:cNvPr>
          <p:cNvSpPr/>
          <p:nvPr userDrawn="1"/>
        </p:nvSpPr>
        <p:spPr>
          <a:xfrm>
            <a:off x="7382620" y="2460496"/>
            <a:ext cx="1432200" cy="1432200"/>
          </a:xfrm>
          <a:prstGeom prst="ellipse">
            <a:avLst/>
          </a:prstGeom>
          <a:solidFill>
            <a:schemeClr val="bg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Text Placeholder 26">
            <a:extLst>
              <a:ext uri="{FF2B5EF4-FFF2-40B4-BE49-F238E27FC236}">
                <a16:creationId xmlns:a16="http://schemas.microsoft.com/office/drawing/2014/main" id="{66FD501B-497B-6225-4225-A4C2FB3302BC}"/>
              </a:ext>
            </a:extLst>
          </p:cNvPr>
          <p:cNvSpPr>
            <a:spLocks noGrp="1"/>
          </p:cNvSpPr>
          <p:nvPr>
            <p:ph type="body" sz="quarter" idx="10"/>
          </p:nvPr>
        </p:nvSpPr>
        <p:spPr>
          <a:xfrm>
            <a:off x="719850" y="1747737"/>
            <a:ext cx="3806113" cy="2885678"/>
          </a:xfrm>
          <a:prstGeom prst="rect">
            <a:avLst/>
          </a:prstGeom>
        </p:spPr>
        <p:txBody>
          <a:bodyPr/>
          <a:lstStyle>
            <a:lvl1pPr>
              <a:defRPr sz="1100">
                <a:solidFill>
                  <a:schemeClr val="tx1"/>
                </a:solidFill>
                <a:latin typeface="+mn-lt"/>
              </a:defRPr>
            </a:lvl1pPr>
            <a:lvl2pPr marL="171450" indent="-171450">
              <a:buFont typeface="Arial" panose="020B0604020202020204" pitchFamily="34" charset="0"/>
              <a:buChar char="•"/>
              <a:defRPr sz="1100">
                <a:solidFill>
                  <a:schemeClr val="tx1"/>
                </a:solidFill>
                <a:latin typeface="+mn-lt"/>
              </a:defRPr>
            </a:lvl2pPr>
            <a:lvl3pPr marL="358775" indent="-171450">
              <a:buClr>
                <a:schemeClr val="tx2"/>
              </a:buClr>
              <a:buFont typeface="Arial" panose="020B0604020202020204" pitchFamily="34" charset="0"/>
              <a:buChar char="•"/>
              <a:tabLst>
                <a:tab pos="447675" algn="l"/>
              </a:tabLst>
              <a:defRPr sz="1100">
                <a:solidFill>
                  <a:schemeClr val="tx1"/>
                </a:solidFill>
                <a:latin typeface="+mn-lt"/>
              </a:defRPr>
            </a:lvl3pPr>
            <a:lvl4pPr marL="538163" indent="-171450">
              <a:buClr>
                <a:schemeClr val="accent5"/>
              </a:buClr>
              <a:buFont typeface="Arial" panose="020B0604020202020204" pitchFamily="34" charset="0"/>
              <a:buChar char="•"/>
              <a:defRPr sz="1100">
                <a:solidFill>
                  <a:schemeClr val="tx1"/>
                </a:solidFill>
                <a:latin typeface="+mn-lt"/>
              </a:defRPr>
            </a:lvl4pPr>
            <a:lvl5pPr marL="806450" indent="-171450">
              <a:buClr>
                <a:schemeClr val="bg2"/>
              </a:buClr>
              <a:buFont typeface="Arial" panose="020B0604020202020204" pitchFamily="34" charset="0"/>
              <a:buChar char="•"/>
              <a:defRPr lang="en-GB" sz="1100" dirty="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4"/>
            <a:endParaRPr lang="en-US" dirty="0"/>
          </a:p>
          <a:p>
            <a:pPr lvl="4"/>
            <a:endParaRPr lang="en-GB" dirty="0"/>
          </a:p>
        </p:txBody>
      </p:sp>
      <p:sp>
        <p:nvSpPr>
          <p:cNvPr id="38" name="Text Placeholder 30">
            <a:extLst>
              <a:ext uri="{FF2B5EF4-FFF2-40B4-BE49-F238E27FC236}">
                <a16:creationId xmlns:a16="http://schemas.microsoft.com/office/drawing/2014/main" id="{7BA372E3-64C8-32B5-5879-BF3B258844BC}"/>
              </a:ext>
            </a:extLst>
          </p:cNvPr>
          <p:cNvSpPr>
            <a:spLocks noGrp="1"/>
          </p:cNvSpPr>
          <p:nvPr>
            <p:ph type="body" sz="quarter" idx="12" hasCustomPrompt="1"/>
          </p:nvPr>
        </p:nvSpPr>
        <p:spPr>
          <a:xfrm>
            <a:off x="719138" y="725184"/>
            <a:ext cx="3806113" cy="531886"/>
          </a:xfrm>
          <a:prstGeom prst="rect">
            <a:avLst/>
          </a:prstGeom>
        </p:spPr>
        <p:txBody>
          <a:bodyPr/>
          <a:lstStyle>
            <a:lvl1pPr>
              <a:defRPr sz="2800" b="1">
                <a:solidFill>
                  <a:schemeClr val="accent1"/>
                </a:solidFill>
                <a:latin typeface="+mj-lt"/>
              </a:defRPr>
            </a:lvl1pPr>
          </a:lstStyle>
          <a:p>
            <a:pPr lvl="0"/>
            <a:r>
              <a:rPr lang="en-GB" noProof="0" dirty="0"/>
              <a:t>One column and picture on the right</a:t>
            </a:r>
          </a:p>
        </p:txBody>
      </p:sp>
      <p:cxnSp>
        <p:nvCxnSpPr>
          <p:cNvPr id="39" name="Google Shape;555;p32">
            <a:extLst>
              <a:ext uri="{FF2B5EF4-FFF2-40B4-BE49-F238E27FC236}">
                <a16:creationId xmlns:a16="http://schemas.microsoft.com/office/drawing/2014/main" id="{8E0E047D-EC28-9F78-ED63-3C21812A60E8}"/>
              </a:ext>
            </a:extLst>
          </p:cNvPr>
          <p:cNvCxnSpPr/>
          <p:nvPr userDrawn="1"/>
        </p:nvCxnSpPr>
        <p:spPr>
          <a:xfrm>
            <a:off x="705600" y="4735992"/>
            <a:ext cx="7732800" cy="0"/>
          </a:xfrm>
          <a:prstGeom prst="straightConnector1">
            <a:avLst/>
          </a:prstGeom>
          <a:noFill/>
          <a:ln w="9525" cap="flat" cmpd="sng">
            <a:solidFill>
              <a:schemeClr val="tx2"/>
            </a:solidFill>
            <a:prstDash val="solid"/>
            <a:round/>
            <a:headEnd type="oval" w="med" len="med"/>
            <a:tailEnd type="oval" w="med" len="med"/>
          </a:ln>
        </p:spPr>
      </p:cxnSp>
      <p:sp>
        <p:nvSpPr>
          <p:cNvPr id="40" name="Rectangle 39">
            <a:extLst>
              <a:ext uri="{FF2B5EF4-FFF2-40B4-BE49-F238E27FC236}">
                <a16:creationId xmlns:a16="http://schemas.microsoft.com/office/drawing/2014/main" id="{E39BF2AC-3343-7775-8AEC-63995D839C4A}"/>
              </a:ext>
            </a:extLst>
          </p:cNvPr>
          <p:cNvSpPr/>
          <p:nvPr userDrawn="1"/>
        </p:nvSpPr>
        <p:spPr>
          <a:xfrm>
            <a:off x="0" y="0"/>
            <a:ext cx="9275857" cy="4242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41" name="Graphic 40">
            <a:extLst>
              <a:ext uri="{FF2B5EF4-FFF2-40B4-BE49-F238E27FC236}">
                <a16:creationId xmlns:a16="http://schemas.microsoft.com/office/drawing/2014/main" id="{E2E6679E-87EE-F7CD-9CA8-4CEB8C3A1A2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74431" y="99970"/>
            <a:ext cx="715514" cy="224289"/>
          </a:xfrm>
          <a:prstGeom prst="rect">
            <a:avLst/>
          </a:prstGeom>
        </p:spPr>
      </p:pic>
      <p:sp>
        <p:nvSpPr>
          <p:cNvPr id="42" name="Google Shape;82;p22">
            <a:extLst>
              <a:ext uri="{FF2B5EF4-FFF2-40B4-BE49-F238E27FC236}">
                <a16:creationId xmlns:a16="http://schemas.microsoft.com/office/drawing/2014/main" id="{9022DD1B-B488-68E6-615E-38E0EBA44F93}"/>
              </a:ext>
            </a:extLst>
          </p:cNvPr>
          <p:cNvSpPr txBox="1">
            <a:spLocks/>
          </p:cNvSpPr>
          <p:nvPr userDrawn="1"/>
        </p:nvSpPr>
        <p:spPr>
          <a:xfrm>
            <a:off x="720000"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chemeClr val="accent5"/>
                </a:solidFill>
              </a:rPr>
              <a:t>© Cornerstone Barristers · cornerstonebarristers.com · @cornerstonebarr</a:t>
            </a:r>
          </a:p>
        </p:txBody>
      </p:sp>
      <p:sp>
        <p:nvSpPr>
          <p:cNvPr id="43" name="Rectangle 42">
            <a:extLst>
              <a:ext uri="{FF2B5EF4-FFF2-40B4-BE49-F238E27FC236}">
                <a16:creationId xmlns:a16="http://schemas.microsoft.com/office/drawing/2014/main" id="{6A4411AD-5923-82DA-90EF-BEB088F95FC2}"/>
              </a:ext>
            </a:extLst>
          </p:cNvPr>
          <p:cNvSpPr/>
          <p:nvPr userDrawn="1"/>
        </p:nvSpPr>
        <p:spPr>
          <a:xfrm>
            <a:off x="0" y="5043530"/>
            <a:ext cx="9275857" cy="999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45" name="Graphic 44">
            <a:extLst>
              <a:ext uri="{FF2B5EF4-FFF2-40B4-BE49-F238E27FC236}">
                <a16:creationId xmlns:a16="http://schemas.microsoft.com/office/drawing/2014/main" id="{7F156DB2-6DB7-4E17-0353-449ABD1EFC3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4637928" y="483293"/>
            <a:ext cx="2659678" cy="380720"/>
          </a:xfrm>
          <a:prstGeom prst="rect">
            <a:avLst/>
          </a:prstGeom>
        </p:spPr>
      </p:pic>
    </p:spTree>
    <p:extLst>
      <p:ext uri="{BB962C8B-B14F-4D97-AF65-F5344CB8AC3E}">
        <p14:creationId xmlns:p14="http://schemas.microsoft.com/office/powerpoint/2010/main" val="1814989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preserve="1" userDrawn="1">
  <p:cSld name="1_Title slide">
    <p:bg>
      <p:bgRef idx="1001">
        <a:schemeClr val="bg2"/>
      </p:bgRef>
    </p:bg>
    <p:spTree>
      <p:nvGrpSpPr>
        <p:cNvPr id="1" name="Shape 8"/>
        <p:cNvGrpSpPr/>
        <p:nvPr/>
      </p:nvGrpSpPr>
      <p:grpSpPr>
        <a:xfrm>
          <a:off x="0" y="0"/>
          <a:ext cx="0" cy="0"/>
          <a:chOff x="0" y="0"/>
          <a:chExt cx="0" cy="0"/>
        </a:xfrm>
      </p:grpSpPr>
      <p:pic>
        <p:nvPicPr>
          <p:cNvPr id="8" name="Graphic 7">
            <a:extLst>
              <a:ext uri="{FF2B5EF4-FFF2-40B4-BE49-F238E27FC236}">
                <a16:creationId xmlns:a16="http://schemas.microsoft.com/office/drawing/2014/main" id="{2B85E7B3-D304-6508-4DBB-6F272303864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403107" y="387915"/>
            <a:ext cx="2659678" cy="380720"/>
          </a:xfrm>
          <a:prstGeom prst="rect">
            <a:avLst/>
          </a:prstGeom>
        </p:spPr>
      </p:pic>
      <p:sp>
        <p:nvSpPr>
          <p:cNvPr id="11" name="Google Shape;82;p22">
            <a:extLst>
              <a:ext uri="{FF2B5EF4-FFF2-40B4-BE49-F238E27FC236}">
                <a16:creationId xmlns:a16="http://schemas.microsoft.com/office/drawing/2014/main" id="{12B3DEAE-02BB-A5F8-62B0-14EFEC1219A9}"/>
              </a:ext>
            </a:extLst>
          </p:cNvPr>
          <p:cNvSpPr txBox="1">
            <a:spLocks/>
          </p:cNvSpPr>
          <p:nvPr userDrawn="1"/>
        </p:nvSpPr>
        <p:spPr>
          <a:xfrm>
            <a:off x="579201"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rgbClr val="C6DADA"/>
                </a:solidFill>
              </a:rPr>
              <a:t>© Cornerstone Barristers · cornerstonebarristers.com · @cornerstonebarr</a:t>
            </a:r>
          </a:p>
        </p:txBody>
      </p:sp>
      <p:sp>
        <p:nvSpPr>
          <p:cNvPr id="14" name="Text Placeholder 13">
            <a:extLst>
              <a:ext uri="{FF2B5EF4-FFF2-40B4-BE49-F238E27FC236}">
                <a16:creationId xmlns:a16="http://schemas.microsoft.com/office/drawing/2014/main" id="{63E2686C-91FC-CFE1-7779-5BAEDA2E6AAB}"/>
              </a:ext>
            </a:extLst>
          </p:cNvPr>
          <p:cNvSpPr>
            <a:spLocks noGrp="1"/>
          </p:cNvSpPr>
          <p:nvPr>
            <p:ph type="body" sz="quarter" idx="10" hasCustomPrompt="1"/>
          </p:nvPr>
        </p:nvSpPr>
        <p:spPr>
          <a:xfrm>
            <a:off x="541762" y="1503133"/>
            <a:ext cx="7406923" cy="1155700"/>
          </a:xfrm>
          <a:prstGeom prst="rect">
            <a:avLst/>
          </a:prstGeom>
        </p:spPr>
        <p:txBody>
          <a:bodyPr anchor="ctr"/>
          <a:lstStyle>
            <a:lvl1pPr algn="l">
              <a:defRPr sz="4800" b="1">
                <a:solidFill>
                  <a:schemeClr val="tx1"/>
                </a:solidFill>
                <a:latin typeface="+mj-lt"/>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noProof="0"/>
              <a:t>Presentation title in two lines if need be</a:t>
            </a:r>
          </a:p>
        </p:txBody>
      </p:sp>
      <p:sp>
        <p:nvSpPr>
          <p:cNvPr id="16" name="Text Placeholder 15">
            <a:extLst>
              <a:ext uri="{FF2B5EF4-FFF2-40B4-BE49-F238E27FC236}">
                <a16:creationId xmlns:a16="http://schemas.microsoft.com/office/drawing/2014/main" id="{20062856-66B7-0FE0-8118-72A8F6C23158}"/>
              </a:ext>
            </a:extLst>
          </p:cNvPr>
          <p:cNvSpPr>
            <a:spLocks noGrp="1"/>
          </p:cNvSpPr>
          <p:nvPr>
            <p:ph type="body" sz="quarter" idx="11" hasCustomPrompt="1"/>
          </p:nvPr>
        </p:nvSpPr>
        <p:spPr>
          <a:xfrm>
            <a:off x="769660" y="3583495"/>
            <a:ext cx="6090771" cy="342867"/>
          </a:xfrm>
          <a:prstGeom prst="rect">
            <a:avLst/>
          </a:prstGeom>
        </p:spPr>
        <p:txBody>
          <a:bodyPr anchor="ctr"/>
          <a:lstStyle>
            <a:lvl1pPr algn="l">
              <a:defRPr sz="1400" b="1">
                <a:solidFill>
                  <a:schemeClr val="tx1"/>
                </a:solidFill>
                <a:latin typeface="+mj-lt"/>
              </a:defRPr>
            </a:lvl1pPr>
          </a:lstStyle>
          <a:p>
            <a:pPr lvl="0"/>
            <a:r>
              <a:rPr lang="en-GB" noProof="0"/>
              <a:t>Speaker One · Speaker Two</a:t>
            </a:r>
          </a:p>
        </p:txBody>
      </p:sp>
      <p:sp>
        <p:nvSpPr>
          <p:cNvPr id="18" name="Text Placeholder 17">
            <a:extLst>
              <a:ext uri="{FF2B5EF4-FFF2-40B4-BE49-F238E27FC236}">
                <a16:creationId xmlns:a16="http://schemas.microsoft.com/office/drawing/2014/main" id="{0A820A8C-3AC3-5B5F-DE6E-950F1FA21FAA}"/>
              </a:ext>
            </a:extLst>
          </p:cNvPr>
          <p:cNvSpPr>
            <a:spLocks noGrp="1"/>
          </p:cNvSpPr>
          <p:nvPr>
            <p:ph type="body" sz="quarter" idx="12" hasCustomPrompt="1"/>
          </p:nvPr>
        </p:nvSpPr>
        <p:spPr>
          <a:xfrm>
            <a:off x="769194" y="3926362"/>
            <a:ext cx="6091237" cy="279689"/>
          </a:xfrm>
          <a:prstGeom prst="rect">
            <a:avLst/>
          </a:prstGeom>
        </p:spPr>
        <p:txBody>
          <a:bodyPr anchor="ctr"/>
          <a:lstStyle>
            <a:lvl1pPr algn="l">
              <a:defRPr sz="800">
                <a:solidFill>
                  <a:schemeClr val="tx1"/>
                </a:solidFill>
                <a:latin typeface="+mn-lt"/>
              </a:defRPr>
            </a:lvl1pPr>
          </a:lstStyle>
          <a:p>
            <a:pPr lvl="0"/>
            <a:r>
              <a:rPr lang="en-GB" noProof="0"/>
              <a:t>November 2022</a:t>
            </a:r>
          </a:p>
        </p:txBody>
      </p:sp>
      <p:cxnSp>
        <p:nvCxnSpPr>
          <p:cNvPr id="4" name="Straight Connector 3">
            <a:extLst>
              <a:ext uri="{FF2B5EF4-FFF2-40B4-BE49-F238E27FC236}">
                <a16:creationId xmlns:a16="http://schemas.microsoft.com/office/drawing/2014/main" id="{74E45E82-58EC-70BA-0BDB-5867FC7D2BA4}"/>
              </a:ext>
            </a:extLst>
          </p:cNvPr>
          <p:cNvCxnSpPr>
            <a:cxnSpLocks/>
          </p:cNvCxnSpPr>
          <p:nvPr userDrawn="1"/>
        </p:nvCxnSpPr>
        <p:spPr>
          <a:xfrm>
            <a:off x="676484" y="3520010"/>
            <a:ext cx="0" cy="756745"/>
          </a:xfrm>
          <a:prstGeom prst="line">
            <a:avLst/>
          </a:prstGeom>
          <a:ln w="19050">
            <a:solidFill>
              <a:srgbClr val="5FC594"/>
            </a:solidFill>
          </a:ln>
        </p:spPr>
        <p:style>
          <a:lnRef idx="1">
            <a:schemeClr val="accent2"/>
          </a:lnRef>
          <a:fillRef idx="0">
            <a:schemeClr val="accent2"/>
          </a:fillRef>
          <a:effectRef idx="0">
            <a:schemeClr val="accent2"/>
          </a:effectRef>
          <a:fontRef idx="minor">
            <a:schemeClr val="tx1"/>
          </a:fontRef>
        </p:style>
      </p:cxnSp>
      <p:pic>
        <p:nvPicPr>
          <p:cNvPr id="2" name="Graphic 1">
            <a:extLst>
              <a:ext uri="{FF2B5EF4-FFF2-40B4-BE49-F238E27FC236}">
                <a16:creationId xmlns:a16="http://schemas.microsoft.com/office/drawing/2014/main" id="{030AE02C-B6CF-EAB4-655A-6F6CB8B117FF}"/>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674431" y="387914"/>
            <a:ext cx="1214554" cy="380721"/>
          </a:xfrm>
          <a:prstGeom prst="rect">
            <a:avLst/>
          </a:prstGeom>
        </p:spPr>
      </p:pic>
    </p:spTree>
    <p:extLst>
      <p:ext uri="{BB962C8B-B14F-4D97-AF65-F5344CB8AC3E}">
        <p14:creationId xmlns:p14="http://schemas.microsoft.com/office/powerpoint/2010/main" val="1449279590"/>
      </p:ext>
    </p:extLst>
  </p:cSld>
  <p:clrMapOvr>
    <a:overrideClrMapping bg1="dk1" tx1="lt1" bg2="dk2" tx2="lt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One column and picure on the left">
    <p:spTree>
      <p:nvGrpSpPr>
        <p:cNvPr id="1" name=""/>
        <p:cNvGrpSpPr/>
        <p:nvPr/>
      </p:nvGrpSpPr>
      <p:grpSpPr>
        <a:xfrm>
          <a:off x="0" y="0"/>
          <a:ext cx="0" cy="0"/>
          <a:chOff x="0" y="0"/>
          <a:chExt cx="0" cy="0"/>
        </a:xfrm>
      </p:grpSpPr>
      <p:sp>
        <p:nvSpPr>
          <p:cNvPr id="4" name="Google Shape;405;p29">
            <a:extLst>
              <a:ext uri="{FF2B5EF4-FFF2-40B4-BE49-F238E27FC236}">
                <a16:creationId xmlns:a16="http://schemas.microsoft.com/office/drawing/2014/main" id="{18AFA9F9-4F05-1766-7AFF-564D789A9357}"/>
              </a:ext>
            </a:extLst>
          </p:cNvPr>
          <p:cNvSpPr/>
          <p:nvPr userDrawn="1"/>
        </p:nvSpPr>
        <p:spPr>
          <a:xfrm>
            <a:off x="7684189" y="-597989"/>
            <a:ext cx="1891200" cy="1891200"/>
          </a:xfrm>
          <a:prstGeom prst="ellipse">
            <a:avLst/>
          </a:prstGeom>
          <a:solidFill>
            <a:schemeClr val="bg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Picture Placeholder 46">
            <a:extLst>
              <a:ext uri="{FF2B5EF4-FFF2-40B4-BE49-F238E27FC236}">
                <a16:creationId xmlns:a16="http://schemas.microsoft.com/office/drawing/2014/main" id="{08B464E9-8D1C-E071-CC1B-CF7A940DDB0A}"/>
              </a:ext>
            </a:extLst>
          </p:cNvPr>
          <p:cNvSpPr>
            <a:spLocks noGrp="1"/>
          </p:cNvSpPr>
          <p:nvPr>
            <p:ph type="pic" sz="quarter" idx="13"/>
          </p:nvPr>
        </p:nvSpPr>
        <p:spPr>
          <a:xfrm>
            <a:off x="983000" y="725183"/>
            <a:ext cx="2755200" cy="3875391"/>
          </a:xfrm>
          <a:prstGeom prst="rect">
            <a:avLst/>
          </a:prstGeom>
        </p:spPr>
        <p:txBody>
          <a:bodyPr/>
          <a:lstStyle/>
          <a:p>
            <a:endParaRPr lang="en-GB"/>
          </a:p>
        </p:txBody>
      </p:sp>
      <p:sp>
        <p:nvSpPr>
          <p:cNvPr id="37" name="Text Placeholder 26">
            <a:extLst>
              <a:ext uri="{FF2B5EF4-FFF2-40B4-BE49-F238E27FC236}">
                <a16:creationId xmlns:a16="http://schemas.microsoft.com/office/drawing/2014/main" id="{66FD501B-497B-6225-4225-A4C2FB3302BC}"/>
              </a:ext>
            </a:extLst>
          </p:cNvPr>
          <p:cNvSpPr>
            <a:spLocks noGrp="1"/>
          </p:cNvSpPr>
          <p:nvPr>
            <p:ph type="body" sz="quarter" idx="10"/>
          </p:nvPr>
        </p:nvSpPr>
        <p:spPr>
          <a:xfrm>
            <a:off x="3841212" y="1747737"/>
            <a:ext cx="3806113" cy="2885678"/>
          </a:xfrm>
          <a:prstGeom prst="rect">
            <a:avLst/>
          </a:prstGeom>
        </p:spPr>
        <p:txBody>
          <a:bodyPr/>
          <a:lstStyle>
            <a:lvl1pPr>
              <a:defRPr sz="1100">
                <a:solidFill>
                  <a:schemeClr val="tx1"/>
                </a:solidFill>
                <a:latin typeface="+mn-lt"/>
              </a:defRPr>
            </a:lvl1pPr>
            <a:lvl2pPr marL="171450" indent="-171450">
              <a:buFont typeface="Arial" panose="020B0604020202020204" pitchFamily="34" charset="0"/>
              <a:buChar char="•"/>
              <a:defRPr sz="1100">
                <a:solidFill>
                  <a:schemeClr val="tx1"/>
                </a:solidFill>
                <a:latin typeface="+mn-lt"/>
              </a:defRPr>
            </a:lvl2pPr>
            <a:lvl3pPr marL="358775" indent="-171450">
              <a:buClr>
                <a:schemeClr val="tx2"/>
              </a:buClr>
              <a:buFont typeface="Arial" panose="020B0604020202020204" pitchFamily="34" charset="0"/>
              <a:buChar char="•"/>
              <a:tabLst>
                <a:tab pos="447675" algn="l"/>
              </a:tabLst>
              <a:defRPr sz="1100">
                <a:solidFill>
                  <a:schemeClr val="tx1"/>
                </a:solidFill>
                <a:latin typeface="+mn-lt"/>
              </a:defRPr>
            </a:lvl3pPr>
            <a:lvl4pPr marL="538163" indent="-171450">
              <a:buClr>
                <a:schemeClr val="accent5"/>
              </a:buClr>
              <a:buFont typeface="Arial" panose="020B0604020202020204" pitchFamily="34" charset="0"/>
              <a:buChar char="•"/>
              <a:defRPr sz="1100">
                <a:solidFill>
                  <a:schemeClr val="tx1"/>
                </a:solidFill>
                <a:latin typeface="+mn-lt"/>
              </a:defRPr>
            </a:lvl4pPr>
            <a:lvl5pPr marL="806450" indent="-171450">
              <a:buClr>
                <a:schemeClr val="bg2"/>
              </a:buClr>
              <a:buFont typeface="Arial" panose="020B0604020202020204" pitchFamily="34" charset="0"/>
              <a:buChar char="•"/>
              <a:defRPr lang="en-GB" sz="1100" dirty="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4"/>
            <a:endParaRPr lang="en-US" dirty="0"/>
          </a:p>
          <a:p>
            <a:pPr lvl="4"/>
            <a:endParaRPr lang="en-GB" dirty="0"/>
          </a:p>
        </p:txBody>
      </p:sp>
      <p:sp>
        <p:nvSpPr>
          <p:cNvPr id="38" name="Text Placeholder 30">
            <a:extLst>
              <a:ext uri="{FF2B5EF4-FFF2-40B4-BE49-F238E27FC236}">
                <a16:creationId xmlns:a16="http://schemas.microsoft.com/office/drawing/2014/main" id="{7BA372E3-64C8-32B5-5879-BF3B258844BC}"/>
              </a:ext>
            </a:extLst>
          </p:cNvPr>
          <p:cNvSpPr>
            <a:spLocks noGrp="1"/>
          </p:cNvSpPr>
          <p:nvPr>
            <p:ph type="body" sz="quarter" idx="12" hasCustomPrompt="1"/>
          </p:nvPr>
        </p:nvSpPr>
        <p:spPr>
          <a:xfrm>
            <a:off x="3840500" y="725184"/>
            <a:ext cx="3806113" cy="531886"/>
          </a:xfrm>
          <a:prstGeom prst="rect">
            <a:avLst/>
          </a:prstGeom>
        </p:spPr>
        <p:txBody>
          <a:bodyPr/>
          <a:lstStyle>
            <a:lvl1pPr>
              <a:defRPr sz="2800" b="1">
                <a:solidFill>
                  <a:schemeClr val="accent1"/>
                </a:solidFill>
                <a:latin typeface="+mj-lt"/>
              </a:defRPr>
            </a:lvl1pPr>
          </a:lstStyle>
          <a:p>
            <a:pPr lvl="0"/>
            <a:r>
              <a:rPr lang="en-GB" noProof="0" dirty="0"/>
              <a:t>One column and picture on the left</a:t>
            </a:r>
          </a:p>
        </p:txBody>
      </p:sp>
      <p:cxnSp>
        <p:nvCxnSpPr>
          <p:cNvPr id="39" name="Google Shape;555;p32">
            <a:extLst>
              <a:ext uri="{FF2B5EF4-FFF2-40B4-BE49-F238E27FC236}">
                <a16:creationId xmlns:a16="http://schemas.microsoft.com/office/drawing/2014/main" id="{8E0E047D-EC28-9F78-ED63-3C21812A60E8}"/>
              </a:ext>
            </a:extLst>
          </p:cNvPr>
          <p:cNvCxnSpPr/>
          <p:nvPr userDrawn="1"/>
        </p:nvCxnSpPr>
        <p:spPr>
          <a:xfrm>
            <a:off x="705600" y="4735992"/>
            <a:ext cx="7732800" cy="0"/>
          </a:xfrm>
          <a:prstGeom prst="straightConnector1">
            <a:avLst/>
          </a:prstGeom>
          <a:noFill/>
          <a:ln w="9525" cap="flat" cmpd="sng">
            <a:solidFill>
              <a:schemeClr val="tx2"/>
            </a:solidFill>
            <a:prstDash val="solid"/>
            <a:round/>
            <a:headEnd type="oval" w="med" len="med"/>
            <a:tailEnd type="oval" w="med" len="med"/>
          </a:ln>
        </p:spPr>
      </p:cxnSp>
      <p:sp>
        <p:nvSpPr>
          <p:cNvPr id="40" name="Rectangle 39">
            <a:extLst>
              <a:ext uri="{FF2B5EF4-FFF2-40B4-BE49-F238E27FC236}">
                <a16:creationId xmlns:a16="http://schemas.microsoft.com/office/drawing/2014/main" id="{E39BF2AC-3343-7775-8AEC-63995D839C4A}"/>
              </a:ext>
            </a:extLst>
          </p:cNvPr>
          <p:cNvSpPr/>
          <p:nvPr userDrawn="1"/>
        </p:nvSpPr>
        <p:spPr>
          <a:xfrm>
            <a:off x="0" y="0"/>
            <a:ext cx="9275857" cy="4242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41" name="Graphic 40">
            <a:extLst>
              <a:ext uri="{FF2B5EF4-FFF2-40B4-BE49-F238E27FC236}">
                <a16:creationId xmlns:a16="http://schemas.microsoft.com/office/drawing/2014/main" id="{E2E6679E-87EE-F7CD-9CA8-4CEB8C3A1A2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74431" y="99970"/>
            <a:ext cx="715514" cy="224289"/>
          </a:xfrm>
          <a:prstGeom prst="rect">
            <a:avLst/>
          </a:prstGeom>
        </p:spPr>
      </p:pic>
      <p:sp>
        <p:nvSpPr>
          <p:cNvPr id="42" name="Google Shape;82;p22">
            <a:extLst>
              <a:ext uri="{FF2B5EF4-FFF2-40B4-BE49-F238E27FC236}">
                <a16:creationId xmlns:a16="http://schemas.microsoft.com/office/drawing/2014/main" id="{9022DD1B-B488-68E6-615E-38E0EBA44F93}"/>
              </a:ext>
            </a:extLst>
          </p:cNvPr>
          <p:cNvSpPr txBox="1">
            <a:spLocks/>
          </p:cNvSpPr>
          <p:nvPr userDrawn="1"/>
        </p:nvSpPr>
        <p:spPr>
          <a:xfrm>
            <a:off x="720000"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chemeClr val="accent5"/>
                </a:solidFill>
              </a:rPr>
              <a:t>© Cornerstone Barristers · cornerstonebarristers.com · @cornerstonebarr</a:t>
            </a:r>
          </a:p>
        </p:txBody>
      </p:sp>
      <p:sp>
        <p:nvSpPr>
          <p:cNvPr id="43" name="Rectangle 42">
            <a:extLst>
              <a:ext uri="{FF2B5EF4-FFF2-40B4-BE49-F238E27FC236}">
                <a16:creationId xmlns:a16="http://schemas.microsoft.com/office/drawing/2014/main" id="{6A4411AD-5923-82DA-90EF-BEB088F95FC2}"/>
              </a:ext>
            </a:extLst>
          </p:cNvPr>
          <p:cNvSpPr/>
          <p:nvPr userDrawn="1"/>
        </p:nvSpPr>
        <p:spPr>
          <a:xfrm>
            <a:off x="0" y="5043530"/>
            <a:ext cx="9275857" cy="999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45" name="Graphic 44">
            <a:extLst>
              <a:ext uri="{FF2B5EF4-FFF2-40B4-BE49-F238E27FC236}">
                <a16:creationId xmlns:a16="http://schemas.microsoft.com/office/drawing/2014/main" id="{7F156DB2-6DB7-4E17-0353-449ABD1EFC3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5400000">
            <a:off x="-668774" y="1871245"/>
            <a:ext cx="2659678" cy="380720"/>
          </a:xfrm>
          <a:prstGeom prst="rect">
            <a:avLst/>
          </a:prstGeom>
        </p:spPr>
      </p:pic>
    </p:spTree>
    <p:extLst>
      <p:ext uri="{BB962C8B-B14F-4D97-AF65-F5344CB8AC3E}">
        <p14:creationId xmlns:p14="http://schemas.microsoft.com/office/powerpoint/2010/main" val="73669794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lide with a full screen picture">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AA1B4FB5-C914-ADFD-F0A1-880DAD6EA9A5}"/>
              </a:ext>
            </a:extLst>
          </p:cNvPr>
          <p:cNvSpPr>
            <a:spLocks noGrp="1"/>
          </p:cNvSpPr>
          <p:nvPr>
            <p:ph type="pic" sz="quarter" idx="10"/>
          </p:nvPr>
        </p:nvSpPr>
        <p:spPr>
          <a:xfrm>
            <a:off x="0" y="0"/>
            <a:ext cx="9144000" cy="5143500"/>
          </a:xfrm>
          <a:prstGeom prst="rect">
            <a:avLst/>
          </a:prstGeom>
        </p:spPr>
        <p:txBody>
          <a:bodyPr/>
          <a:lstStyle/>
          <a:p>
            <a:endParaRPr lang="en-GB"/>
          </a:p>
        </p:txBody>
      </p:sp>
      <p:sp>
        <p:nvSpPr>
          <p:cNvPr id="2" name="Google Shape;530;p31">
            <a:extLst>
              <a:ext uri="{FF2B5EF4-FFF2-40B4-BE49-F238E27FC236}">
                <a16:creationId xmlns:a16="http://schemas.microsoft.com/office/drawing/2014/main" id="{C301F842-8C6F-8688-1492-60504A47EA6C}"/>
              </a:ext>
            </a:extLst>
          </p:cNvPr>
          <p:cNvSpPr txBox="1">
            <a:spLocks noGrp="1"/>
          </p:cNvSpPr>
          <p:nvPr>
            <p:ph type="title" hasCustomPrompt="1"/>
          </p:nvPr>
        </p:nvSpPr>
        <p:spPr>
          <a:xfrm>
            <a:off x="720000" y="4014450"/>
            <a:ext cx="7704000" cy="572700"/>
          </a:xfrm>
          <a:prstGeom prst="rect">
            <a:avLst/>
          </a:prstGeom>
          <a:solidFill>
            <a:srgbClr val="F2F6F6"/>
          </a:solidFill>
        </p:spPr>
        <p:txBody>
          <a:bodyPr spcFirstLastPara="1" wrap="square" lIns="91425" tIns="91425" rIns="91425" bIns="91425" anchor="ctr" anchorCtr="0">
            <a:noAutofit/>
          </a:bodyPr>
          <a:lstStyle>
            <a:lvl1pPr>
              <a:defRPr sz="2400">
                <a:solidFill>
                  <a:schemeClr val="tx2"/>
                </a:solidFill>
              </a:defRPr>
            </a:lvl1pPr>
          </a:lstStyle>
          <a:p>
            <a:pPr marL="0" lvl="0" indent="0" algn="ctr" rtl="0">
              <a:spcBef>
                <a:spcPts val="0"/>
              </a:spcBef>
              <a:spcAft>
                <a:spcPts val="0"/>
              </a:spcAft>
              <a:buNone/>
            </a:pPr>
            <a:r>
              <a:rPr lang="en" dirty="0"/>
              <a:t>Slide with a full screen picture</a:t>
            </a:r>
            <a:endParaRPr dirty="0"/>
          </a:p>
        </p:txBody>
      </p:sp>
      <p:sp>
        <p:nvSpPr>
          <p:cNvPr id="9" name="Google Shape;547;p31">
            <a:extLst>
              <a:ext uri="{FF2B5EF4-FFF2-40B4-BE49-F238E27FC236}">
                <a16:creationId xmlns:a16="http://schemas.microsoft.com/office/drawing/2014/main" id="{B8A3DE49-4947-921F-5CC5-228467C767C2}"/>
              </a:ext>
            </a:extLst>
          </p:cNvPr>
          <p:cNvSpPr/>
          <p:nvPr userDrawn="1"/>
        </p:nvSpPr>
        <p:spPr>
          <a:xfrm rot="-9573330">
            <a:off x="8511499" y="4468443"/>
            <a:ext cx="1028056" cy="1028056"/>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547;p31">
            <a:extLst>
              <a:ext uri="{FF2B5EF4-FFF2-40B4-BE49-F238E27FC236}">
                <a16:creationId xmlns:a16="http://schemas.microsoft.com/office/drawing/2014/main" id="{5ACC68F5-199F-F807-FF33-6088F67433CD}"/>
              </a:ext>
            </a:extLst>
          </p:cNvPr>
          <p:cNvSpPr/>
          <p:nvPr userDrawn="1"/>
        </p:nvSpPr>
        <p:spPr>
          <a:xfrm rot="-9573330">
            <a:off x="-791424" y="-910636"/>
            <a:ext cx="2230762" cy="2230762"/>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3881046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lide with quote">
    <p:bg>
      <p:bgPr>
        <a:solidFill>
          <a:srgbClr val="F2F6F6"/>
        </a:solidFill>
        <a:effectLst/>
      </p:bgPr>
    </p:bg>
    <p:spTree>
      <p:nvGrpSpPr>
        <p:cNvPr id="1" name=""/>
        <p:cNvGrpSpPr/>
        <p:nvPr/>
      </p:nvGrpSpPr>
      <p:grpSpPr>
        <a:xfrm>
          <a:off x="0" y="0"/>
          <a:ext cx="0" cy="0"/>
          <a:chOff x="0" y="0"/>
          <a:chExt cx="0" cy="0"/>
        </a:xfrm>
      </p:grpSpPr>
      <p:sp>
        <p:nvSpPr>
          <p:cNvPr id="8" name="Google Shape;308;p27">
            <a:extLst>
              <a:ext uri="{FF2B5EF4-FFF2-40B4-BE49-F238E27FC236}">
                <a16:creationId xmlns:a16="http://schemas.microsoft.com/office/drawing/2014/main" id="{19A76CE0-BAFD-61A2-88AD-1537D3DD99DB}"/>
              </a:ext>
            </a:extLst>
          </p:cNvPr>
          <p:cNvSpPr/>
          <p:nvPr userDrawn="1"/>
        </p:nvSpPr>
        <p:spPr>
          <a:xfrm>
            <a:off x="949770" y="-256671"/>
            <a:ext cx="990300" cy="990300"/>
          </a:xfrm>
          <a:prstGeom prst="ellipse">
            <a:avLst/>
          </a:prstGeom>
          <a:solidFill>
            <a:schemeClr val="bg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6" name="Google Shape;555;p32">
            <a:extLst>
              <a:ext uri="{FF2B5EF4-FFF2-40B4-BE49-F238E27FC236}">
                <a16:creationId xmlns:a16="http://schemas.microsoft.com/office/drawing/2014/main" id="{46B37E11-9CD2-C786-42E0-95B538DD89D7}"/>
              </a:ext>
            </a:extLst>
          </p:cNvPr>
          <p:cNvCxnSpPr/>
          <p:nvPr userDrawn="1"/>
        </p:nvCxnSpPr>
        <p:spPr>
          <a:xfrm>
            <a:off x="705600" y="4735992"/>
            <a:ext cx="7732800" cy="0"/>
          </a:xfrm>
          <a:prstGeom prst="straightConnector1">
            <a:avLst/>
          </a:prstGeom>
          <a:noFill/>
          <a:ln w="9525" cap="flat" cmpd="sng">
            <a:solidFill>
              <a:schemeClr val="tx2"/>
            </a:solidFill>
            <a:prstDash val="solid"/>
            <a:round/>
            <a:headEnd type="oval" w="med" len="med"/>
            <a:tailEnd type="oval" w="med" len="med"/>
          </a:ln>
        </p:spPr>
      </p:cxnSp>
      <p:sp>
        <p:nvSpPr>
          <p:cNvPr id="19" name="Rectangle 18">
            <a:extLst>
              <a:ext uri="{FF2B5EF4-FFF2-40B4-BE49-F238E27FC236}">
                <a16:creationId xmlns:a16="http://schemas.microsoft.com/office/drawing/2014/main" id="{5DD650C6-83E4-7AF0-5814-1131B60EA7D7}"/>
              </a:ext>
            </a:extLst>
          </p:cNvPr>
          <p:cNvSpPr/>
          <p:nvPr userDrawn="1"/>
        </p:nvSpPr>
        <p:spPr>
          <a:xfrm>
            <a:off x="0" y="0"/>
            <a:ext cx="9275857" cy="4242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21" name="Graphic 20">
            <a:extLst>
              <a:ext uri="{FF2B5EF4-FFF2-40B4-BE49-F238E27FC236}">
                <a16:creationId xmlns:a16="http://schemas.microsoft.com/office/drawing/2014/main" id="{A14D598F-D0F4-A0AB-BF84-7D441246A06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74431" y="99970"/>
            <a:ext cx="715514" cy="224289"/>
          </a:xfrm>
          <a:prstGeom prst="rect">
            <a:avLst/>
          </a:prstGeom>
        </p:spPr>
      </p:pic>
      <p:sp>
        <p:nvSpPr>
          <p:cNvPr id="22" name="Google Shape;82;p22">
            <a:extLst>
              <a:ext uri="{FF2B5EF4-FFF2-40B4-BE49-F238E27FC236}">
                <a16:creationId xmlns:a16="http://schemas.microsoft.com/office/drawing/2014/main" id="{94C94675-86D1-86EE-B14F-71BD8EDDA08D}"/>
              </a:ext>
            </a:extLst>
          </p:cNvPr>
          <p:cNvSpPr txBox="1">
            <a:spLocks/>
          </p:cNvSpPr>
          <p:nvPr userDrawn="1"/>
        </p:nvSpPr>
        <p:spPr>
          <a:xfrm>
            <a:off x="720000"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chemeClr val="accent5"/>
                </a:solidFill>
              </a:rPr>
              <a:t>© Cornerstone Barristers · cornerstonebarristers.com · @cornerstonebarr</a:t>
            </a:r>
          </a:p>
        </p:txBody>
      </p:sp>
      <p:sp>
        <p:nvSpPr>
          <p:cNvPr id="23" name="Rectangle 22">
            <a:extLst>
              <a:ext uri="{FF2B5EF4-FFF2-40B4-BE49-F238E27FC236}">
                <a16:creationId xmlns:a16="http://schemas.microsoft.com/office/drawing/2014/main" id="{BE911EAF-2B70-ED71-BE81-A8014669F394}"/>
              </a:ext>
            </a:extLst>
          </p:cNvPr>
          <p:cNvSpPr/>
          <p:nvPr userDrawn="1"/>
        </p:nvSpPr>
        <p:spPr>
          <a:xfrm>
            <a:off x="0" y="5043530"/>
            <a:ext cx="9275857" cy="999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Google Shape;302;p27">
            <a:extLst>
              <a:ext uri="{FF2B5EF4-FFF2-40B4-BE49-F238E27FC236}">
                <a16:creationId xmlns:a16="http://schemas.microsoft.com/office/drawing/2014/main" id="{857B611D-827A-63EA-D143-89F85A616B68}"/>
              </a:ext>
            </a:extLst>
          </p:cNvPr>
          <p:cNvSpPr txBox="1">
            <a:spLocks noGrp="1"/>
          </p:cNvSpPr>
          <p:nvPr>
            <p:ph type="title"/>
          </p:nvPr>
        </p:nvSpPr>
        <p:spPr>
          <a:xfrm>
            <a:off x="2277000" y="2571750"/>
            <a:ext cx="4590000" cy="531900"/>
          </a:xfrm>
          <a:prstGeom prst="rect">
            <a:avLst/>
          </a:prstGeom>
        </p:spPr>
        <p:txBody>
          <a:bodyPr spcFirstLastPara="1" wrap="square" lIns="91425" tIns="91425" rIns="91425" bIns="91425" anchor="ctr" anchorCtr="0">
            <a:noAutofit/>
          </a:bodyPr>
          <a:lstStyle>
            <a:lvl1pPr>
              <a:defRPr>
                <a:solidFill>
                  <a:schemeClr val="tx2"/>
                </a:solidFill>
              </a:defRPr>
            </a:lvl1pPr>
          </a:lstStyle>
          <a:p>
            <a:pPr marL="0" lvl="0" indent="0" algn="ctr" rtl="0">
              <a:spcBef>
                <a:spcPts val="0"/>
              </a:spcBef>
              <a:spcAft>
                <a:spcPts val="0"/>
              </a:spcAft>
              <a:buNone/>
            </a:pPr>
            <a:r>
              <a:rPr lang="en" dirty="0"/>
              <a:t>—Someone Famous</a:t>
            </a:r>
            <a:endParaRPr dirty="0"/>
          </a:p>
        </p:txBody>
      </p:sp>
      <p:sp>
        <p:nvSpPr>
          <p:cNvPr id="4" name="Google Shape;301;p27">
            <a:extLst>
              <a:ext uri="{FF2B5EF4-FFF2-40B4-BE49-F238E27FC236}">
                <a16:creationId xmlns:a16="http://schemas.microsoft.com/office/drawing/2014/main" id="{63293AEF-FAED-9FA7-028A-25CBB41B870A}"/>
              </a:ext>
            </a:extLst>
          </p:cNvPr>
          <p:cNvSpPr txBox="1">
            <a:spLocks noGrp="1"/>
          </p:cNvSpPr>
          <p:nvPr>
            <p:ph type="subTitle" idx="1" hasCustomPrompt="1"/>
          </p:nvPr>
        </p:nvSpPr>
        <p:spPr>
          <a:xfrm>
            <a:off x="1444525" y="1687288"/>
            <a:ext cx="6255000" cy="835500"/>
          </a:xfrm>
          <a:prstGeom prst="rect">
            <a:avLst/>
          </a:prstGeom>
        </p:spPr>
        <p:txBody>
          <a:bodyPr spcFirstLastPara="1" wrap="square" lIns="91425" tIns="91425" rIns="91425" bIns="91425" anchor="ctr" anchorCtr="0">
            <a:noAutofit/>
          </a:bodyPr>
          <a:lstStyle>
            <a:lvl1pPr>
              <a:defRPr i="1">
                <a:solidFill>
                  <a:schemeClr val="accent1"/>
                </a:solidFill>
                <a:latin typeface="+mn-lt"/>
              </a:defRPr>
            </a:lvl1pPr>
          </a:lstStyle>
          <a:p>
            <a:pPr marL="0" lvl="0" indent="0" algn="ctr" rtl="0">
              <a:spcBef>
                <a:spcPts val="0"/>
              </a:spcBef>
              <a:spcAft>
                <a:spcPts val="0"/>
              </a:spcAft>
              <a:buNone/>
            </a:pPr>
            <a:r>
              <a:rPr lang="en" dirty="0"/>
              <a:t>“This is a quote, words full of wisdom that someone important said and can make the reader get inspired.”</a:t>
            </a:r>
            <a:endParaRPr dirty="0"/>
          </a:p>
        </p:txBody>
      </p:sp>
      <p:sp>
        <p:nvSpPr>
          <p:cNvPr id="5" name="Google Shape;306;p27">
            <a:extLst>
              <a:ext uri="{FF2B5EF4-FFF2-40B4-BE49-F238E27FC236}">
                <a16:creationId xmlns:a16="http://schemas.microsoft.com/office/drawing/2014/main" id="{02F30809-C2DE-D352-1070-43C79850BF29}"/>
              </a:ext>
            </a:extLst>
          </p:cNvPr>
          <p:cNvSpPr/>
          <p:nvPr userDrawn="1"/>
        </p:nvSpPr>
        <p:spPr>
          <a:xfrm>
            <a:off x="7384035" y="3418836"/>
            <a:ext cx="1470900" cy="1470900"/>
          </a:xfrm>
          <a:prstGeom prst="ellipse">
            <a:avLst/>
          </a:prstGeom>
          <a:solidFill>
            <a:schemeClr val="bg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7" name="Google Shape;307;p27">
            <a:extLst>
              <a:ext uri="{FF2B5EF4-FFF2-40B4-BE49-F238E27FC236}">
                <a16:creationId xmlns:a16="http://schemas.microsoft.com/office/drawing/2014/main" id="{6B8B87B7-4293-4EFC-8CB8-B635DD4F0974}"/>
              </a:ext>
            </a:extLst>
          </p:cNvPr>
          <p:cNvCxnSpPr/>
          <p:nvPr userDrawn="1"/>
        </p:nvCxnSpPr>
        <p:spPr>
          <a:xfrm>
            <a:off x="705600" y="901900"/>
            <a:ext cx="7732800" cy="0"/>
          </a:xfrm>
          <a:prstGeom prst="straightConnector1">
            <a:avLst/>
          </a:prstGeom>
          <a:noFill/>
          <a:ln w="9525" cap="flat" cmpd="sng">
            <a:solidFill>
              <a:schemeClr val="tx1"/>
            </a:solidFill>
            <a:prstDash val="solid"/>
            <a:round/>
            <a:headEnd type="oval" w="med" len="med"/>
            <a:tailEnd type="oval" w="med" len="med"/>
          </a:ln>
        </p:spPr>
      </p:cxnSp>
      <p:pic>
        <p:nvPicPr>
          <p:cNvPr id="45" name="Graphic 44">
            <a:extLst>
              <a:ext uri="{FF2B5EF4-FFF2-40B4-BE49-F238E27FC236}">
                <a16:creationId xmlns:a16="http://schemas.microsoft.com/office/drawing/2014/main" id="{CDB79693-7AF8-58F1-AE0E-1BF3468AC3B9}"/>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923737" y="4249949"/>
            <a:ext cx="2659678" cy="380720"/>
          </a:xfrm>
          <a:prstGeom prst="rect">
            <a:avLst/>
          </a:prstGeom>
        </p:spPr>
      </p:pic>
    </p:spTree>
    <p:extLst>
      <p:ext uri="{BB962C8B-B14F-4D97-AF65-F5344CB8AC3E}">
        <p14:creationId xmlns:p14="http://schemas.microsoft.com/office/powerpoint/2010/main" val="42415786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_Two bubbles">
    <p:bg>
      <p:bgPr>
        <a:solidFill>
          <a:schemeClr val="tx1">
            <a:lumMod val="10000"/>
            <a:lumOff val="90000"/>
          </a:schemeClr>
        </a:solidFill>
        <a:effectLst/>
      </p:bgPr>
    </p:bg>
    <p:spTree>
      <p:nvGrpSpPr>
        <p:cNvPr id="1" name=""/>
        <p:cNvGrpSpPr/>
        <p:nvPr/>
      </p:nvGrpSpPr>
      <p:grpSpPr>
        <a:xfrm>
          <a:off x="0" y="0"/>
          <a:ext cx="0" cy="0"/>
          <a:chOff x="0" y="0"/>
          <a:chExt cx="0" cy="0"/>
        </a:xfrm>
      </p:grpSpPr>
      <p:cxnSp>
        <p:nvCxnSpPr>
          <p:cNvPr id="6" name="Google Shape;555;p32">
            <a:extLst>
              <a:ext uri="{FF2B5EF4-FFF2-40B4-BE49-F238E27FC236}">
                <a16:creationId xmlns:a16="http://schemas.microsoft.com/office/drawing/2014/main" id="{46B37E11-9CD2-C786-42E0-95B538DD89D7}"/>
              </a:ext>
            </a:extLst>
          </p:cNvPr>
          <p:cNvCxnSpPr/>
          <p:nvPr userDrawn="1"/>
        </p:nvCxnSpPr>
        <p:spPr>
          <a:xfrm>
            <a:off x="705600" y="4735992"/>
            <a:ext cx="7732800" cy="0"/>
          </a:xfrm>
          <a:prstGeom prst="straightConnector1">
            <a:avLst/>
          </a:prstGeom>
          <a:noFill/>
          <a:ln w="9525" cap="flat" cmpd="sng">
            <a:solidFill>
              <a:schemeClr val="tx2"/>
            </a:solidFill>
            <a:prstDash val="solid"/>
            <a:round/>
            <a:headEnd type="oval" w="med" len="med"/>
            <a:tailEnd type="oval" w="med" len="med"/>
          </a:ln>
        </p:spPr>
      </p:cxnSp>
      <p:sp>
        <p:nvSpPr>
          <p:cNvPr id="19" name="Rectangle 18">
            <a:extLst>
              <a:ext uri="{FF2B5EF4-FFF2-40B4-BE49-F238E27FC236}">
                <a16:creationId xmlns:a16="http://schemas.microsoft.com/office/drawing/2014/main" id="{5DD650C6-83E4-7AF0-5814-1131B60EA7D7}"/>
              </a:ext>
            </a:extLst>
          </p:cNvPr>
          <p:cNvSpPr/>
          <p:nvPr userDrawn="1"/>
        </p:nvSpPr>
        <p:spPr>
          <a:xfrm>
            <a:off x="0" y="0"/>
            <a:ext cx="9275857" cy="4242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21" name="Graphic 20">
            <a:extLst>
              <a:ext uri="{FF2B5EF4-FFF2-40B4-BE49-F238E27FC236}">
                <a16:creationId xmlns:a16="http://schemas.microsoft.com/office/drawing/2014/main" id="{A14D598F-D0F4-A0AB-BF84-7D441246A06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74431" y="99970"/>
            <a:ext cx="715514" cy="224289"/>
          </a:xfrm>
          <a:prstGeom prst="rect">
            <a:avLst/>
          </a:prstGeom>
        </p:spPr>
      </p:pic>
      <p:sp>
        <p:nvSpPr>
          <p:cNvPr id="22" name="Google Shape;82;p22">
            <a:extLst>
              <a:ext uri="{FF2B5EF4-FFF2-40B4-BE49-F238E27FC236}">
                <a16:creationId xmlns:a16="http://schemas.microsoft.com/office/drawing/2014/main" id="{94C94675-86D1-86EE-B14F-71BD8EDDA08D}"/>
              </a:ext>
            </a:extLst>
          </p:cNvPr>
          <p:cNvSpPr txBox="1">
            <a:spLocks/>
          </p:cNvSpPr>
          <p:nvPr userDrawn="1"/>
        </p:nvSpPr>
        <p:spPr>
          <a:xfrm>
            <a:off x="720000"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chemeClr val="accent5"/>
                </a:solidFill>
              </a:rPr>
              <a:t>© Cornerstone Barristers · cornerstonebarristers.com · @cornerstonebarr</a:t>
            </a:r>
          </a:p>
        </p:txBody>
      </p:sp>
      <p:sp>
        <p:nvSpPr>
          <p:cNvPr id="23" name="Rectangle 22">
            <a:extLst>
              <a:ext uri="{FF2B5EF4-FFF2-40B4-BE49-F238E27FC236}">
                <a16:creationId xmlns:a16="http://schemas.microsoft.com/office/drawing/2014/main" id="{BE911EAF-2B70-ED71-BE81-A8014669F394}"/>
              </a:ext>
            </a:extLst>
          </p:cNvPr>
          <p:cNvSpPr/>
          <p:nvPr userDrawn="1"/>
        </p:nvSpPr>
        <p:spPr>
          <a:xfrm>
            <a:off x="0" y="5043530"/>
            <a:ext cx="9275857" cy="999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1" name="Text Placeholder 30">
            <a:extLst>
              <a:ext uri="{FF2B5EF4-FFF2-40B4-BE49-F238E27FC236}">
                <a16:creationId xmlns:a16="http://schemas.microsoft.com/office/drawing/2014/main" id="{60C5E8C4-76CE-75A0-C88B-603BA9F7B3B1}"/>
              </a:ext>
            </a:extLst>
          </p:cNvPr>
          <p:cNvSpPr>
            <a:spLocks noGrp="1"/>
          </p:cNvSpPr>
          <p:nvPr>
            <p:ph type="body" sz="quarter" idx="12" hasCustomPrompt="1"/>
          </p:nvPr>
        </p:nvSpPr>
        <p:spPr>
          <a:xfrm>
            <a:off x="705601" y="725184"/>
            <a:ext cx="7717838" cy="531886"/>
          </a:xfrm>
          <a:prstGeom prst="rect">
            <a:avLst/>
          </a:prstGeom>
        </p:spPr>
        <p:txBody>
          <a:bodyPr/>
          <a:lstStyle>
            <a:lvl1pPr algn="ctr">
              <a:defRPr sz="2800" b="1">
                <a:solidFill>
                  <a:schemeClr val="accent1"/>
                </a:solidFill>
                <a:latin typeface="+mj-lt"/>
              </a:defRPr>
            </a:lvl1pPr>
          </a:lstStyle>
          <a:p>
            <a:pPr lvl="0"/>
            <a:r>
              <a:rPr lang="es-ES" noProof="0" dirty="0"/>
              <a:t>T</a:t>
            </a:r>
            <a:r>
              <a:rPr lang="en-GB" noProof="0" dirty="0"/>
              <a:t>wo bubbles</a:t>
            </a:r>
          </a:p>
        </p:txBody>
      </p:sp>
      <p:sp>
        <p:nvSpPr>
          <p:cNvPr id="13" name="Oval 12">
            <a:extLst>
              <a:ext uri="{FF2B5EF4-FFF2-40B4-BE49-F238E27FC236}">
                <a16:creationId xmlns:a16="http://schemas.microsoft.com/office/drawing/2014/main" id="{A8ED6500-DF84-4F05-36CD-6D06CF2AF95D}"/>
              </a:ext>
            </a:extLst>
          </p:cNvPr>
          <p:cNvSpPr/>
          <p:nvPr userDrawn="1"/>
        </p:nvSpPr>
        <p:spPr>
          <a:xfrm>
            <a:off x="1878493" y="1880979"/>
            <a:ext cx="2231094" cy="2231094"/>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 Placeholder 10">
            <a:extLst>
              <a:ext uri="{FF2B5EF4-FFF2-40B4-BE49-F238E27FC236}">
                <a16:creationId xmlns:a16="http://schemas.microsoft.com/office/drawing/2014/main" id="{5881A3E2-8981-BD1E-2488-C6CEE6BF09BB}"/>
              </a:ext>
            </a:extLst>
          </p:cNvPr>
          <p:cNvSpPr>
            <a:spLocks noGrp="1"/>
          </p:cNvSpPr>
          <p:nvPr>
            <p:ph type="body" sz="quarter" idx="13" hasCustomPrompt="1"/>
          </p:nvPr>
        </p:nvSpPr>
        <p:spPr>
          <a:xfrm>
            <a:off x="1878492" y="1881205"/>
            <a:ext cx="2231381" cy="2230877"/>
          </a:xfrm>
          <a:prstGeom prst="rect">
            <a:avLst/>
          </a:prstGeom>
        </p:spPr>
        <p:txBody>
          <a:bodyPr anchor="ctr"/>
          <a:lstStyle>
            <a:lvl1pPr algn="ctr">
              <a:defRPr sz="2000" b="1">
                <a:solidFill>
                  <a:schemeClr val="bg1"/>
                </a:solidFill>
                <a:latin typeface="+mj-lt"/>
              </a:defRPr>
            </a:lvl1pPr>
          </a:lstStyle>
          <a:p>
            <a:pPr lvl="0"/>
            <a:r>
              <a:rPr lang="en-US" dirty="0"/>
              <a:t>One</a:t>
            </a:r>
            <a:endParaRPr lang="en-GB" dirty="0"/>
          </a:p>
        </p:txBody>
      </p:sp>
      <p:sp>
        <p:nvSpPr>
          <p:cNvPr id="17" name="Oval 16">
            <a:extLst>
              <a:ext uri="{FF2B5EF4-FFF2-40B4-BE49-F238E27FC236}">
                <a16:creationId xmlns:a16="http://schemas.microsoft.com/office/drawing/2014/main" id="{C37F852B-79D3-47D3-F97B-6F2F9CECC088}"/>
              </a:ext>
            </a:extLst>
          </p:cNvPr>
          <p:cNvSpPr/>
          <p:nvPr userDrawn="1"/>
        </p:nvSpPr>
        <p:spPr>
          <a:xfrm>
            <a:off x="5034128" y="1880979"/>
            <a:ext cx="2231094" cy="2231094"/>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ext Placeholder 10">
            <a:extLst>
              <a:ext uri="{FF2B5EF4-FFF2-40B4-BE49-F238E27FC236}">
                <a16:creationId xmlns:a16="http://schemas.microsoft.com/office/drawing/2014/main" id="{B8EBC132-62A4-DB1F-2571-2E93F8DBE5DB}"/>
              </a:ext>
            </a:extLst>
          </p:cNvPr>
          <p:cNvSpPr>
            <a:spLocks noGrp="1"/>
          </p:cNvSpPr>
          <p:nvPr>
            <p:ph type="body" sz="quarter" idx="15" hasCustomPrompt="1"/>
          </p:nvPr>
        </p:nvSpPr>
        <p:spPr>
          <a:xfrm>
            <a:off x="5033826" y="1881205"/>
            <a:ext cx="2231381" cy="2230877"/>
          </a:xfrm>
          <a:prstGeom prst="rect">
            <a:avLst/>
          </a:prstGeom>
        </p:spPr>
        <p:txBody>
          <a:bodyPr anchor="ctr"/>
          <a:lstStyle>
            <a:lvl1pPr algn="ctr">
              <a:defRPr sz="2000" b="1">
                <a:solidFill>
                  <a:schemeClr val="bg1"/>
                </a:solidFill>
                <a:latin typeface="+mj-lt"/>
              </a:defRPr>
            </a:lvl1pPr>
          </a:lstStyle>
          <a:p>
            <a:pPr lvl="0"/>
            <a:r>
              <a:rPr lang="en-US" dirty="0"/>
              <a:t>Two</a:t>
            </a:r>
            <a:endParaRPr lang="en-GB" dirty="0"/>
          </a:p>
        </p:txBody>
      </p:sp>
    </p:spTree>
    <p:extLst>
      <p:ext uri="{BB962C8B-B14F-4D97-AF65-F5344CB8AC3E}">
        <p14:creationId xmlns:p14="http://schemas.microsoft.com/office/powerpoint/2010/main" val="3509013833"/>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hree bubbles">
    <p:bg>
      <p:bgPr>
        <a:solidFill>
          <a:schemeClr val="tx1">
            <a:lumMod val="10000"/>
            <a:lumOff val="90000"/>
          </a:schemeClr>
        </a:solidFill>
        <a:effectLst/>
      </p:bgPr>
    </p:bg>
    <p:spTree>
      <p:nvGrpSpPr>
        <p:cNvPr id="1" name=""/>
        <p:cNvGrpSpPr/>
        <p:nvPr/>
      </p:nvGrpSpPr>
      <p:grpSpPr>
        <a:xfrm>
          <a:off x="0" y="0"/>
          <a:ext cx="0" cy="0"/>
          <a:chOff x="0" y="0"/>
          <a:chExt cx="0" cy="0"/>
        </a:xfrm>
      </p:grpSpPr>
      <p:cxnSp>
        <p:nvCxnSpPr>
          <p:cNvPr id="6" name="Google Shape;555;p32">
            <a:extLst>
              <a:ext uri="{FF2B5EF4-FFF2-40B4-BE49-F238E27FC236}">
                <a16:creationId xmlns:a16="http://schemas.microsoft.com/office/drawing/2014/main" id="{46B37E11-9CD2-C786-42E0-95B538DD89D7}"/>
              </a:ext>
            </a:extLst>
          </p:cNvPr>
          <p:cNvCxnSpPr/>
          <p:nvPr userDrawn="1"/>
        </p:nvCxnSpPr>
        <p:spPr>
          <a:xfrm>
            <a:off x="705600" y="4735992"/>
            <a:ext cx="7732800" cy="0"/>
          </a:xfrm>
          <a:prstGeom prst="straightConnector1">
            <a:avLst/>
          </a:prstGeom>
          <a:noFill/>
          <a:ln w="9525" cap="flat" cmpd="sng">
            <a:solidFill>
              <a:schemeClr val="tx2"/>
            </a:solidFill>
            <a:prstDash val="solid"/>
            <a:round/>
            <a:headEnd type="oval" w="med" len="med"/>
            <a:tailEnd type="oval" w="med" len="med"/>
          </a:ln>
        </p:spPr>
      </p:cxnSp>
      <p:sp>
        <p:nvSpPr>
          <p:cNvPr id="19" name="Rectangle 18">
            <a:extLst>
              <a:ext uri="{FF2B5EF4-FFF2-40B4-BE49-F238E27FC236}">
                <a16:creationId xmlns:a16="http://schemas.microsoft.com/office/drawing/2014/main" id="{5DD650C6-83E4-7AF0-5814-1131B60EA7D7}"/>
              </a:ext>
            </a:extLst>
          </p:cNvPr>
          <p:cNvSpPr/>
          <p:nvPr userDrawn="1"/>
        </p:nvSpPr>
        <p:spPr>
          <a:xfrm>
            <a:off x="0" y="0"/>
            <a:ext cx="9275857" cy="4242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21" name="Graphic 20">
            <a:extLst>
              <a:ext uri="{FF2B5EF4-FFF2-40B4-BE49-F238E27FC236}">
                <a16:creationId xmlns:a16="http://schemas.microsoft.com/office/drawing/2014/main" id="{A14D598F-D0F4-A0AB-BF84-7D441246A06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74431" y="99970"/>
            <a:ext cx="715514" cy="224289"/>
          </a:xfrm>
          <a:prstGeom prst="rect">
            <a:avLst/>
          </a:prstGeom>
        </p:spPr>
      </p:pic>
      <p:sp>
        <p:nvSpPr>
          <p:cNvPr id="22" name="Google Shape;82;p22">
            <a:extLst>
              <a:ext uri="{FF2B5EF4-FFF2-40B4-BE49-F238E27FC236}">
                <a16:creationId xmlns:a16="http://schemas.microsoft.com/office/drawing/2014/main" id="{94C94675-86D1-86EE-B14F-71BD8EDDA08D}"/>
              </a:ext>
            </a:extLst>
          </p:cNvPr>
          <p:cNvSpPr txBox="1">
            <a:spLocks/>
          </p:cNvSpPr>
          <p:nvPr userDrawn="1"/>
        </p:nvSpPr>
        <p:spPr>
          <a:xfrm>
            <a:off x="720000"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chemeClr val="accent5"/>
                </a:solidFill>
              </a:rPr>
              <a:t>© Cornerstone Barristers · cornerstonebarristers.com · @cornerstonebarr</a:t>
            </a:r>
          </a:p>
        </p:txBody>
      </p:sp>
      <p:sp>
        <p:nvSpPr>
          <p:cNvPr id="23" name="Rectangle 22">
            <a:extLst>
              <a:ext uri="{FF2B5EF4-FFF2-40B4-BE49-F238E27FC236}">
                <a16:creationId xmlns:a16="http://schemas.microsoft.com/office/drawing/2014/main" id="{BE911EAF-2B70-ED71-BE81-A8014669F394}"/>
              </a:ext>
            </a:extLst>
          </p:cNvPr>
          <p:cNvSpPr/>
          <p:nvPr userDrawn="1"/>
        </p:nvSpPr>
        <p:spPr>
          <a:xfrm>
            <a:off x="0" y="5043530"/>
            <a:ext cx="9275857" cy="999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1" name="Text Placeholder 30">
            <a:extLst>
              <a:ext uri="{FF2B5EF4-FFF2-40B4-BE49-F238E27FC236}">
                <a16:creationId xmlns:a16="http://schemas.microsoft.com/office/drawing/2014/main" id="{60C5E8C4-76CE-75A0-C88B-603BA9F7B3B1}"/>
              </a:ext>
            </a:extLst>
          </p:cNvPr>
          <p:cNvSpPr>
            <a:spLocks noGrp="1"/>
          </p:cNvSpPr>
          <p:nvPr>
            <p:ph type="body" sz="quarter" idx="12" hasCustomPrompt="1"/>
          </p:nvPr>
        </p:nvSpPr>
        <p:spPr>
          <a:xfrm>
            <a:off x="705601" y="725184"/>
            <a:ext cx="7717838" cy="531886"/>
          </a:xfrm>
          <a:prstGeom prst="rect">
            <a:avLst/>
          </a:prstGeom>
        </p:spPr>
        <p:txBody>
          <a:bodyPr/>
          <a:lstStyle>
            <a:lvl1pPr algn="ctr">
              <a:defRPr sz="2800" b="1">
                <a:solidFill>
                  <a:schemeClr val="accent1"/>
                </a:solidFill>
                <a:latin typeface="+mj-lt"/>
              </a:defRPr>
            </a:lvl1pPr>
          </a:lstStyle>
          <a:p>
            <a:pPr lvl="0"/>
            <a:r>
              <a:rPr lang="es-ES" noProof="0" dirty="0"/>
              <a:t>T</a:t>
            </a:r>
            <a:r>
              <a:rPr lang="en-GB" noProof="0" dirty="0" err="1"/>
              <a:t>hree</a:t>
            </a:r>
            <a:r>
              <a:rPr lang="en-GB" noProof="0" dirty="0"/>
              <a:t> bubbles</a:t>
            </a:r>
          </a:p>
        </p:txBody>
      </p:sp>
      <p:sp>
        <p:nvSpPr>
          <p:cNvPr id="8" name="Oval 7">
            <a:extLst>
              <a:ext uri="{FF2B5EF4-FFF2-40B4-BE49-F238E27FC236}">
                <a16:creationId xmlns:a16="http://schemas.microsoft.com/office/drawing/2014/main" id="{48F1BBBD-BD4E-7261-1728-0B1614518EF8}"/>
              </a:ext>
            </a:extLst>
          </p:cNvPr>
          <p:cNvSpPr/>
          <p:nvPr userDrawn="1"/>
        </p:nvSpPr>
        <p:spPr>
          <a:xfrm>
            <a:off x="705601" y="1880979"/>
            <a:ext cx="2231094" cy="2231094"/>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a:extLst>
              <a:ext uri="{FF2B5EF4-FFF2-40B4-BE49-F238E27FC236}">
                <a16:creationId xmlns:a16="http://schemas.microsoft.com/office/drawing/2014/main" id="{B015026B-3C63-B8E2-314C-92B12189C029}"/>
              </a:ext>
            </a:extLst>
          </p:cNvPr>
          <p:cNvSpPr/>
          <p:nvPr userDrawn="1"/>
        </p:nvSpPr>
        <p:spPr>
          <a:xfrm>
            <a:off x="6192345" y="1880979"/>
            <a:ext cx="2231094" cy="2231094"/>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 Placeholder 10">
            <a:extLst>
              <a:ext uri="{FF2B5EF4-FFF2-40B4-BE49-F238E27FC236}">
                <a16:creationId xmlns:a16="http://schemas.microsoft.com/office/drawing/2014/main" id="{0D89D4BE-DCD4-FB94-D7C1-D87002068F81}"/>
              </a:ext>
            </a:extLst>
          </p:cNvPr>
          <p:cNvSpPr>
            <a:spLocks noGrp="1"/>
          </p:cNvSpPr>
          <p:nvPr>
            <p:ph type="body" sz="quarter" idx="13" hasCustomPrompt="1"/>
          </p:nvPr>
        </p:nvSpPr>
        <p:spPr>
          <a:xfrm>
            <a:off x="705600" y="1881205"/>
            <a:ext cx="2231381" cy="2230877"/>
          </a:xfrm>
          <a:prstGeom prst="rect">
            <a:avLst/>
          </a:prstGeom>
        </p:spPr>
        <p:txBody>
          <a:bodyPr anchor="ctr"/>
          <a:lstStyle>
            <a:lvl1pPr algn="ctr">
              <a:defRPr sz="2000" b="1">
                <a:solidFill>
                  <a:schemeClr val="bg1"/>
                </a:solidFill>
                <a:latin typeface="+mj-lt"/>
              </a:defRPr>
            </a:lvl1pPr>
          </a:lstStyle>
          <a:p>
            <a:pPr lvl="0"/>
            <a:r>
              <a:rPr lang="en-US" dirty="0"/>
              <a:t>One</a:t>
            </a:r>
            <a:endParaRPr lang="en-GB" dirty="0"/>
          </a:p>
        </p:txBody>
      </p:sp>
      <p:sp>
        <p:nvSpPr>
          <p:cNvPr id="12" name="Text Placeholder 10">
            <a:extLst>
              <a:ext uri="{FF2B5EF4-FFF2-40B4-BE49-F238E27FC236}">
                <a16:creationId xmlns:a16="http://schemas.microsoft.com/office/drawing/2014/main" id="{1DD95831-155E-1A95-2490-4576562EF30F}"/>
              </a:ext>
            </a:extLst>
          </p:cNvPr>
          <p:cNvSpPr>
            <a:spLocks noGrp="1"/>
          </p:cNvSpPr>
          <p:nvPr>
            <p:ph type="body" sz="quarter" idx="14" hasCustomPrompt="1"/>
          </p:nvPr>
        </p:nvSpPr>
        <p:spPr>
          <a:xfrm>
            <a:off x="6192043" y="1881205"/>
            <a:ext cx="2231381" cy="2230877"/>
          </a:xfrm>
          <a:prstGeom prst="rect">
            <a:avLst/>
          </a:prstGeom>
        </p:spPr>
        <p:txBody>
          <a:bodyPr anchor="ctr"/>
          <a:lstStyle>
            <a:lvl1pPr algn="ctr">
              <a:defRPr sz="2000" b="1">
                <a:solidFill>
                  <a:schemeClr val="bg1"/>
                </a:solidFill>
                <a:latin typeface="+mj-lt"/>
              </a:defRPr>
            </a:lvl1pPr>
          </a:lstStyle>
          <a:p>
            <a:pPr lvl="0"/>
            <a:r>
              <a:rPr lang="en-US" dirty="0"/>
              <a:t>Three</a:t>
            </a:r>
            <a:endParaRPr lang="en-GB" dirty="0"/>
          </a:p>
        </p:txBody>
      </p:sp>
      <p:sp>
        <p:nvSpPr>
          <p:cNvPr id="3" name="Oval 2">
            <a:extLst>
              <a:ext uri="{FF2B5EF4-FFF2-40B4-BE49-F238E27FC236}">
                <a16:creationId xmlns:a16="http://schemas.microsoft.com/office/drawing/2014/main" id="{6F5E0430-AC8B-A8E7-2A4A-ED18BBD9E476}"/>
              </a:ext>
            </a:extLst>
          </p:cNvPr>
          <p:cNvSpPr/>
          <p:nvPr userDrawn="1"/>
        </p:nvSpPr>
        <p:spPr>
          <a:xfrm>
            <a:off x="3448520" y="1880979"/>
            <a:ext cx="2231094" cy="2231094"/>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 Placeholder 10">
            <a:extLst>
              <a:ext uri="{FF2B5EF4-FFF2-40B4-BE49-F238E27FC236}">
                <a16:creationId xmlns:a16="http://schemas.microsoft.com/office/drawing/2014/main" id="{B96D1AC5-5AFE-F94A-D874-932D7D79C273}"/>
              </a:ext>
            </a:extLst>
          </p:cNvPr>
          <p:cNvSpPr>
            <a:spLocks noGrp="1"/>
          </p:cNvSpPr>
          <p:nvPr>
            <p:ph type="body" sz="quarter" idx="15" hasCustomPrompt="1"/>
          </p:nvPr>
        </p:nvSpPr>
        <p:spPr>
          <a:xfrm>
            <a:off x="3448218" y="1881205"/>
            <a:ext cx="2231381" cy="2230877"/>
          </a:xfrm>
          <a:prstGeom prst="rect">
            <a:avLst/>
          </a:prstGeom>
        </p:spPr>
        <p:txBody>
          <a:bodyPr anchor="ctr"/>
          <a:lstStyle>
            <a:lvl1pPr algn="ctr">
              <a:defRPr sz="2000" b="1">
                <a:solidFill>
                  <a:schemeClr val="bg1"/>
                </a:solidFill>
                <a:latin typeface="+mj-lt"/>
              </a:defRPr>
            </a:lvl1pPr>
          </a:lstStyle>
          <a:p>
            <a:pPr lvl="0"/>
            <a:r>
              <a:rPr lang="en-US" dirty="0"/>
              <a:t>Two</a:t>
            </a:r>
            <a:endParaRPr lang="en-GB" dirty="0"/>
          </a:p>
        </p:txBody>
      </p:sp>
    </p:spTree>
    <p:extLst>
      <p:ext uri="{BB962C8B-B14F-4D97-AF65-F5344CB8AC3E}">
        <p14:creationId xmlns:p14="http://schemas.microsoft.com/office/powerpoint/2010/main" val="1525344585"/>
      </p:ext>
    </p:extLst>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Four bubbles">
    <p:bg>
      <p:bgPr>
        <a:solidFill>
          <a:schemeClr val="tx1">
            <a:lumMod val="10000"/>
            <a:lumOff val="90000"/>
          </a:schemeClr>
        </a:solidFill>
        <a:effectLst/>
      </p:bgPr>
    </p:bg>
    <p:spTree>
      <p:nvGrpSpPr>
        <p:cNvPr id="1" name=""/>
        <p:cNvGrpSpPr/>
        <p:nvPr/>
      </p:nvGrpSpPr>
      <p:grpSpPr>
        <a:xfrm>
          <a:off x="0" y="0"/>
          <a:ext cx="0" cy="0"/>
          <a:chOff x="0" y="0"/>
          <a:chExt cx="0" cy="0"/>
        </a:xfrm>
      </p:grpSpPr>
      <p:cxnSp>
        <p:nvCxnSpPr>
          <p:cNvPr id="6" name="Google Shape;555;p32">
            <a:extLst>
              <a:ext uri="{FF2B5EF4-FFF2-40B4-BE49-F238E27FC236}">
                <a16:creationId xmlns:a16="http://schemas.microsoft.com/office/drawing/2014/main" id="{46B37E11-9CD2-C786-42E0-95B538DD89D7}"/>
              </a:ext>
            </a:extLst>
          </p:cNvPr>
          <p:cNvCxnSpPr/>
          <p:nvPr userDrawn="1"/>
        </p:nvCxnSpPr>
        <p:spPr>
          <a:xfrm>
            <a:off x="705600" y="4735992"/>
            <a:ext cx="7732800" cy="0"/>
          </a:xfrm>
          <a:prstGeom prst="straightConnector1">
            <a:avLst/>
          </a:prstGeom>
          <a:noFill/>
          <a:ln w="9525" cap="flat" cmpd="sng">
            <a:solidFill>
              <a:schemeClr val="tx2"/>
            </a:solidFill>
            <a:prstDash val="solid"/>
            <a:round/>
            <a:headEnd type="oval" w="med" len="med"/>
            <a:tailEnd type="oval" w="med" len="med"/>
          </a:ln>
        </p:spPr>
      </p:cxnSp>
      <p:sp>
        <p:nvSpPr>
          <p:cNvPr id="19" name="Rectangle 18">
            <a:extLst>
              <a:ext uri="{FF2B5EF4-FFF2-40B4-BE49-F238E27FC236}">
                <a16:creationId xmlns:a16="http://schemas.microsoft.com/office/drawing/2014/main" id="{5DD650C6-83E4-7AF0-5814-1131B60EA7D7}"/>
              </a:ext>
            </a:extLst>
          </p:cNvPr>
          <p:cNvSpPr/>
          <p:nvPr userDrawn="1"/>
        </p:nvSpPr>
        <p:spPr>
          <a:xfrm>
            <a:off x="0" y="0"/>
            <a:ext cx="9275857" cy="4242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21" name="Graphic 20">
            <a:extLst>
              <a:ext uri="{FF2B5EF4-FFF2-40B4-BE49-F238E27FC236}">
                <a16:creationId xmlns:a16="http://schemas.microsoft.com/office/drawing/2014/main" id="{A14D598F-D0F4-A0AB-BF84-7D441246A06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74431" y="99970"/>
            <a:ext cx="715514" cy="224289"/>
          </a:xfrm>
          <a:prstGeom prst="rect">
            <a:avLst/>
          </a:prstGeom>
        </p:spPr>
      </p:pic>
      <p:sp>
        <p:nvSpPr>
          <p:cNvPr id="22" name="Google Shape;82;p22">
            <a:extLst>
              <a:ext uri="{FF2B5EF4-FFF2-40B4-BE49-F238E27FC236}">
                <a16:creationId xmlns:a16="http://schemas.microsoft.com/office/drawing/2014/main" id="{94C94675-86D1-86EE-B14F-71BD8EDDA08D}"/>
              </a:ext>
            </a:extLst>
          </p:cNvPr>
          <p:cNvSpPr txBox="1">
            <a:spLocks/>
          </p:cNvSpPr>
          <p:nvPr userDrawn="1"/>
        </p:nvSpPr>
        <p:spPr>
          <a:xfrm>
            <a:off x="720000"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chemeClr val="accent5"/>
                </a:solidFill>
              </a:rPr>
              <a:t>© Cornerstone Barristers · cornerstonebarristers.com · @cornerstonebarr</a:t>
            </a:r>
          </a:p>
        </p:txBody>
      </p:sp>
      <p:sp>
        <p:nvSpPr>
          <p:cNvPr id="23" name="Rectangle 22">
            <a:extLst>
              <a:ext uri="{FF2B5EF4-FFF2-40B4-BE49-F238E27FC236}">
                <a16:creationId xmlns:a16="http://schemas.microsoft.com/office/drawing/2014/main" id="{BE911EAF-2B70-ED71-BE81-A8014669F394}"/>
              </a:ext>
            </a:extLst>
          </p:cNvPr>
          <p:cNvSpPr/>
          <p:nvPr userDrawn="1"/>
        </p:nvSpPr>
        <p:spPr>
          <a:xfrm>
            <a:off x="0" y="5043530"/>
            <a:ext cx="9275857" cy="999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1" name="Text Placeholder 30">
            <a:extLst>
              <a:ext uri="{FF2B5EF4-FFF2-40B4-BE49-F238E27FC236}">
                <a16:creationId xmlns:a16="http://schemas.microsoft.com/office/drawing/2014/main" id="{60C5E8C4-76CE-75A0-C88B-603BA9F7B3B1}"/>
              </a:ext>
            </a:extLst>
          </p:cNvPr>
          <p:cNvSpPr>
            <a:spLocks noGrp="1"/>
          </p:cNvSpPr>
          <p:nvPr>
            <p:ph type="body" sz="quarter" idx="12" hasCustomPrompt="1"/>
          </p:nvPr>
        </p:nvSpPr>
        <p:spPr>
          <a:xfrm>
            <a:off x="705601" y="725184"/>
            <a:ext cx="7717838" cy="531886"/>
          </a:xfrm>
          <a:prstGeom prst="rect">
            <a:avLst/>
          </a:prstGeom>
        </p:spPr>
        <p:txBody>
          <a:bodyPr/>
          <a:lstStyle>
            <a:lvl1pPr algn="ctr">
              <a:defRPr sz="2800" b="1">
                <a:solidFill>
                  <a:schemeClr val="accent1"/>
                </a:solidFill>
                <a:latin typeface="+mj-lt"/>
              </a:defRPr>
            </a:lvl1pPr>
          </a:lstStyle>
          <a:p>
            <a:pPr lvl="0"/>
            <a:r>
              <a:rPr lang="es-ES" noProof="0" dirty="0" err="1"/>
              <a:t>Four</a:t>
            </a:r>
            <a:r>
              <a:rPr lang="es-ES" noProof="0" dirty="0"/>
              <a:t> </a:t>
            </a:r>
            <a:r>
              <a:rPr lang="en-GB" noProof="0" dirty="0"/>
              <a:t>bubbles</a:t>
            </a:r>
          </a:p>
        </p:txBody>
      </p:sp>
      <p:sp>
        <p:nvSpPr>
          <p:cNvPr id="8" name="Oval 7">
            <a:extLst>
              <a:ext uri="{FF2B5EF4-FFF2-40B4-BE49-F238E27FC236}">
                <a16:creationId xmlns:a16="http://schemas.microsoft.com/office/drawing/2014/main" id="{48F1BBBD-BD4E-7261-1728-0B1614518EF8}"/>
              </a:ext>
            </a:extLst>
          </p:cNvPr>
          <p:cNvSpPr/>
          <p:nvPr userDrawn="1"/>
        </p:nvSpPr>
        <p:spPr>
          <a:xfrm>
            <a:off x="2781745" y="1312883"/>
            <a:ext cx="1511983" cy="15119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a:extLst>
              <a:ext uri="{FF2B5EF4-FFF2-40B4-BE49-F238E27FC236}">
                <a16:creationId xmlns:a16="http://schemas.microsoft.com/office/drawing/2014/main" id="{B015026B-3C63-B8E2-314C-92B12189C029}"/>
              </a:ext>
            </a:extLst>
          </p:cNvPr>
          <p:cNvSpPr/>
          <p:nvPr userDrawn="1"/>
        </p:nvSpPr>
        <p:spPr>
          <a:xfrm>
            <a:off x="2776664" y="3024357"/>
            <a:ext cx="1511983" cy="15119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Oval 2">
            <a:extLst>
              <a:ext uri="{FF2B5EF4-FFF2-40B4-BE49-F238E27FC236}">
                <a16:creationId xmlns:a16="http://schemas.microsoft.com/office/drawing/2014/main" id="{6F5E0430-AC8B-A8E7-2A4A-ED18BBD9E476}"/>
              </a:ext>
            </a:extLst>
          </p:cNvPr>
          <p:cNvSpPr/>
          <p:nvPr userDrawn="1"/>
        </p:nvSpPr>
        <p:spPr>
          <a:xfrm>
            <a:off x="4850363" y="1312883"/>
            <a:ext cx="1511983" cy="15119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a:extLst>
              <a:ext uri="{FF2B5EF4-FFF2-40B4-BE49-F238E27FC236}">
                <a16:creationId xmlns:a16="http://schemas.microsoft.com/office/drawing/2014/main" id="{8BC144F9-AA7F-FE57-FD46-A55601D6DF04}"/>
              </a:ext>
            </a:extLst>
          </p:cNvPr>
          <p:cNvSpPr/>
          <p:nvPr userDrawn="1"/>
        </p:nvSpPr>
        <p:spPr>
          <a:xfrm>
            <a:off x="4845283" y="3024357"/>
            <a:ext cx="1511983" cy="15119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 Placeholder 10">
            <a:extLst>
              <a:ext uri="{FF2B5EF4-FFF2-40B4-BE49-F238E27FC236}">
                <a16:creationId xmlns:a16="http://schemas.microsoft.com/office/drawing/2014/main" id="{ABE5B1D5-CCF6-DD05-37F3-6B5D5DA0A62B}"/>
              </a:ext>
            </a:extLst>
          </p:cNvPr>
          <p:cNvSpPr>
            <a:spLocks noGrp="1"/>
          </p:cNvSpPr>
          <p:nvPr>
            <p:ph type="body" sz="quarter" idx="13" hasCustomPrompt="1"/>
          </p:nvPr>
        </p:nvSpPr>
        <p:spPr>
          <a:xfrm>
            <a:off x="2781745" y="1313110"/>
            <a:ext cx="1512178" cy="1511836"/>
          </a:xfrm>
          <a:prstGeom prst="rect">
            <a:avLst/>
          </a:prstGeom>
        </p:spPr>
        <p:txBody>
          <a:bodyPr anchor="ctr"/>
          <a:lstStyle>
            <a:lvl1pPr algn="ctr">
              <a:defRPr sz="2000" b="1">
                <a:solidFill>
                  <a:schemeClr val="bg1"/>
                </a:solidFill>
                <a:latin typeface="+mj-lt"/>
              </a:defRPr>
            </a:lvl1pPr>
          </a:lstStyle>
          <a:p>
            <a:pPr lvl="0"/>
            <a:r>
              <a:rPr lang="en-US" dirty="0"/>
              <a:t>One</a:t>
            </a:r>
            <a:endParaRPr lang="en-GB" dirty="0"/>
          </a:p>
        </p:txBody>
      </p:sp>
      <p:sp>
        <p:nvSpPr>
          <p:cNvPr id="24" name="Text Placeholder 10">
            <a:extLst>
              <a:ext uri="{FF2B5EF4-FFF2-40B4-BE49-F238E27FC236}">
                <a16:creationId xmlns:a16="http://schemas.microsoft.com/office/drawing/2014/main" id="{BA662919-CA76-A225-6101-07DD83D72497}"/>
              </a:ext>
            </a:extLst>
          </p:cNvPr>
          <p:cNvSpPr>
            <a:spLocks noGrp="1"/>
          </p:cNvSpPr>
          <p:nvPr>
            <p:ph type="body" sz="quarter" idx="14" hasCustomPrompt="1"/>
          </p:nvPr>
        </p:nvSpPr>
        <p:spPr>
          <a:xfrm>
            <a:off x="2776469" y="3024584"/>
            <a:ext cx="1512178" cy="1511836"/>
          </a:xfrm>
          <a:prstGeom prst="rect">
            <a:avLst/>
          </a:prstGeom>
        </p:spPr>
        <p:txBody>
          <a:bodyPr anchor="ctr"/>
          <a:lstStyle>
            <a:lvl1pPr algn="ctr">
              <a:defRPr sz="2000" b="1">
                <a:solidFill>
                  <a:schemeClr val="bg1"/>
                </a:solidFill>
                <a:latin typeface="+mj-lt"/>
              </a:defRPr>
            </a:lvl1pPr>
          </a:lstStyle>
          <a:p>
            <a:pPr lvl="0"/>
            <a:r>
              <a:rPr lang="en-US" dirty="0"/>
              <a:t>Three</a:t>
            </a:r>
            <a:endParaRPr lang="en-GB" dirty="0"/>
          </a:p>
        </p:txBody>
      </p:sp>
      <p:sp>
        <p:nvSpPr>
          <p:cNvPr id="25" name="Text Placeholder 10">
            <a:extLst>
              <a:ext uri="{FF2B5EF4-FFF2-40B4-BE49-F238E27FC236}">
                <a16:creationId xmlns:a16="http://schemas.microsoft.com/office/drawing/2014/main" id="{91A3C1AF-8E69-A4AA-0D8F-A895B90531CE}"/>
              </a:ext>
            </a:extLst>
          </p:cNvPr>
          <p:cNvSpPr>
            <a:spLocks noGrp="1"/>
          </p:cNvSpPr>
          <p:nvPr>
            <p:ph type="body" sz="quarter" idx="15" hasCustomPrompt="1"/>
          </p:nvPr>
        </p:nvSpPr>
        <p:spPr>
          <a:xfrm>
            <a:off x="4845088" y="1313110"/>
            <a:ext cx="1512178" cy="1511836"/>
          </a:xfrm>
          <a:prstGeom prst="rect">
            <a:avLst/>
          </a:prstGeom>
        </p:spPr>
        <p:txBody>
          <a:bodyPr anchor="ctr"/>
          <a:lstStyle>
            <a:lvl1pPr algn="ctr">
              <a:defRPr sz="2000" b="1">
                <a:solidFill>
                  <a:schemeClr val="bg1"/>
                </a:solidFill>
                <a:latin typeface="+mj-lt"/>
              </a:defRPr>
            </a:lvl1pPr>
          </a:lstStyle>
          <a:p>
            <a:pPr lvl="0"/>
            <a:r>
              <a:rPr lang="en-US" dirty="0"/>
              <a:t>Two</a:t>
            </a:r>
            <a:endParaRPr lang="en-GB" dirty="0"/>
          </a:p>
        </p:txBody>
      </p:sp>
      <p:sp>
        <p:nvSpPr>
          <p:cNvPr id="26" name="Text Placeholder 10">
            <a:extLst>
              <a:ext uri="{FF2B5EF4-FFF2-40B4-BE49-F238E27FC236}">
                <a16:creationId xmlns:a16="http://schemas.microsoft.com/office/drawing/2014/main" id="{5441AB56-D998-FEED-8114-77C57765AC49}"/>
              </a:ext>
            </a:extLst>
          </p:cNvPr>
          <p:cNvSpPr>
            <a:spLocks noGrp="1"/>
          </p:cNvSpPr>
          <p:nvPr>
            <p:ph type="body" sz="quarter" idx="19" hasCustomPrompt="1"/>
          </p:nvPr>
        </p:nvSpPr>
        <p:spPr>
          <a:xfrm>
            <a:off x="4844982" y="3024584"/>
            <a:ext cx="1512178" cy="1511836"/>
          </a:xfrm>
          <a:prstGeom prst="rect">
            <a:avLst/>
          </a:prstGeom>
        </p:spPr>
        <p:txBody>
          <a:bodyPr anchor="ctr"/>
          <a:lstStyle>
            <a:lvl1pPr algn="ctr">
              <a:defRPr sz="2000" b="1">
                <a:solidFill>
                  <a:schemeClr val="bg1"/>
                </a:solidFill>
                <a:latin typeface="+mj-lt"/>
              </a:defRPr>
            </a:lvl1pPr>
          </a:lstStyle>
          <a:p>
            <a:pPr lvl="0"/>
            <a:r>
              <a:rPr lang="en-US" dirty="0"/>
              <a:t>Four</a:t>
            </a:r>
            <a:endParaRPr lang="en-GB" dirty="0"/>
          </a:p>
        </p:txBody>
      </p:sp>
    </p:spTree>
    <p:extLst>
      <p:ext uri="{BB962C8B-B14F-4D97-AF65-F5344CB8AC3E}">
        <p14:creationId xmlns:p14="http://schemas.microsoft.com/office/powerpoint/2010/main" val="949161629"/>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Five bubbles">
    <p:bg>
      <p:bgPr>
        <a:solidFill>
          <a:schemeClr val="tx1">
            <a:lumMod val="10000"/>
            <a:lumOff val="90000"/>
          </a:schemeClr>
        </a:solidFill>
        <a:effectLst/>
      </p:bgPr>
    </p:bg>
    <p:spTree>
      <p:nvGrpSpPr>
        <p:cNvPr id="1" name=""/>
        <p:cNvGrpSpPr/>
        <p:nvPr/>
      </p:nvGrpSpPr>
      <p:grpSpPr>
        <a:xfrm>
          <a:off x="0" y="0"/>
          <a:ext cx="0" cy="0"/>
          <a:chOff x="0" y="0"/>
          <a:chExt cx="0" cy="0"/>
        </a:xfrm>
      </p:grpSpPr>
      <p:cxnSp>
        <p:nvCxnSpPr>
          <p:cNvPr id="6" name="Google Shape;555;p32">
            <a:extLst>
              <a:ext uri="{FF2B5EF4-FFF2-40B4-BE49-F238E27FC236}">
                <a16:creationId xmlns:a16="http://schemas.microsoft.com/office/drawing/2014/main" id="{46B37E11-9CD2-C786-42E0-95B538DD89D7}"/>
              </a:ext>
            </a:extLst>
          </p:cNvPr>
          <p:cNvCxnSpPr/>
          <p:nvPr userDrawn="1"/>
        </p:nvCxnSpPr>
        <p:spPr>
          <a:xfrm>
            <a:off x="705600" y="4735992"/>
            <a:ext cx="7732800" cy="0"/>
          </a:xfrm>
          <a:prstGeom prst="straightConnector1">
            <a:avLst/>
          </a:prstGeom>
          <a:noFill/>
          <a:ln w="9525" cap="flat" cmpd="sng">
            <a:solidFill>
              <a:schemeClr val="tx2"/>
            </a:solidFill>
            <a:prstDash val="solid"/>
            <a:round/>
            <a:headEnd type="oval" w="med" len="med"/>
            <a:tailEnd type="oval" w="med" len="med"/>
          </a:ln>
        </p:spPr>
      </p:cxnSp>
      <p:sp>
        <p:nvSpPr>
          <p:cNvPr id="19" name="Rectangle 18">
            <a:extLst>
              <a:ext uri="{FF2B5EF4-FFF2-40B4-BE49-F238E27FC236}">
                <a16:creationId xmlns:a16="http://schemas.microsoft.com/office/drawing/2014/main" id="{5DD650C6-83E4-7AF0-5814-1131B60EA7D7}"/>
              </a:ext>
            </a:extLst>
          </p:cNvPr>
          <p:cNvSpPr/>
          <p:nvPr userDrawn="1"/>
        </p:nvSpPr>
        <p:spPr>
          <a:xfrm>
            <a:off x="0" y="0"/>
            <a:ext cx="9275857" cy="4242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21" name="Graphic 20">
            <a:extLst>
              <a:ext uri="{FF2B5EF4-FFF2-40B4-BE49-F238E27FC236}">
                <a16:creationId xmlns:a16="http://schemas.microsoft.com/office/drawing/2014/main" id="{A14D598F-D0F4-A0AB-BF84-7D441246A06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74431" y="99970"/>
            <a:ext cx="715514" cy="224289"/>
          </a:xfrm>
          <a:prstGeom prst="rect">
            <a:avLst/>
          </a:prstGeom>
        </p:spPr>
      </p:pic>
      <p:sp>
        <p:nvSpPr>
          <p:cNvPr id="22" name="Google Shape;82;p22">
            <a:extLst>
              <a:ext uri="{FF2B5EF4-FFF2-40B4-BE49-F238E27FC236}">
                <a16:creationId xmlns:a16="http://schemas.microsoft.com/office/drawing/2014/main" id="{94C94675-86D1-86EE-B14F-71BD8EDDA08D}"/>
              </a:ext>
            </a:extLst>
          </p:cNvPr>
          <p:cNvSpPr txBox="1">
            <a:spLocks/>
          </p:cNvSpPr>
          <p:nvPr userDrawn="1"/>
        </p:nvSpPr>
        <p:spPr>
          <a:xfrm>
            <a:off x="720000"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chemeClr val="accent5"/>
                </a:solidFill>
              </a:rPr>
              <a:t>© Cornerstone Barristers · cornerstonebarristers.com · @cornerstonebarr</a:t>
            </a:r>
          </a:p>
        </p:txBody>
      </p:sp>
      <p:sp>
        <p:nvSpPr>
          <p:cNvPr id="23" name="Rectangle 22">
            <a:extLst>
              <a:ext uri="{FF2B5EF4-FFF2-40B4-BE49-F238E27FC236}">
                <a16:creationId xmlns:a16="http://schemas.microsoft.com/office/drawing/2014/main" id="{BE911EAF-2B70-ED71-BE81-A8014669F394}"/>
              </a:ext>
            </a:extLst>
          </p:cNvPr>
          <p:cNvSpPr/>
          <p:nvPr userDrawn="1"/>
        </p:nvSpPr>
        <p:spPr>
          <a:xfrm>
            <a:off x="0" y="5043530"/>
            <a:ext cx="9275857" cy="999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1" name="Text Placeholder 30">
            <a:extLst>
              <a:ext uri="{FF2B5EF4-FFF2-40B4-BE49-F238E27FC236}">
                <a16:creationId xmlns:a16="http://schemas.microsoft.com/office/drawing/2014/main" id="{60C5E8C4-76CE-75A0-C88B-603BA9F7B3B1}"/>
              </a:ext>
            </a:extLst>
          </p:cNvPr>
          <p:cNvSpPr>
            <a:spLocks noGrp="1"/>
          </p:cNvSpPr>
          <p:nvPr>
            <p:ph type="body" sz="quarter" idx="12" hasCustomPrompt="1"/>
          </p:nvPr>
        </p:nvSpPr>
        <p:spPr>
          <a:xfrm>
            <a:off x="705601" y="725184"/>
            <a:ext cx="7717838" cy="531886"/>
          </a:xfrm>
          <a:prstGeom prst="rect">
            <a:avLst/>
          </a:prstGeom>
        </p:spPr>
        <p:txBody>
          <a:bodyPr/>
          <a:lstStyle>
            <a:lvl1pPr algn="ctr">
              <a:defRPr sz="2800" b="1">
                <a:solidFill>
                  <a:schemeClr val="accent1"/>
                </a:solidFill>
                <a:latin typeface="+mj-lt"/>
              </a:defRPr>
            </a:lvl1pPr>
          </a:lstStyle>
          <a:p>
            <a:pPr lvl="0"/>
            <a:r>
              <a:rPr lang="es-ES" noProof="0" dirty="0"/>
              <a:t>Five </a:t>
            </a:r>
            <a:r>
              <a:rPr lang="en-GB" noProof="0" dirty="0"/>
              <a:t>bubbles</a:t>
            </a:r>
          </a:p>
        </p:txBody>
      </p:sp>
      <p:sp>
        <p:nvSpPr>
          <p:cNvPr id="8" name="Oval 7">
            <a:extLst>
              <a:ext uri="{FF2B5EF4-FFF2-40B4-BE49-F238E27FC236}">
                <a16:creationId xmlns:a16="http://schemas.microsoft.com/office/drawing/2014/main" id="{48F1BBBD-BD4E-7261-1728-0B1614518EF8}"/>
              </a:ext>
            </a:extLst>
          </p:cNvPr>
          <p:cNvSpPr/>
          <p:nvPr userDrawn="1"/>
        </p:nvSpPr>
        <p:spPr>
          <a:xfrm>
            <a:off x="1934336" y="1564607"/>
            <a:ext cx="1118275" cy="111827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 Placeholder 10">
            <a:extLst>
              <a:ext uri="{FF2B5EF4-FFF2-40B4-BE49-F238E27FC236}">
                <a16:creationId xmlns:a16="http://schemas.microsoft.com/office/drawing/2014/main" id="{0D89D4BE-DCD4-FB94-D7C1-D87002068F81}"/>
              </a:ext>
            </a:extLst>
          </p:cNvPr>
          <p:cNvSpPr>
            <a:spLocks noGrp="1"/>
          </p:cNvSpPr>
          <p:nvPr>
            <p:ph type="body" sz="quarter" idx="13" hasCustomPrompt="1"/>
          </p:nvPr>
        </p:nvSpPr>
        <p:spPr>
          <a:xfrm>
            <a:off x="1934345" y="1564833"/>
            <a:ext cx="1118419" cy="1118166"/>
          </a:xfrm>
          <a:prstGeom prst="rect">
            <a:avLst/>
          </a:prstGeom>
        </p:spPr>
        <p:txBody>
          <a:bodyPr anchor="ctr"/>
          <a:lstStyle>
            <a:lvl1pPr algn="ctr">
              <a:defRPr sz="2000" b="1">
                <a:solidFill>
                  <a:schemeClr val="bg1"/>
                </a:solidFill>
                <a:latin typeface="+mj-lt"/>
              </a:defRPr>
            </a:lvl1pPr>
          </a:lstStyle>
          <a:p>
            <a:pPr lvl="0"/>
            <a:r>
              <a:rPr lang="en-US" dirty="0"/>
              <a:t>Two</a:t>
            </a:r>
            <a:endParaRPr lang="en-GB" dirty="0"/>
          </a:p>
        </p:txBody>
      </p:sp>
      <p:sp>
        <p:nvSpPr>
          <p:cNvPr id="3" name="Oval 2">
            <a:extLst>
              <a:ext uri="{FF2B5EF4-FFF2-40B4-BE49-F238E27FC236}">
                <a16:creationId xmlns:a16="http://schemas.microsoft.com/office/drawing/2014/main" id="{6F5E0430-AC8B-A8E7-2A4A-ED18BBD9E476}"/>
              </a:ext>
            </a:extLst>
          </p:cNvPr>
          <p:cNvSpPr/>
          <p:nvPr userDrawn="1"/>
        </p:nvSpPr>
        <p:spPr>
          <a:xfrm>
            <a:off x="3448520" y="1880979"/>
            <a:ext cx="2231094" cy="2231094"/>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 Placeholder 10">
            <a:extLst>
              <a:ext uri="{FF2B5EF4-FFF2-40B4-BE49-F238E27FC236}">
                <a16:creationId xmlns:a16="http://schemas.microsoft.com/office/drawing/2014/main" id="{B96D1AC5-5AFE-F94A-D874-932D7D79C273}"/>
              </a:ext>
            </a:extLst>
          </p:cNvPr>
          <p:cNvSpPr>
            <a:spLocks noGrp="1"/>
          </p:cNvSpPr>
          <p:nvPr>
            <p:ph type="body" sz="quarter" idx="15" hasCustomPrompt="1"/>
          </p:nvPr>
        </p:nvSpPr>
        <p:spPr>
          <a:xfrm>
            <a:off x="3448218" y="1881205"/>
            <a:ext cx="2231381" cy="2230877"/>
          </a:xfrm>
          <a:prstGeom prst="rect">
            <a:avLst/>
          </a:prstGeom>
        </p:spPr>
        <p:txBody>
          <a:bodyPr anchor="ctr"/>
          <a:lstStyle>
            <a:lvl1pPr algn="ctr">
              <a:defRPr sz="2000" b="1">
                <a:solidFill>
                  <a:schemeClr val="bg1"/>
                </a:solidFill>
                <a:latin typeface="+mj-lt"/>
              </a:defRPr>
            </a:lvl1pPr>
          </a:lstStyle>
          <a:p>
            <a:pPr lvl="0"/>
            <a:r>
              <a:rPr lang="en-US" dirty="0"/>
              <a:t>One</a:t>
            </a:r>
            <a:endParaRPr lang="en-GB" dirty="0"/>
          </a:p>
        </p:txBody>
      </p:sp>
      <p:sp>
        <p:nvSpPr>
          <p:cNvPr id="2" name="Oval 1">
            <a:extLst>
              <a:ext uri="{FF2B5EF4-FFF2-40B4-BE49-F238E27FC236}">
                <a16:creationId xmlns:a16="http://schemas.microsoft.com/office/drawing/2014/main" id="{3E6F75B1-8C0C-6E6B-B896-61BEFAD1E9AD}"/>
              </a:ext>
            </a:extLst>
          </p:cNvPr>
          <p:cNvSpPr/>
          <p:nvPr userDrawn="1"/>
        </p:nvSpPr>
        <p:spPr>
          <a:xfrm>
            <a:off x="1934336" y="3305699"/>
            <a:ext cx="1118275" cy="111827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 Placeholder 10">
            <a:extLst>
              <a:ext uri="{FF2B5EF4-FFF2-40B4-BE49-F238E27FC236}">
                <a16:creationId xmlns:a16="http://schemas.microsoft.com/office/drawing/2014/main" id="{0F8486AC-4FB4-A045-3C97-BDD54DB81BB4}"/>
              </a:ext>
            </a:extLst>
          </p:cNvPr>
          <p:cNvSpPr>
            <a:spLocks noGrp="1"/>
          </p:cNvSpPr>
          <p:nvPr>
            <p:ph type="body" sz="quarter" idx="16" hasCustomPrompt="1"/>
          </p:nvPr>
        </p:nvSpPr>
        <p:spPr>
          <a:xfrm>
            <a:off x="1934345" y="3305925"/>
            <a:ext cx="1118419" cy="1118166"/>
          </a:xfrm>
          <a:prstGeom prst="rect">
            <a:avLst/>
          </a:prstGeom>
        </p:spPr>
        <p:txBody>
          <a:bodyPr anchor="ctr"/>
          <a:lstStyle>
            <a:lvl1pPr algn="ctr">
              <a:defRPr sz="2000" b="1">
                <a:solidFill>
                  <a:schemeClr val="bg1"/>
                </a:solidFill>
                <a:latin typeface="+mj-lt"/>
              </a:defRPr>
            </a:lvl1pPr>
          </a:lstStyle>
          <a:p>
            <a:pPr lvl="0"/>
            <a:r>
              <a:rPr lang="en-US" dirty="0"/>
              <a:t>Three</a:t>
            </a:r>
            <a:endParaRPr lang="en-GB" dirty="0"/>
          </a:p>
        </p:txBody>
      </p:sp>
      <p:sp>
        <p:nvSpPr>
          <p:cNvPr id="7" name="Oval 6">
            <a:extLst>
              <a:ext uri="{FF2B5EF4-FFF2-40B4-BE49-F238E27FC236}">
                <a16:creationId xmlns:a16="http://schemas.microsoft.com/office/drawing/2014/main" id="{04921F19-547F-CDEE-9395-C4BFB4106738}"/>
              </a:ext>
            </a:extLst>
          </p:cNvPr>
          <p:cNvSpPr/>
          <p:nvPr userDrawn="1"/>
        </p:nvSpPr>
        <p:spPr>
          <a:xfrm>
            <a:off x="6075053" y="1564607"/>
            <a:ext cx="1118275" cy="111827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 Placeholder 10">
            <a:extLst>
              <a:ext uri="{FF2B5EF4-FFF2-40B4-BE49-F238E27FC236}">
                <a16:creationId xmlns:a16="http://schemas.microsoft.com/office/drawing/2014/main" id="{7C3490A5-E135-82F4-F132-74129283B2B4}"/>
              </a:ext>
            </a:extLst>
          </p:cNvPr>
          <p:cNvSpPr>
            <a:spLocks noGrp="1"/>
          </p:cNvSpPr>
          <p:nvPr>
            <p:ph type="body" sz="quarter" idx="17" hasCustomPrompt="1"/>
          </p:nvPr>
        </p:nvSpPr>
        <p:spPr>
          <a:xfrm>
            <a:off x="6075062" y="1564833"/>
            <a:ext cx="1118419" cy="1118166"/>
          </a:xfrm>
          <a:prstGeom prst="rect">
            <a:avLst/>
          </a:prstGeom>
        </p:spPr>
        <p:txBody>
          <a:bodyPr anchor="ctr"/>
          <a:lstStyle>
            <a:lvl1pPr algn="ctr">
              <a:defRPr sz="2000" b="1">
                <a:solidFill>
                  <a:schemeClr val="bg1"/>
                </a:solidFill>
                <a:latin typeface="+mj-lt"/>
              </a:defRPr>
            </a:lvl1pPr>
          </a:lstStyle>
          <a:p>
            <a:pPr lvl="0"/>
            <a:r>
              <a:rPr lang="en-US" dirty="0"/>
              <a:t>Four</a:t>
            </a:r>
            <a:endParaRPr lang="en-GB" dirty="0"/>
          </a:p>
        </p:txBody>
      </p:sp>
      <p:sp>
        <p:nvSpPr>
          <p:cNvPr id="13" name="Oval 12">
            <a:extLst>
              <a:ext uri="{FF2B5EF4-FFF2-40B4-BE49-F238E27FC236}">
                <a16:creationId xmlns:a16="http://schemas.microsoft.com/office/drawing/2014/main" id="{77960DF8-E0DD-842A-F8E4-10914E9EABEE}"/>
              </a:ext>
            </a:extLst>
          </p:cNvPr>
          <p:cNvSpPr/>
          <p:nvPr userDrawn="1"/>
        </p:nvSpPr>
        <p:spPr>
          <a:xfrm>
            <a:off x="6075053" y="3305699"/>
            <a:ext cx="1118275" cy="111827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 Placeholder 10">
            <a:extLst>
              <a:ext uri="{FF2B5EF4-FFF2-40B4-BE49-F238E27FC236}">
                <a16:creationId xmlns:a16="http://schemas.microsoft.com/office/drawing/2014/main" id="{B4B4EA4D-BDFA-5F9B-139A-C03DEBCF55F3}"/>
              </a:ext>
            </a:extLst>
          </p:cNvPr>
          <p:cNvSpPr>
            <a:spLocks noGrp="1"/>
          </p:cNvSpPr>
          <p:nvPr>
            <p:ph type="body" sz="quarter" idx="18" hasCustomPrompt="1"/>
          </p:nvPr>
        </p:nvSpPr>
        <p:spPr>
          <a:xfrm>
            <a:off x="6075062" y="3305925"/>
            <a:ext cx="1118419" cy="1118166"/>
          </a:xfrm>
          <a:prstGeom prst="rect">
            <a:avLst/>
          </a:prstGeom>
        </p:spPr>
        <p:txBody>
          <a:bodyPr anchor="ctr"/>
          <a:lstStyle>
            <a:lvl1pPr algn="ctr">
              <a:defRPr sz="2000" b="1">
                <a:solidFill>
                  <a:schemeClr val="bg1"/>
                </a:solidFill>
                <a:latin typeface="+mj-lt"/>
              </a:defRPr>
            </a:lvl1pPr>
          </a:lstStyle>
          <a:p>
            <a:pPr lvl="0"/>
            <a:r>
              <a:rPr lang="en-US" dirty="0"/>
              <a:t>Five</a:t>
            </a:r>
            <a:endParaRPr lang="en-GB" dirty="0"/>
          </a:p>
        </p:txBody>
      </p:sp>
    </p:spTree>
    <p:extLst>
      <p:ext uri="{BB962C8B-B14F-4D97-AF65-F5344CB8AC3E}">
        <p14:creationId xmlns:p14="http://schemas.microsoft.com/office/powerpoint/2010/main" val="884572346"/>
      </p:ext>
    </p:extLst>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Six bubbles">
    <p:bg>
      <p:bgPr>
        <a:solidFill>
          <a:schemeClr val="tx1">
            <a:lumMod val="10000"/>
            <a:lumOff val="90000"/>
          </a:schemeClr>
        </a:solidFill>
        <a:effectLst/>
      </p:bgPr>
    </p:bg>
    <p:spTree>
      <p:nvGrpSpPr>
        <p:cNvPr id="1" name=""/>
        <p:cNvGrpSpPr/>
        <p:nvPr/>
      </p:nvGrpSpPr>
      <p:grpSpPr>
        <a:xfrm>
          <a:off x="0" y="0"/>
          <a:ext cx="0" cy="0"/>
          <a:chOff x="0" y="0"/>
          <a:chExt cx="0" cy="0"/>
        </a:xfrm>
      </p:grpSpPr>
      <p:cxnSp>
        <p:nvCxnSpPr>
          <p:cNvPr id="6" name="Google Shape;555;p32">
            <a:extLst>
              <a:ext uri="{FF2B5EF4-FFF2-40B4-BE49-F238E27FC236}">
                <a16:creationId xmlns:a16="http://schemas.microsoft.com/office/drawing/2014/main" id="{46B37E11-9CD2-C786-42E0-95B538DD89D7}"/>
              </a:ext>
            </a:extLst>
          </p:cNvPr>
          <p:cNvCxnSpPr/>
          <p:nvPr userDrawn="1"/>
        </p:nvCxnSpPr>
        <p:spPr>
          <a:xfrm>
            <a:off x="705600" y="4735992"/>
            <a:ext cx="7732800" cy="0"/>
          </a:xfrm>
          <a:prstGeom prst="straightConnector1">
            <a:avLst/>
          </a:prstGeom>
          <a:noFill/>
          <a:ln w="9525" cap="flat" cmpd="sng">
            <a:solidFill>
              <a:schemeClr val="tx2"/>
            </a:solidFill>
            <a:prstDash val="solid"/>
            <a:round/>
            <a:headEnd type="oval" w="med" len="med"/>
            <a:tailEnd type="oval" w="med" len="med"/>
          </a:ln>
        </p:spPr>
      </p:cxnSp>
      <p:sp>
        <p:nvSpPr>
          <p:cNvPr id="19" name="Rectangle 18">
            <a:extLst>
              <a:ext uri="{FF2B5EF4-FFF2-40B4-BE49-F238E27FC236}">
                <a16:creationId xmlns:a16="http://schemas.microsoft.com/office/drawing/2014/main" id="{5DD650C6-83E4-7AF0-5814-1131B60EA7D7}"/>
              </a:ext>
            </a:extLst>
          </p:cNvPr>
          <p:cNvSpPr/>
          <p:nvPr userDrawn="1"/>
        </p:nvSpPr>
        <p:spPr>
          <a:xfrm>
            <a:off x="0" y="0"/>
            <a:ext cx="9275857" cy="4242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21" name="Graphic 20">
            <a:extLst>
              <a:ext uri="{FF2B5EF4-FFF2-40B4-BE49-F238E27FC236}">
                <a16:creationId xmlns:a16="http://schemas.microsoft.com/office/drawing/2014/main" id="{A14D598F-D0F4-A0AB-BF84-7D441246A06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74431" y="99970"/>
            <a:ext cx="715514" cy="224289"/>
          </a:xfrm>
          <a:prstGeom prst="rect">
            <a:avLst/>
          </a:prstGeom>
        </p:spPr>
      </p:pic>
      <p:sp>
        <p:nvSpPr>
          <p:cNvPr id="22" name="Google Shape;82;p22">
            <a:extLst>
              <a:ext uri="{FF2B5EF4-FFF2-40B4-BE49-F238E27FC236}">
                <a16:creationId xmlns:a16="http://schemas.microsoft.com/office/drawing/2014/main" id="{94C94675-86D1-86EE-B14F-71BD8EDDA08D}"/>
              </a:ext>
            </a:extLst>
          </p:cNvPr>
          <p:cNvSpPr txBox="1">
            <a:spLocks/>
          </p:cNvSpPr>
          <p:nvPr userDrawn="1"/>
        </p:nvSpPr>
        <p:spPr>
          <a:xfrm>
            <a:off x="720000"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chemeClr val="accent5"/>
                </a:solidFill>
              </a:rPr>
              <a:t>© Cornerstone Barristers · cornerstonebarristers.com · @cornerstonebarr</a:t>
            </a:r>
          </a:p>
        </p:txBody>
      </p:sp>
      <p:sp>
        <p:nvSpPr>
          <p:cNvPr id="23" name="Rectangle 22">
            <a:extLst>
              <a:ext uri="{FF2B5EF4-FFF2-40B4-BE49-F238E27FC236}">
                <a16:creationId xmlns:a16="http://schemas.microsoft.com/office/drawing/2014/main" id="{BE911EAF-2B70-ED71-BE81-A8014669F394}"/>
              </a:ext>
            </a:extLst>
          </p:cNvPr>
          <p:cNvSpPr/>
          <p:nvPr userDrawn="1"/>
        </p:nvSpPr>
        <p:spPr>
          <a:xfrm>
            <a:off x="0" y="5043530"/>
            <a:ext cx="9275857" cy="999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1" name="Text Placeholder 30">
            <a:extLst>
              <a:ext uri="{FF2B5EF4-FFF2-40B4-BE49-F238E27FC236}">
                <a16:creationId xmlns:a16="http://schemas.microsoft.com/office/drawing/2014/main" id="{60C5E8C4-76CE-75A0-C88B-603BA9F7B3B1}"/>
              </a:ext>
            </a:extLst>
          </p:cNvPr>
          <p:cNvSpPr>
            <a:spLocks noGrp="1"/>
          </p:cNvSpPr>
          <p:nvPr>
            <p:ph type="body" sz="quarter" idx="12" hasCustomPrompt="1"/>
          </p:nvPr>
        </p:nvSpPr>
        <p:spPr>
          <a:xfrm>
            <a:off x="705601" y="725184"/>
            <a:ext cx="7717838" cy="531886"/>
          </a:xfrm>
          <a:prstGeom prst="rect">
            <a:avLst/>
          </a:prstGeom>
        </p:spPr>
        <p:txBody>
          <a:bodyPr/>
          <a:lstStyle>
            <a:lvl1pPr algn="ctr">
              <a:defRPr sz="2800" b="1">
                <a:solidFill>
                  <a:schemeClr val="accent1"/>
                </a:solidFill>
                <a:latin typeface="+mj-lt"/>
              </a:defRPr>
            </a:lvl1pPr>
          </a:lstStyle>
          <a:p>
            <a:pPr lvl="0"/>
            <a:r>
              <a:rPr lang="es-ES" noProof="0" dirty="0" err="1"/>
              <a:t>Six</a:t>
            </a:r>
            <a:r>
              <a:rPr lang="es-ES" noProof="0" dirty="0"/>
              <a:t> </a:t>
            </a:r>
            <a:r>
              <a:rPr lang="en-GB" noProof="0" dirty="0"/>
              <a:t>bubbles</a:t>
            </a:r>
          </a:p>
        </p:txBody>
      </p:sp>
      <p:sp>
        <p:nvSpPr>
          <p:cNvPr id="8" name="Oval 7">
            <a:extLst>
              <a:ext uri="{FF2B5EF4-FFF2-40B4-BE49-F238E27FC236}">
                <a16:creationId xmlns:a16="http://schemas.microsoft.com/office/drawing/2014/main" id="{48F1BBBD-BD4E-7261-1728-0B1614518EF8}"/>
              </a:ext>
            </a:extLst>
          </p:cNvPr>
          <p:cNvSpPr/>
          <p:nvPr userDrawn="1"/>
        </p:nvSpPr>
        <p:spPr>
          <a:xfrm>
            <a:off x="1747585" y="1312883"/>
            <a:ext cx="1511983" cy="15119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a:extLst>
              <a:ext uri="{FF2B5EF4-FFF2-40B4-BE49-F238E27FC236}">
                <a16:creationId xmlns:a16="http://schemas.microsoft.com/office/drawing/2014/main" id="{B015026B-3C63-B8E2-314C-92B12189C029}"/>
              </a:ext>
            </a:extLst>
          </p:cNvPr>
          <p:cNvSpPr/>
          <p:nvPr userDrawn="1"/>
        </p:nvSpPr>
        <p:spPr>
          <a:xfrm>
            <a:off x="5884821" y="1312883"/>
            <a:ext cx="1511983" cy="15119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Oval 2">
            <a:extLst>
              <a:ext uri="{FF2B5EF4-FFF2-40B4-BE49-F238E27FC236}">
                <a16:creationId xmlns:a16="http://schemas.microsoft.com/office/drawing/2014/main" id="{6F5E0430-AC8B-A8E7-2A4A-ED18BBD9E476}"/>
              </a:ext>
            </a:extLst>
          </p:cNvPr>
          <p:cNvSpPr/>
          <p:nvPr userDrawn="1"/>
        </p:nvSpPr>
        <p:spPr>
          <a:xfrm>
            <a:off x="3816203" y="1312883"/>
            <a:ext cx="1511983" cy="15119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 Placeholder 10">
            <a:extLst>
              <a:ext uri="{FF2B5EF4-FFF2-40B4-BE49-F238E27FC236}">
                <a16:creationId xmlns:a16="http://schemas.microsoft.com/office/drawing/2014/main" id="{ABE5B1D5-CCF6-DD05-37F3-6B5D5DA0A62B}"/>
              </a:ext>
            </a:extLst>
          </p:cNvPr>
          <p:cNvSpPr>
            <a:spLocks noGrp="1"/>
          </p:cNvSpPr>
          <p:nvPr>
            <p:ph type="body" sz="quarter" idx="13" hasCustomPrompt="1"/>
          </p:nvPr>
        </p:nvSpPr>
        <p:spPr>
          <a:xfrm>
            <a:off x="1747585" y="1313110"/>
            <a:ext cx="1512178" cy="1511836"/>
          </a:xfrm>
          <a:prstGeom prst="rect">
            <a:avLst/>
          </a:prstGeom>
        </p:spPr>
        <p:txBody>
          <a:bodyPr anchor="ctr"/>
          <a:lstStyle>
            <a:lvl1pPr algn="ctr">
              <a:defRPr sz="2000" b="1">
                <a:solidFill>
                  <a:schemeClr val="bg1"/>
                </a:solidFill>
                <a:latin typeface="+mj-lt"/>
              </a:defRPr>
            </a:lvl1pPr>
          </a:lstStyle>
          <a:p>
            <a:pPr lvl="0"/>
            <a:r>
              <a:rPr lang="en-GB" noProof="0"/>
              <a:t>One</a:t>
            </a:r>
          </a:p>
        </p:txBody>
      </p:sp>
      <p:sp>
        <p:nvSpPr>
          <p:cNvPr id="24" name="Text Placeholder 10">
            <a:extLst>
              <a:ext uri="{FF2B5EF4-FFF2-40B4-BE49-F238E27FC236}">
                <a16:creationId xmlns:a16="http://schemas.microsoft.com/office/drawing/2014/main" id="{BA662919-CA76-A225-6101-07DD83D72497}"/>
              </a:ext>
            </a:extLst>
          </p:cNvPr>
          <p:cNvSpPr>
            <a:spLocks noGrp="1"/>
          </p:cNvSpPr>
          <p:nvPr>
            <p:ph type="body" sz="quarter" idx="14" hasCustomPrompt="1"/>
          </p:nvPr>
        </p:nvSpPr>
        <p:spPr>
          <a:xfrm>
            <a:off x="5884626" y="1313110"/>
            <a:ext cx="1512178" cy="1511836"/>
          </a:xfrm>
          <a:prstGeom prst="rect">
            <a:avLst/>
          </a:prstGeom>
        </p:spPr>
        <p:txBody>
          <a:bodyPr anchor="ctr"/>
          <a:lstStyle>
            <a:lvl1pPr algn="ctr">
              <a:defRPr sz="2000" b="1">
                <a:solidFill>
                  <a:schemeClr val="bg1"/>
                </a:solidFill>
                <a:latin typeface="+mj-lt"/>
              </a:defRPr>
            </a:lvl1pPr>
          </a:lstStyle>
          <a:p>
            <a:pPr lvl="0"/>
            <a:r>
              <a:rPr lang="en-GB" noProof="0"/>
              <a:t>Three</a:t>
            </a:r>
          </a:p>
        </p:txBody>
      </p:sp>
      <p:sp>
        <p:nvSpPr>
          <p:cNvPr id="25" name="Text Placeholder 10">
            <a:extLst>
              <a:ext uri="{FF2B5EF4-FFF2-40B4-BE49-F238E27FC236}">
                <a16:creationId xmlns:a16="http://schemas.microsoft.com/office/drawing/2014/main" id="{91A3C1AF-8E69-A4AA-0D8F-A895B90531CE}"/>
              </a:ext>
            </a:extLst>
          </p:cNvPr>
          <p:cNvSpPr>
            <a:spLocks noGrp="1"/>
          </p:cNvSpPr>
          <p:nvPr>
            <p:ph type="body" sz="quarter" idx="15" hasCustomPrompt="1"/>
          </p:nvPr>
        </p:nvSpPr>
        <p:spPr>
          <a:xfrm>
            <a:off x="3810928" y="1313110"/>
            <a:ext cx="1512178" cy="1511836"/>
          </a:xfrm>
          <a:prstGeom prst="rect">
            <a:avLst/>
          </a:prstGeom>
        </p:spPr>
        <p:txBody>
          <a:bodyPr anchor="ctr"/>
          <a:lstStyle>
            <a:lvl1pPr algn="ctr">
              <a:defRPr sz="2000" b="1">
                <a:solidFill>
                  <a:schemeClr val="bg1"/>
                </a:solidFill>
                <a:latin typeface="+mj-lt"/>
              </a:defRPr>
            </a:lvl1pPr>
          </a:lstStyle>
          <a:p>
            <a:pPr lvl="0"/>
            <a:r>
              <a:rPr lang="en-GB" noProof="0"/>
              <a:t>Two</a:t>
            </a:r>
          </a:p>
        </p:txBody>
      </p:sp>
      <p:sp>
        <p:nvSpPr>
          <p:cNvPr id="27" name="Oval 26">
            <a:extLst>
              <a:ext uri="{FF2B5EF4-FFF2-40B4-BE49-F238E27FC236}">
                <a16:creationId xmlns:a16="http://schemas.microsoft.com/office/drawing/2014/main" id="{29709CB1-0440-2BA5-38C3-A3CC0E07DCB8}"/>
              </a:ext>
            </a:extLst>
          </p:cNvPr>
          <p:cNvSpPr/>
          <p:nvPr userDrawn="1"/>
        </p:nvSpPr>
        <p:spPr>
          <a:xfrm>
            <a:off x="1747390" y="3031858"/>
            <a:ext cx="1511983" cy="15119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a:extLst>
              <a:ext uri="{FF2B5EF4-FFF2-40B4-BE49-F238E27FC236}">
                <a16:creationId xmlns:a16="http://schemas.microsoft.com/office/drawing/2014/main" id="{B8D1CF7C-7E31-3F2C-889B-EC11FDC96B2F}"/>
              </a:ext>
            </a:extLst>
          </p:cNvPr>
          <p:cNvSpPr/>
          <p:nvPr userDrawn="1"/>
        </p:nvSpPr>
        <p:spPr>
          <a:xfrm>
            <a:off x="5884626" y="3031858"/>
            <a:ext cx="1511983" cy="15119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a:extLst>
              <a:ext uri="{FF2B5EF4-FFF2-40B4-BE49-F238E27FC236}">
                <a16:creationId xmlns:a16="http://schemas.microsoft.com/office/drawing/2014/main" id="{ADBD2567-C2C5-01C1-A975-7C2A12FFD974}"/>
              </a:ext>
            </a:extLst>
          </p:cNvPr>
          <p:cNvSpPr/>
          <p:nvPr userDrawn="1"/>
        </p:nvSpPr>
        <p:spPr>
          <a:xfrm>
            <a:off x="3816008" y="3031858"/>
            <a:ext cx="1511983" cy="15119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Text Placeholder 10">
            <a:extLst>
              <a:ext uri="{FF2B5EF4-FFF2-40B4-BE49-F238E27FC236}">
                <a16:creationId xmlns:a16="http://schemas.microsoft.com/office/drawing/2014/main" id="{FF0BE6B7-EED1-7FC5-1196-AFAA318CB9E4}"/>
              </a:ext>
            </a:extLst>
          </p:cNvPr>
          <p:cNvSpPr>
            <a:spLocks noGrp="1"/>
          </p:cNvSpPr>
          <p:nvPr>
            <p:ph type="body" sz="quarter" idx="20" hasCustomPrompt="1"/>
          </p:nvPr>
        </p:nvSpPr>
        <p:spPr>
          <a:xfrm>
            <a:off x="1747390" y="3032085"/>
            <a:ext cx="1512178" cy="1511836"/>
          </a:xfrm>
          <a:prstGeom prst="rect">
            <a:avLst/>
          </a:prstGeom>
        </p:spPr>
        <p:txBody>
          <a:bodyPr anchor="ctr"/>
          <a:lstStyle>
            <a:lvl1pPr algn="ctr">
              <a:defRPr sz="2000" b="1">
                <a:solidFill>
                  <a:schemeClr val="bg1"/>
                </a:solidFill>
                <a:latin typeface="+mj-lt"/>
              </a:defRPr>
            </a:lvl1pPr>
          </a:lstStyle>
          <a:p>
            <a:pPr lvl="0"/>
            <a:r>
              <a:rPr lang="en-GB" noProof="0"/>
              <a:t>Four</a:t>
            </a:r>
          </a:p>
        </p:txBody>
      </p:sp>
      <p:sp>
        <p:nvSpPr>
          <p:cNvPr id="33" name="Text Placeholder 10">
            <a:extLst>
              <a:ext uri="{FF2B5EF4-FFF2-40B4-BE49-F238E27FC236}">
                <a16:creationId xmlns:a16="http://schemas.microsoft.com/office/drawing/2014/main" id="{AC3B1036-4A6D-6129-FDDF-97FB06672FF5}"/>
              </a:ext>
            </a:extLst>
          </p:cNvPr>
          <p:cNvSpPr>
            <a:spLocks noGrp="1"/>
          </p:cNvSpPr>
          <p:nvPr>
            <p:ph type="body" sz="quarter" idx="21" hasCustomPrompt="1"/>
          </p:nvPr>
        </p:nvSpPr>
        <p:spPr>
          <a:xfrm>
            <a:off x="5884431" y="3032085"/>
            <a:ext cx="1512178" cy="1511836"/>
          </a:xfrm>
          <a:prstGeom prst="rect">
            <a:avLst/>
          </a:prstGeom>
        </p:spPr>
        <p:txBody>
          <a:bodyPr anchor="ctr"/>
          <a:lstStyle>
            <a:lvl1pPr algn="ctr">
              <a:defRPr sz="2000" b="1">
                <a:solidFill>
                  <a:schemeClr val="bg1"/>
                </a:solidFill>
                <a:latin typeface="+mj-lt"/>
              </a:defRPr>
            </a:lvl1pPr>
          </a:lstStyle>
          <a:p>
            <a:pPr lvl="0"/>
            <a:r>
              <a:rPr lang="en-GB" noProof="0"/>
              <a:t>Six</a:t>
            </a:r>
          </a:p>
        </p:txBody>
      </p:sp>
      <p:sp>
        <p:nvSpPr>
          <p:cNvPr id="34" name="Text Placeholder 10">
            <a:extLst>
              <a:ext uri="{FF2B5EF4-FFF2-40B4-BE49-F238E27FC236}">
                <a16:creationId xmlns:a16="http://schemas.microsoft.com/office/drawing/2014/main" id="{16B5A635-7A1B-2BB5-3226-ACA7C94E04D1}"/>
              </a:ext>
            </a:extLst>
          </p:cNvPr>
          <p:cNvSpPr>
            <a:spLocks noGrp="1"/>
          </p:cNvSpPr>
          <p:nvPr>
            <p:ph type="body" sz="quarter" idx="22" hasCustomPrompt="1"/>
          </p:nvPr>
        </p:nvSpPr>
        <p:spPr>
          <a:xfrm>
            <a:off x="3810733" y="3032085"/>
            <a:ext cx="1512178" cy="1511836"/>
          </a:xfrm>
          <a:prstGeom prst="rect">
            <a:avLst/>
          </a:prstGeom>
        </p:spPr>
        <p:txBody>
          <a:bodyPr anchor="ctr"/>
          <a:lstStyle>
            <a:lvl1pPr algn="ctr">
              <a:defRPr sz="2000" b="1">
                <a:solidFill>
                  <a:schemeClr val="bg1"/>
                </a:solidFill>
                <a:latin typeface="+mj-lt"/>
              </a:defRPr>
            </a:lvl1pPr>
          </a:lstStyle>
          <a:p>
            <a:pPr lvl="0"/>
            <a:r>
              <a:rPr lang="en-GB" noProof="0"/>
              <a:t>Five</a:t>
            </a:r>
          </a:p>
        </p:txBody>
      </p:sp>
    </p:spTree>
    <p:extLst>
      <p:ext uri="{BB962C8B-B14F-4D97-AF65-F5344CB8AC3E}">
        <p14:creationId xmlns:p14="http://schemas.microsoft.com/office/powerpoint/2010/main" val="1227583929"/>
      </p:ext>
    </p:extLst>
  </p:cSld>
  <p:clrMapOvr>
    <a:overrideClrMapping bg1="lt1" tx1="dk1" bg2="lt2" tx2="dk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Seven bubbles">
    <p:bg>
      <p:bgPr>
        <a:solidFill>
          <a:schemeClr val="tx1">
            <a:lumMod val="10000"/>
            <a:lumOff val="90000"/>
          </a:schemeClr>
        </a:solidFill>
        <a:effectLst/>
      </p:bgPr>
    </p:bg>
    <p:spTree>
      <p:nvGrpSpPr>
        <p:cNvPr id="1" name=""/>
        <p:cNvGrpSpPr/>
        <p:nvPr/>
      </p:nvGrpSpPr>
      <p:grpSpPr>
        <a:xfrm>
          <a:off x="0" y="0"/>
          <a:ext cx="0" cy="0"/>
          <a:chOff x="0" y="0"/>
          <a:chExt cx="0" cy="0"/>
        </a:xfrm>
      </p:grpSpPr>
      <p:cxnSp>
        <p:nvCxnSpPr>
          <p:cNvPr id="6" name="Google Shape;555;p32">
            <a:extLst>
              <a:ext uri="{FF2B5EF4-FFF2-40B4-BE49-F238E27FC236}">
                <a16:creationId xmlns:a16="http://schemas.microsoft.com/office/drawing/2014/main" id="{46B37E11-9CD2-C786-42E0-95B538DD89D7}"/>
              </a:ext>
            </a:extLst>
          </p:cNvPr>
          <p:cNvCxnSpPr/>
          <p:nvPr userDrawn="1"/>
        </p:nvCxnSpPr>
        <p:spPr>
          <a:xfrm>
            <a:off x="705600" y="4735992"/>
            <a:ext cx="7732800" cy="0"/>
          </a:xfrm>
          <a:prstGeom prst="straightConnector1">
            <a:avLst/>
          </a:prstGeom>
          <a:noFill/>
          <a:ln w="9525" cap="flat" cmpd="sng">
            <a:solidFill>
              <a:schemeClr val="tx2"/>
            </a:solidFill>
            <a:prstDash val="solid"/>
            <a:round/>
            <a:headEnd type="oval" w="med" len="med"/>
            <a:tailEnd type="oval" w="med" len="med"/>
          </a:ln>
        </p:spPr>
      </p:cxnSp>
      <p:sp>
        <p:nvSpPr>
          <p:cNvPr id="19" name="Rectangle 18">
            <a:extLst>
              <a:ext uri="{FF2B5EF4-FFF2-40B4-BE49-F238E27FC236}">
                <a16:creationId xmlns:a16="http://schemas.microsoft.com/office/drawing/2014/main" id="{5DD650C6-83E4-7AF0-5814-1131B60EA7D7}"/>
              </a:ext>
            </a:extLst>
          </p:cNvPr>
          <p:cNvSpPr/>
          <p:nvPr userDrawn="1"/>
        </p:nvSpPr>
        <p:spPr>
          <a:xfrm>
            <a:off x="0" y="0"/>
            <a:ext cx="9275857" cy="4242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21" name="Graphic 20">
            <a:extLst>
              <a:ext uri="{FF2B5EF4-FFF2-40B4-BE49-F238E27FC236}">
                <a16:creationId xmlns:a16="http://schemas.microsoft.com/office/drawing/2014/main" id="{A14D598F-D0F4-A0AB-BF84-7D441246A06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74431" y="99970"/>
            <a:ext cx="715514" cy="224289"/>
          </a:xfrm>
          <a:prstGeom prst="rect">
            <a:avLst/>
          </a:prstGeom>
        </p:spPr>
      </p:pic>
      <p:sp>
        <p:nvSpPr>
          <p:cNvPr id="22" name="Google Shape;82;p22">
            <a:extLst>
              <a:ext uri="{FF2B5EF4-FFF2-40B4-BE49-F238E27FC236}">
                <a16:creationId xmlns:a16="http://schemas.microsoft.com/office/drawing/2014/main" id="{94C94675-86D1-86EE-B14F-71BD8EDDA08D}"/>
              </a:ext>
            </a:extLst>
          </p:cNvPr>
          <p:cNvSpPr txBox="1">
            <a:spLocks/>
          </p:cNvSpPr>
          <p:nvPr userDrawn="1"/>
        </p:nvSpPr>
        <p:spPr>
          <a:xfrm>
            <a:off x="720000"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chemeClr val="accent5"/>
                </a:solidFill>
              </a:rPr>
              <a:t>© Cornerstone Barristers · cornerstonebarristers.com · @cornerstonebarr</a:t>
            </a:r>
          </a:p>
        </p:txBody>
      </p:sp>
      <p:sp>
        <p:nvSpPr>
          <p:cNvPr id="23" name="Rectangle 22">
            <a:extLst>
              <a:ext uri="{FF2B5EF4-FFF2-40B4-BE49-F238E27FC236}">
                <a16:creationId xmlns:a16="http://schemas.microsoft.com/office/drawing/2014/main" id="{BE911EAF-2B70-ED71-BE81-A8014669F394}"/>
              </a:ext>
            </a:extLst>
          </p:cNvPr>
          <p:cNvSpPr/>
          <p:nvPr userDrawn="1"/>
        </p:nvSpPr>
        <p:spPr>
          <a:xfrm>
            <a:off x="0" y="5043530"/>
            <a:ext cx="9275857" cy="999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1" name="Text Placeholder 30">
            <a:extLst>
              <a:ext uri="{FF2B5EF4-FFF2-40B4-BE49-F238E27FC236}">
                <a16:creationId xmlns:a16="http://schemas.microsoft.com/office/drawing/2014/main" id="{60C5E8C4-76CE-75A0-C88B-603BA9F7B3B1}"/>
              </a:ext>
            </a:extLst>
          </p:cNvPr>
          <p:cNvSpPr>
            <a:spLocks noGrp="1"/>
          </p:cNvSpPr>
          <p:nvPr>
            <p:ph type="body" sz="quarter" idx="12" hasCustomPrompt="1"/>
          </p:nvPr>
        </p:nvSpPr>
        <p:spPr>
          <a:xfrm>
            <a:off x="705601" y="725184"/>
            <a:ext cx="7717838" cy="531886"/>
          </a:xfrm>
          <a:prstGeom prst="rect">
            <a:avLst/>
          </a:prstGeom>
        </p:spPr>
        <p:txBody>
          <a:bodyPr/>
          <a:lstStyle>
            <a:lvl1pPr algn="ctr">
              <a:defRPr sz="2800" b="1">
                <a:solidFill>
                  <a:schemeClr val="accent1"/>
                </a:solidFill>
                <a:latin typeface="+mj-lt"/>
              </a:defRPr>
            </a:lvl1pPr>
          </a:lstStyle>
          <a:p>
            <a:pPr lvl="0"/>
            <a:r>
              <a:rPr lang="es-ES" noProof="0" dirty="0" err="1"/>
              <a:t>Seven</a:t>
            </a:r>
            <a:r>
              <a:rPr lang="es-ES" noProof="0" dirty="0"/>
              <a:t> </a:t>
            </a:r>
            <a:r>
              <a:rPr lang="en-GB" noProof="0" dirty="0"/>
              <a:t>bubbles</a:t>
            </a:r>
          </a:p>
        </p:txBody>
      </p:sp>
      <p:sp>
        <p:nvSpPr>
          <p:cNvPr id="8" name="Oval 7">
            <a:extLst>
              <a:ext uri="{FF2B5EF4-FFF2-40B4-BE49-F238E27FC236}">
                <a16:creationId xmlns:a16="http://schemas.microsoft.com/office/drawing/2014/main" id="{48F1BBBD-BD4E-7261-1728-0B1614518EF8}"/>
              </a:ext>
            </a:extLst>
          </p:cNvPr>
          <p:cNvSpPr/>
          <p:nvPr userDrawn="1"/>
        </p:nvSpPr>
        <p:spPr>
          <a:xfrm>
            <a:off x="1934336" y="1564607"/>
            <a:ext cx="1118275" cy="111827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 Placeholder 10">
            <a:extLst>
              <a:ext uri="{FF2B5EF4-FFF2-40B4-BE49-F238E27FC236}">
                <a16:creationId xmlns:a16="http://schemas.microsoft.com/office/drawing/2014/main" id="{0D89D4BE-DCD4-FB94-D7C1-D87002068F81}"/>
              </a:ext>
            </a:extLst>
          </p:cNvPr>
          <p:cNvSpPr>
            <a:spLocks noGrp="1"/>
          </p:cNvSpPr>
          <p:nvPr>
            <p:ph type="body" sz="quarter" idx="13" hasCustomPrompt="1"/>
          </p:nvPr>
        </p:nvSpPr>
        <p:spPr>
          <a:xfrm>
            <a:off x="1934345" y="1564833"/>
            <a:ext cx="1118419" cy="1118166"/>
          </a:xfrm>
          <a:prstGeom prst="rect">
            <a:avLst/>
          </a:prstGeom>
        </p:spPr>
        <p:txBody>
          <a:bodyPr anchor="ctr"/>
          <a:lstStyle>
            <a:lvl1pPr algn="ctr">
              <a:defRPr sz="2000" b="1">
                <a:solidFill>
                  <a:schemeClr val="bg1"/>
                </a:solidFill>
                <a:latin typeface="+mj-lt"/>
              </a:defRPr>
            </a:lvl1pPr>
          </a:lstStyle>
          <a:p>
            <a:pPr lvl="0"/>
            <a:r>
              <a:rPr lang="en-GB" noProof="0"/>
              <a:t>Two</a:t>
            </a:r>
          </a:p>
        </p:txBody>
      </p:sp>
      <p:sp>
        <p:nvSpPr>
          <p:cNvPr id="3" name="Oval 2">
            <a:extLst>
              <a:ext uri="{FF2B5EF4-FFF2-40B4-BE49-F238E27FC236}">
                <a16:creationId xmlns:a16="http://schemas.microsoft.com/office/drawing/2014/main" id="{6F5E0430-AC8B-A8E7-2A4A-ED18BBD9E476}"/>
              </a:ext>
            </a:extLst>
          </p:cNvPr>
          <p:cNvSpPr/>
          <p:nvPr userDrawn="1"/>
        </p:nvSpPr>
        <p:spPr>
          <a:xfrm>
            <a:off x="3448520" y="1880979"/>
            <a:ext cx="2231094" cy="2231094"/>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 Placeholder 10">
            <a:extLst>
              <a:ext uri="{FF2B5EF4-FFF2-40B4-BE49-F238E27FC236}">
                <a16:creationId xmlns:a16="http://schemas.microsoft.com/office/drawing/2014/main" id="{B96D1AC5-5AFE-F94A-D874-932D7D79C273}"/>
              </a:ext>
            </a:extLst>
          </p:cNvPr>
          <p:cNvSpPr>
            <a:spLocks noGrp="1"/>
          </p:cNvSpPr>
          <p:nvPr>
            <p:ph type="body" sz="quarter" idx="15" hasCustomPrompt="1"/>
          </p:nvPr>
        </p:nvSpPr>
        <p:spPr>
          <a:xfrm>
            <a:off x="3448218" y="1881205"/>
            <a:ext cx="2231381" cy="2230877"/>
          </a:xfrm>
          <a:prstGeom prst="rect">
            <a:avLst/>
          </a:prstGeom>
        </p:spPr>
        <p:txBody>
          <a:bodyPr anchor="ctr"/>
          <a:lstStyle>
            <a:lvl1pPr algn="ctr">
              <a:defRPr sz="2000" b="1">
                <a:solidFill>
                  <a:schemeClr val="bg1"/>
                </a:solidFill>
                <a:latin typeface="+mj-lt"/>
              </a:defRPr>
            </a:lvl1pPr>
          </a:lstStyle>
          <a:p>
            <a:pPr lvl="0"/>
            <a:r>
              <a:rPr lang="en-GB" noProof="0"/>
              <a:t>One</a:t>
            </a:r>
          </a:p>
        </p:txBody>
      </p:sp>
      <p:sp>
        <p:nvSpPr>
          <p:cNvPr id="2" name="Oval 1">
            <a:extLst>
              <a:ext uri="{FF2B5EF4-FFF2-40B4-BE49-F238E27FC236}">
                <a16:creationId xmlns:a16="http://schemas.microsoft.com/office/drawing/2014/main" id="{3E6F75B1-8C0C-6E6B-B896-61BEFAD1E9AD}"/>
              </a:ext>
            </a:extLst>
          </p:cNvPr>
          <p:cNvSpPr/>
          <p:nvPr userDrawn="1"/>
        </p:nvSpPr>
        <p:spPr>
          <a:xfrm>
            <a:off x="1934336" y="3305699"/>
            <a:ext cx="1118275" cy="111827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 Placeholder 10">
            <a:extLst>
              <a:ext uri="{FF2B5EF4-FFF2-40B4-BE49-F238E27FC236}">
                <a16:creationId xmlns:a16="http://schemas.microsoft.com/office/drawing/2014/main" id="{0F8486AC-4FB4-A045-3C97-BDD54DB81BB4}"/>
              </a:ext>
            </a:extLst>
          </p:cNvPr>
          <p:cNvSpPr>
            <a:spLocks noGrp="1"/>
          </p:cNvSpPr>
          <p:nvPr>
            <p:ph type="body" sz="quarter" idx="16" hasCustomPrompt="1"/>
          </p:nvPr>
        </p:nvSpPr>
        <p:spPr>
          <a:xfrm>
            <a:off x="1934345" y="3305925"/>
            <a:ext cx="1118419" cy="1118166"/>
          </a:xfrm>
          <a:prstGeom prst="rect">
            <a:avLst/>
          </a:prstGeom>
        </p:spPr>
        <p:txBody>
          <a:bodyPr anchor="ctr"/>
          <a:lstStyle>
            <a:lvl1pPr algn="ctr">
              <a:defRPr sz="2000" b="1">
                <a:solidFill>
                  <a:schemeClr val="bg1"/>
                </a:solidFill>
                <a:latin typeface="+mj-lt"/>
              </a:defRPr>
            </a:lvl1pPr>
          </a:lstStyle>
          <a:p>
            <a:pPr lvl="0"/>
            <a:r>
              <a:rPr lang="en-GB" noProof="0"/>
              <a:t>Four</a:t>
            </a:r>
          </a:p>
        </p:txBody>
      </p:sp>
      <p:sp>
        <p:nvSpPr>
          <p:cNvPr id="7" name="Oval 6">
            <a:extLst>
              <a:ext uri="{FF2B5EF4-FFF2-40B4-BE49-F238E27FC236}">
                <a16:creationId xmlns:a16="http://schemas.microsoft.com/office/drawing/2014/main" id="{04921F19-547F-CDEE-9395-C4BFB4106738}"/>
              </a:ext>
            </a:extLst>
          </p:cNvPr>
          <p:cNvSpPr/>
          <p:nvPr userDrawn="1"/>
        </p:nvSpPr>
        <p:spPr>
          <a:xfrm>
            <a:off x="6075053" y="1564607"/>
            <a:ext cx="1118275" cy="111827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 Placeholder 10">
            <a:extLst>
              <a:ext uri="{FF2B5EF4-FFF2-40B4-BE49-F238E27FC236}">
                <a16:creationId xmlns:a16="http://schemas.microsoft.com/office/drawing/2014/main" id="{7C3490A5-E135-82F4-F132-74129283B2B4}"/>
              </a:ext>
            </a:extLst>
          </p:cNvPr>
          <p:cNvSpPr>
            <a:spLocks noGrp="1"/>
          </p:cNvSpPr>
          <p:nvPr>
            <p:ph type="body" sz="quarter" idx="17" hasCustomPrompt="1"/>
          </p:nvPr>
        </p:nvSpPr>
        <p:spPr>
          <a:xfrm>
            <a:off x="6075062" y="1564833"/>
            <a:ext cx="1118419" cy="1118166"/>
          </a:xfrm>
          <a:prstGeom prst="rect">
            <a:avLst/>
          </a:prstGeom>
        </p:spPr>
        <p:txBody>
          <a:bodyPr anchor="ctr"/>
          <a:lstStyle>
            <a:lvl1pPr algn="ctr">
              <a:defRPr sz="2000" b="1">
                <a:solidFill>
                  <a:schemeClr val="bg1"/>
                </a:solidFill>
                <a:latin typeface="+mj-lt"/>
              </a:defRPr>
            </a:lvl1pPr>
          </a:lstStyle>
          <a:p>
            <a:pPr lvl="0"/>
            <a:r>
              <a:rPr lang="en-GB" noProof="0"/>
              <a:t>Five</a:t>
            </a:r>
          </a:p>
        </p:txBody>
      </p:sp>
      <p:sp>
        <p:nvSpPr>
          <p:cNvPr id="13" name="Oval 12">
            <a:extLst>
              <a:ext uri="{FF2B5EF4-FFF2-40B4-BE49-F238E27FC236}">
                <a16:creationId xmlns:a16="http://schemas.microsoft.com/office/drawing/2014/main" id="{77960DF8-E0DD-842A-F8E4-10914E9EABEE}"/>
              </a:ext>
            </a:extLst>
          </p:cNvPr>
          <p:cNvSpPr/>
          <p:nvPr userDrawn="1"/>
        </p:nvSpPr>
        <p:spPr>
          <a:xfrm>
            <a:off x="6075053" y="3305699"/>
            <a:ext cx="1118275" cy="111827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 Placeholder 10">
            <a:extLst>
              <a:ext uri="{FF2B5EF4-FFF2-40B4-BE49-F238E27FC236}">
                <a16:creationId xmlns:a16="http://schemas.microsoft.com/office/drawing/2014/main" id="{B4B4EA4D-BDFA-5F9B-139A-C03DEBCF55F3}"/>
              </a:ext>
            </a:extLst>
          </p:cNvPr>
          <p:cNvSpPr>
            <a:spLocks noGrp="1"/>
          </p:cNvSpPr>
          <p:nvPr>
            <p:ph type="body" sz="quarter" idx="18" hasCustomPrompt="1"/>
          </p:nvPr>
        </p:nvSpPr>
        <p:spPr>
          <a:xfrm>
            <a:off x="6075062" y="3305925"/>
            <a:ext cx="1118419" cy="1118166"/>
          </a:xfrm>
          <a:prstGeom prst="rect">
            <a:avLst/>
          </a:prstGeom>
        </p:spPr>
        <p:txBody>
          <a:bodyPr anchor="ctr"/>
          <a:lstStyle>
            <a:lvl1pPr algn="ctr">
              <a:defRPr sz="2000" b="1">
                <a:solidFill>
                  <a:schemeClr val="bg1"/>
                </a:solidFill>
                <a:latin typeface="+mj-lt"/>
              </a:defRPr>
            </a:lvl1pPr>
          </a:lstStyle>
          <a:p>
            <a:pPr lvl="0"/>
            <a:r>
              <a:rPr lang="en-GB" noProof="0"/>
              <a:t>Seven</a:t>
            </a:r>
          </a:p>
        </p:txBody>
      </p:sp>
      <p:sp>
        <p:nvSpPr>
          <p:cNvPr id="9" name="Oval 8">
            <a:extLst>
              <a:ext uri="{FF2B5EF4-FFF2-40B4-BE49-F238E27FC236}">
                <a16:creationId xmlns:a16="http://schemas.microsoft.com/office/drawing/2014/main" id="{619A3F81-ED40-067F-6FD7-23742B27F3C5}"/>
              </a:ext>
            </a:extLst>
          </p:cNvPr>
          <p:cNvSpPr/>
          <p:nvPr userDrawn="1"/>
        </p:nvSpPr>
        <p:spPr>
          <a:xfrm>
            <a:off x="705600" y="2418240"/>
            <a:ext cx="1118275" cy="111827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 Placeholder 10">
            <a:extLst>
              <a:ext uri="{FF2B5EF4-FFF2-40B4-BE49-F238E27FC236}">
                <a16:creationId xmlns:a16="http://schemas.microsoft.com/office/drawing/2014/main" id="{4ADE3755-C4D0-7162-199D-60411DC29919}"/>
              </a:ext>
            </a:extLst>
          </p:cNvPr>
          <p:cNvSpPr>
            <a:spLocks noGrp="1"/>
          </p:cNvSpPr>
          <p:nvPr>
            <p:ph type="body" sz="quarter" idx="19" hasCustomPrompt="1"/>
          </p:nvPr>
        </p:nvSpPr>
        <p:spPr>
          <a:xfrm>
            <a:off x="705609" y="2418466"/>
            <a:ext cx="1118419" cy="1118166"/>
          </a:xfrm>
          <a:prstGeom prst="rect">
            <a:avLst/>
          </a:prstGeom>
        </p:spPr>
        <p:txBody>
          <a:bodyPr anchor="ctr"/>
          <a:lstStyle>
            <a:lvl1pPr algn="ctr">
              <a:defRPr sz="2000" b="1">
                <a:solidFill>
                  <a:schemeClr val="bg1"/>
                </a:solidFill>
                <a:latin typeface="+mj-lt"/>
              </a:defRPr>
            </a:lvl1pPr>
          </a:lstStyle>
          <a:p>
            <a:pPr lvl="0"/>
            <a:r>
              <a:rPr lang="en-GB" noProof="0"/>
              <a:t>Three</a:t>
            </a:r>
          </a:p>
        </p:txBody>
      </p:sp>
      <p:sp>
        <p:nvSpPr>
          <p:cNvPr id="15" name="Oval 14">
            <a:extLst>
              <a:ext uri="{FF2B5EF4-FFF2-40B4-BE49-F238E27FC236}">
                <a16:creationId xmlns:a16="http://schemas.microsoft.com/office/drawing/2014/main" id="{582D52A7-4786-4520-28D5-518A571A10E6}"/>
              </a:ext>
            </a:extLst>
          </p:cNvPr>
          <p:cNvSpPr/>
          <p:nvPr userDrawn="1"/>
        </p:nvSpPr>
        <p:spPr>
          <a:xfrm>
            <a:off x="7340525" y="2416547"/>
            <a:ext cx="1118275" cy="111827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Text Placeholder 10">
            <a:extLst>
              <a:ext uri="{FF2B5EF4-FFF2-40B4-BE49-F238E27FC236}">
                <a16:creationId xmlns:a16="http://schemas.microsoft.com/office/drawing/2014/main" id="{7B656ED2-10CD-9C62-C5B7-71D65A3832B9}"/>
              </a:ext>
            </a:extLst>
          </p:cNvPr>
          <p:cNvSpPr>
            <a:spLocks noGrp="1"/>
          </p:cNvSpPr>
          <p:nvPr>
            <p:ph type="body" sz="quarter" idx="20" hasCustomPrompt="1"/>
          </p:nvPr>
        </p:nvSpPr>
        <p:spPr>
          <a:xfrm>
            <a:off x="7319972" y="2422881"/>
            <a:ext cx="1118419" cy="1118166"/>
          </a:xfrm>
          <a:prstGeom prst="rect">
            <a:avLst/>
          </a:prstGeom>
        </p:spPr>
        <p:txBody>
          <a:bodyPr anchor="ctr"/>
          <a:lstStyle>
            <a:lvl1pPr algn="ctr">
              <a:defRPr sz="2000" b="1">
                <a:solidFill>
                  <a:schemeClr val="bg1"/>
                </a:solidFill>
                <a:latin typeface="+mj-lt"/>
              </a:defRPr>
            </a:lvl1pPr>
          </a:lstStyle>
          <a:p>
            <a:pPr lvl="0"/>
            <a:r>
              <a:rPr lang="en-GB" noProof="0"/>
              <a:t>Six</a:t>
            </a:r>
          </a:p>
        </p:txBody>
      </p:sp>
    </p:spTree>
    <p:extLst>
      <p:ext uri="{BB962C8B-B14F-4D97-AF65-F5344CB8AC3E}">
        <p14:creationId xmlns:p14="http://schemas.microsoft.com/office/powerpoint/2010/main" val="1081624075"/>
      </p:ext>
    </p:extLst>
  </p:cSld>
  <p:clrMapOvr>
    <a:overrideClrMapping bg1="lt1" tx1="dk1" bg2="lt2" tx2="dk2" accent1="accent1" accent2="accent2" accent3="accent3" accent4="accent4" accent5="accent5" accent6="accent6" hlink="hlink" folHlink="folHlink"/>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Eight bubbles">
    <p:bg>
      <p:bgPr>
        <a:solidFill>
          <a:schemeClr val="tx1">
            <a:lumMod val="10000"/>
            <a:lumOff val="90000"/>
          </a:schemeClr>
        </a:solidFill>
        <a:effectLst/>
      </p:bgPr>
    </p:bg>
    <p:spTree>
      <p:nvGrpSpPr>
        <p:cNvPr id="1" name=""/>
        <p:cNvGrpSpPr/>
        <p:nvPr/>
      </p:nvGrpSpPr>
      <p:grpSpPr>
        <a:xfrm>
          <a:off x="0" y="0"/>
          <a:ext cx="0" cy="0"/>
          <a:chOff x="0" y="0"/>
          <a:chExt cx="0" cy="0"/>
        </a:xfrm>
      </p:grpSpPr>
      <p:cxnSp>
        <p:nvCxnSpPr>
          <p:cNvPr id="6" name="Google Shape;555;p32">
            <a:extLst>
              <a:ext uri="{FF2B5EF4-FFF2-40B4-BE49-F238E27FC236}">
                <a16:creationId xmlns:a16="http://schemas.microsoft.com/office/drawing/2014/main" id="{46B37E11-9CD2-C786-42E0-95B538DD89D7}"/>
              </a:ext>
            </a:extLst>
          </p:cNvPr>
          <p:cNvCxnSpPr/>
          <p:nvPr userDrawn="1"/>
        </p:nvCxnSpPr>
        <p:spPr>
          <a:xfrm>
            <a:off x="705600" y="4735992"/>
            <a:ext cx="7732800" cy="0"/>
          </a:xfrm>
          <a:prstGeom prst="straightConnector1">
            <a:avLst/>
          </a:prstGeom>
          <a:noFill/>
          <a:ln w="9525" cap="flat" cmpd="sng">
            <a:solidFill>
              <a:schemeClr val="tx2"/>
            </a:solidFill>
            <a:prstDash val="solid"/>
            <a:round/>
            <a:headEnd type="oval" w="med" len="med"/>
            <a:tailEnd type="oval" w="med" len="med"/>
          </a:ln>
        </p:spPr>
      </p:cxnSp>
      <p:sp>
        <p:nvSpPr>
          <p:cNvPr id="19" name="Rectangle 18">
            <a:extLst>
              <a:ext uri="{FF2B5EF4-FFF2-40B4-BE49-F238E27FC236}">
                <a16:creationId xmlns:a16="http://schemas.microsoft.com/office/drawing/2014/main" id="{5DD650C6-83E4-7AF0-5814-1131B60EA7D7}"/>
              </a:ext>
            </a:extLst>
          </p:cNvPr>
          <p:cNvSpPr/>
          <p:nvPr userDrawn="1"/>
        </p:nvSpPr>
        <p:spPr>
          <a:xfrm>
            <a:off x="0" y="0"/>
            <a:ext cx="9275857" cy="4242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21" name="Graphic 20">
            <a:extLst>
              <a:ext uri="{FF2B5EF4-FFF2-40B4-BE49-F238E27FC236}">
                <a16:creationId xmlns:a16="http://schemas.microsoft.com/office/drawing/2014/main" id="{A14D598F-D0F4-A0AB-BF84-7D441246A06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74431" y="99970"/>
            <a:ext cx="715514" cy="224289"/>
          </a:xfrm>
          <a:prstGeom prst="rect">
            <a:avLst/>
          </a:prstGeom>
        </p:spPr>
      </p:pic>
      <p:sp>
        <p:nvSpPr>
          <p:cNvPr id="22" name="Google Shape;82;p22">
            <a:extLst>
              <a:ext uri="{FF2B5EF4-FFF2-40B4-BE49-F238E27FC236}">
                <a16:creationId xmlns:a16="http://schemas.microsoft.com/office/drawing/2014/main" id="{94C94675-86D1-86EE-B14F-71BD8EDDA08D}"/>
              </a:ext>
            </a:extLst>
          </p:cNvPr>
          <p:cNvSpPr txBox="1">
            <a:spLocks/>
          </p:cNvSpPr>
          <p:nvPr userDrawn="1"/>
        </p:nvSpPr>
        <p:spPr>
          <a:xfrm>
            <a:off x="720000"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chemeClr val="accent5"/>
                </a:solidFill>
              </a:rPr>
              <a:t>© Cornerstone Barristers · cornerstonebarristers.com · @cornerstonebarr</a:t>
            </a:r>
          </a:p>
        </p:txBody>
      </p:sp>
      <p:sp>
        <p:nvSpPr>
          <p:cNvPr id="23" name="Rectangle 22">
            <a:extLst>
              <a:ext uri="{FF2B5EF4-FFF2-40B4-BE49-F238E27FC236}">
                <a16:creationId xmlns:a16="http://schemas.microsoft.com/office/drawing/2014/main" id="{BE911EAF-2B70-ED71-BE81-A8014669F394}"/>
              </a:ext>
            </a:extLst>
          </p:cNvPr>
          <p:cNvSpPr/>
          <p:nvPr userDrawn="1"/>
        </p:nvSpPr>
        <p:spPr>
          <a:xfrm>
            <a:off x="0" y="5043530"/>
            <a:ext cx="9275857" cy="999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1" name="Text Placeholder 30">
            <a:extLst>
              <a:ext uri="{FF2B5EF4-FFF2-40B4-BE49-F238E27FC236}">
                <a16:creationId xmlns:a16="http://schemas.microsoft.com/office/drawing/2014/main" id="{60C5E8C4-76CE-75A0-C88B-603BA9F7B3B1}"/>
              </a:ext>
            </a:extLst>
          </p:cNvPr>
          <p:cNvSpPr>
            <a:spLocks noGrp="1"/>
          </p:cNvSpPr>
          <p:nvPr>
            <p:ph type="body" sz="quarter" idx="12" hasCustomPrompt="1"/>
          </p:nvPr>
        </p:nvSpPr>
        <p:spPr>
          <a:xfrm>
            <a:off x="705601" y="725184"/>
            <a:ext cx="7717838" cy="531886"/>
          </a:xfrm>
          <a:prstGeom prst="rect">
            <a:avLst/>
          </a:prstGeom>
        </p:spPr>
        <p:txBody>
          <a:bodyPr/>
          <a:lstStyle>
            <a:lvl1pPr algn="ctr">
              <a:defRPr sz="2800" b="1">
                <a:solidFill>
                  <a:schemeClr val="accent1"/>
                </a:solidFill>
                <a:latin typeface="+mj-lt"/>
              </a:defRPr>
            </a:lvl1pPr>
          </a:lstStyle>
          <a:p>
            <a:pPr lvl="0"/>
            <a:r>
              <a:rPr lang="es-ES" noProof="0" dirty="0" err="1"/>
              <a:t>Eight</a:t>
            </a:r>
            <a:r>
              <a:rPr lang="es-ES" noProof="0" dirty="0"/>
              <a:t> </a:t>
            </a:r>
            <a:r>
              <a:rPr lang="en-GB" noProof="0" dirty="0"/>
              <a:t>bubbles</a:t>
            </a:r>
          </a:p>
        </p:txBody>
      </p:sp>
      <p:sp>
        <p:nvSpPr>
          <p:cNvPr id="8" name="Oval 7">
            <a:extLst>
              <a:ext uri="{FF2B5EF4-FFF2-40B4-BE49-F238E27FC236}">
                <a16:creationId xmlns:a16="http://schemas.microsoft.com/office/drawing/2014/main" id="{48F1BBBD-BD4E-7261-1728-0B1614518EF8}"/>
              </a:ext>
            </a:extLst>
          </p:cNvPr>
          <p:cNvSpPr/>
          <p:nvPr userDrawn="1"/>
        </p:nvSpPr>
        <p:spPr>
          <a:xfrm>
            <a:off x="705601" y="1312883"/>
            <a:ext cx="1511983" cy="15119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a:extLst>
              <a:ext uri="{FF2B5EF4-FFF2-40B4-BE49-F238E27FC236}">
                <a16:creationId xmlns:a16="http://schemas.microsoft.com/office/drawing/2014/main" id="{B015026B-3C63-B8E2-314C-92B12189C029}"/>
              </a:ext>
            </a:extLst>
          </p:cNvPr>
          <p:cNvSpPr/>
          <p:nvPr userDrawn="1"/>
        </p:nvSpPr>
        <p:spPr>
          <a:xfrm>
            <a:off x="4842837" y="1312883"/>
            <a:ext cx="1511983" cy="15119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Oval 2">
            <a:extLst>
              <a:ext uri="{FF2B5EF4-FFF2-40B4-BE49-F238E27FC236}">
                <a16:creationId xmlns:a16="http://schemas.microsoft.com/office/drawing/2014/main" id="{6F5E0430-AC8B-A8E7-2A4A-ED18BBD9E476}"/>
              </a:ext>
            </a:extLst>
          </p:cNvPr>
          <p:cNvSpPr/>
          <p:nvPr userDrawn="1"/>
        </p:nvSpPr>
        <p:spPr>
          <a:xfrm>
            <a:off x="2774219" y="1312883"/>
            <a:ext cx="1511983" cy="15119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a:extLst>
              <a:ext uri="{FF2B5EF4-FFF2-40B4-BE49-F238E27FC236}">
                <a16:creationId xmlns:a16="http://schemas.microsoft.com/office/drawing/2014/main" id="{8BC144F9-AA7F-FE57-FD46-A55601D6DF04}"/>
              </a:ext>
            </a:extLst>
          </p:cNvPr>
          <p:cNvSpPr/>
          <p:nvPr userDrawn="1"/>
        </p:nvSpPr>
        <p:spPr>
          <a:xfrm>
            <a:off x="6911456" y="1312883"/>
            <a:ext cx="1511983" cy="15119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 Placeholder 10">
            <a:extLst>
              <a:ext uri="{FF2B5EF4-FFF2-40B4-BE49-F238E27FC236}">
                <a16:creationId xmlns:a16="http://schemas.microsoft.com/office/drawing/2014/main" id="{ABE5B1D5-CCF6-DD05-37F3-6B5D5DA0A62B}"/>
              </a:ext>
            </a:extLst>
          </p:cNvPr>
          <p:cNvSpPr>
            <a:spLocks noGrp="1"/>
          </p:cNvSpPr>
          <p:nvPr>
            <p:ph type="body" sz="quarter" idx="13" hasCustomPrompt="1"/>
          </p:nvPr>
        </p:nvSpPr>
        <p:spPr>
          <a:xfrm>
            <a:off x="705601" y="1313110"/>
            <a:ext cx="1512178" cy="1511836"/>
          </a:xfrm>
          <a:prstGeom prst="rect">
            <a:avLst/>
          </a:prstGeom>
        </p:spPr>
        <p:txBody>
          <a:bodyPr anchor="ctr"/>
          <a:lstStyle>
            <a:lvl1pPr algn="ctr">
              <a:defRPr sz="2000" b="1">
                <a:solidFill>
                  <a:schemeClr val="bg1"/>
                </a:solidFill>
                <a:latin typeface="+mj-lt"/>
              </a:defRPr>
            </a:lvl1pPr>
          </a:lstStyle>
          <a:p>
            <a:pPr lvl="0"/>
            <a:r>
              <a:rPr lang="en-GB" noProof="0"/>
              <a:t>One</a:t>
            </a:r>
          </a:p>
        </p:txBody>
      </p:sp>
      <p:sp>
        <p:nvSpPr>
          <p:cNvPr id="24" name="Text Placeholder 10">
            <a:extLst>
              <a:ext uri="{FF2B5EF4-FFF2-40B4-BE49-F238E27FC236}">
                <a16:creationId xmlns:a16="http://schemas.microsoft.com/office/drawing/2014/main" id="{BA662919-CA76-A225-6101-07DD83D72497}"/>
              </a:ext>
            </a:extLst>
          </p:cNvPr>
          <p:cNvSpPr>
            <a:spLocks noGrp="1"/>
          </p:cNvSpPr>
          <p:nvPr>
            <p:ph type="body" sz="quarter" idx="14" hasCustomPrompt="1"/>
          </p:nvPr>
        </p:nvSpPr>
        <p:spPr>
          <a:xfrm>
            <a:off x="4842642" y="1313110"/>
            <a:ext cx="1512178" cy="1511836"/>
          </a:xfrm>
          <a:prstGeom prst="rect">
            <a:avLst/>
          </a:prstGeom>
        </p:spPr>
        <p:txBody>
          <a:bodyPr anchor="ctr"/>
          <a:lstStyle>
            <a:lvl1pPr algn="ctr">
              <a:defRPr sz="2000" b="1">
                <a:solidFill>
                  <a:schemeClr val="bg1"/>
                </a:solidFill>
                <a:latin typeface="+mj-lt"/>
              </a:defRPr>
            </a:lvl1pPr>
          </a:lstStyle>
          <a:p>
            <a:pPr lvl="0"/>
            <a:r>
              <a:rPr lang="en-GB" noProof="0"/>
              <a:t>Three</a:t>
            </a:r>
          </a:p>
        </p:txBody>
      </p:sp>
      <p:sp>
        <p:nvSpPr>
          <p:cNvPr id="25" name="Text Placeholder 10">
            <a:extLst>
              <a:ext uri="{FF2B5EF4-FFF2-40B4-BE49-F238E27FC236}">
                <a16:creationId xmlns:a16="http://schemas.microsoft.com/office/drawing/2014/main" id="{91A3C1AF-8E69-A4AA-0D8F-A895B90531CE}"/>
              </a:ext>
            </a:extLst>
          </p:cNvPr>
          <p:cNvSpPr>
            <a:spLocks noGrp="1"/>
          </p:cNvSpPr>
          <p:nvPr>
            <p:ph type="body" sz="quarter" idx="15" hasCustomPrompt="1"/>
          </p:nvPr>
        </p:nvSpPr>
        <p:spPr>
          <a:xfrm>
            <a:off x="2768944" y="1313110"/>
            <a:ext cx="1512178" cy="1511836"/>
          </a:xfrm>
          <a:prstGeom prst="rect">
            <a:avLst/>
          </a:prstGeom>
        </p:spPr>
        <p:txBody>
          <a:bodyPr anchor="ctr"/>
          <a:lstStyle>
            <a:lvl1pPr algn="ctr">
              <a:defRPr sz="2000" b="1">
                <a:solidFill>
                  <a:schemeClr val="bg1"/>
                </a:solidFill>
                <a:latin typeface="+mj-lt"/>
              </a:defRPr>
            </a:lvl1pPr>
          </a:lstStyle>
          <a:p>
            <a:pPr lvl="0"/>
            <a:r>
              <a:rPr lang="en-GB" noProof="0"/>
              <a:t>Two</a:t>
            </a:r>
          </a:p>
        </p:txBody>
      </p:sp>
      <p:sp>
        <p:nvSpPr>
          <p:cNvPr id="26" name="Text Placeholder 10">
            <a:extLst>
              <a:ext uri="{FF2B5EF4-FFF2-40B4-BE49-F238E27FC236}">
                <a16:creationId xmlns:a16="http://schemas.microsoft.com/office/drawing/2014/main" id="{5441AB56-D998-FEED-8114-77C57765AC49}"/>
              </a:ext>
            </a:extLst>
          </p:cNvPr>
          <p:cNvSpPr>
            <a:spLocks noGrp="1"/>
          </p:cNvSpPr>
          <p:nvPr>
            <p:ph type="body" sz="quarter" idx="19" hasCustomPrompt="1"/>
          </p:nvPr>
        </p:nvSpPr>
        <p:spPr>
          <a:xfrm>
            <a:off x="6911155" y="1313110"/>
            <a:ext cx="1512178" cy="1511836"/>
          </a:xfrm>
          <a:prstGeom prst="rect">
            <a:avLst/>
          </a:prstGeom>
        </p:spPr>
        <p:txBody>
          <a:bodyPr anchor="ctr"/>
          <a:lstStyle>
            <a:lvl1pPr algn="ctr">
              <a:defRPr sz="2000" b="1">
                <a:solidFill>
                  <a:schemeClr val="bg1"/>
                </a:solidFill>
                <a:latin typeface="+mj-lt"/>
              </a:defRPr>
            </a:lvl1pPr>
          </a:lstStyle>
          <a:p>
            <a:pPr lvl="0"/>
            <a:r>
              <a:rPr lang="en-GB" noProof="0"/>
              <a:t>Four</a:t>
            </a:r>
          </a:p>
        </p:txBody>
      </p:sp>
      <p:sp>
        <p:nvSpPr>
          <p:cNvPr id="27" name="Oval 26">
            <a:extLst>
              <a:ext uri="{FF2B5EF4-FFF2-40B4-BE49-F238E27FC236}">
                <a16:creationId xmlns:a16="http://schemas.microsoft.com/office/drawing/2014/main" id="{29709CB1-0440-2BA5-38C3-A3CC0E07DCB8}"/>
              </a:ext>
            </a:extLst>
          </p:cNvPr>
          <p:cNvSpPr/>
          <p:nvPr userDrawn="1"/>
        </p:nvSpPr>
        <p:spPr>
          <a:xfrm>
            <a:off x="705406" y="3031858"/>
            <a:ext cx="1511983" cy="15119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a:extLst>
              <a:ext uri="{FF2B5EF4-FFF2-40B4-BE49-F238E27FC236}">
                <a16:creationId xmlns:a16="http://schemas.microsoft.com/office/drawing/2014/main" id="{B8D1CF7C-7E31-3F2C-889B-EC11FDC96B2F}"/>
              </a:ext>
            </a:extLst>
          </p:cNvPr>
          <p:cNvSpPr/>
          <p:nvPr userDrawn="1"/>
        </p:nvSpPr>
        <p:spPr>
          <a:xfrm>
            <a:off x="4842642" y="3031858"/>
            <a:ext cx="1511983" cy="15119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a:extLst>
              <a:ext uri="{FF2B5EF4-FFF2-40B4-BE49-F238E27FC236}">
                <a16:creationId xmlns:a16="http://schemas.microsoft.com/office/drawing/2014/main" id="{ADBD2567-C2C5-01C1-A975-7C2A12FFD974}"/>
              </a:ext>
            </a:extLst>
          </p:cNvPr>
          <p:cNvSpPr/>
          <p:nvPr userDrawn="1"/>
        </p:nvSpPr>
        <p:spPr>
          <a:xfrm>
            <a:off x="2774024" y="3031858"/>
            <a:ext cx="1511983" cy="15119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a:extLst>
              <a:ext uri="{FF2B5EF4-FFF2-40B4-BE49-F238E27FC236}">
                <a16:creationId xmlns:a16="http://schemas.microsoft.com/office/drawing/2014/main" id="{84BB810B-32D3-9885-74E3-7C6BC38C0121}"/>
              </a:ext>
            </a:extLst>
          </p:cNvPr>
          <p:cNvSpPr/>
          <p:nvPr userDrawn="1"/>
        </p:nvSpPr>
        <p:spPr>
          <a:xfrm>
            <a:off x="6911261" y="3031858"/>
            <a:ext cx="1511983" cy="15119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Text Placeholder 10">
            <a:extLst>
              <a:ext uri="{FF2B5EF4-FFF2-40B4-BE49-F238E27FC236}">
                <a16:creationId xmlns:a16="http://schemas.microsoft.com/office/drawing/2014/main" id="{FF0BE6B7-EED1-7FC5-1196-AFAA318CB9E4}"/>
              </a:ext>
            </a:extLst>
          </p:cNvPr>
          <p:cNvSpPr>
            <a:spLocks noGrp="1"/>
          </p:cNvSpPr>
          <p:nvPr>
            <p:ph type="body" sz="quarter" idx="20" hasCustomPrompt="1"/>
          </p:nvPr>
        </p:nvSpPr>
        <p:spPr>
          <a:xfrm>
            <a:off x="705406" y="3032085"/>
            <a:ext cx="1512178" cy="1511836"/>
          </a:xfrm>
          <a:prstGeom prst="rect">
            <a:avLst/>
          </a:prstGeom>
        </p:spPr>
        <p:txBody>
          <a:bodyPr anchor="ctr"/>
          <a:lstStyle>
            <a:lvl1pPr algn="ctr">
              <a:defRPr sz="2000" b="1">
                <a:solidFill>
                  <a:schemeClr val="bg1"/>
                </a:solidFill>
                <a:latin typeface="+mj-lt"/>
              </a:defRPr>
            </a:lvl1pPr>
          </a:lstStyle>
          <a:p>
            <a:pPr lvl="0"/>
            <a:r>
              <a:rPr lang="en-GB" noProof="0"/>
              <a:t>Five</a:t>
            </a:r>
          </a:p>
        </p:txBody>
      </p:sp>
      <p:sp>
        <p:nvSpPr>
          <p:cNvPr id="33" name="Text Placeholder 10">
            <a:extLst>
              <a:ext uri="{FF2B5EF4-FFF2-40B4-BE49-F238E27FC236}">
                <a16:creationId xmlns:a16="http://schemas.microsoft.com/office/drawing/2014/main" id="{AC3B1036-4A6D-6129-FDDF-97FB06672FF5}"/>
              </a:ext>
            </a:extLst>
          </p:cNvPr>
          <p:cNvSpPr>
            <a:spLocks noGrp="1"/>
          </p:cNvSpPr>
          <p:nvPr>
            <p:ph type="body" sz="quarter" idx="21" hasCustomPrompt="1"/>
          </p:nvPr>
        </p:nvSpPr>
        <p:spPr>
          <a:xfrm>
            <a:off x="4842447" y="3032085"/>
            <a:ext cx="1512178" cy="1511836"/>
          </a:xfrm>
          <a:prstGeom prst="rect">
            <a:avLst/>
          </a:prstGeom>
        </p:spPr>
        <p:txBody>
          <a:bodyPr anchor="ctr"/>
          <a:lstStyle>
            <a:lvl1pPr algn="ctr">
              <a:defRPr sz="2000" b="1">
                <a:solidFill>
                  <a:schemeClr val="bg1"/>
                </a:solidFill>
                <a:latin typeface="+mj-lt"/>
              </a:defRPr>
            </a:lvl1pPr>
          </a:lstStyle>
          <a:p>
            <a:pPr lvl="0"/>
            <a:r>
              <a:rPr lang="en-GB" noProof="0"/>
              <a:t>Seven</a:t>
            </a:r>
          </a:p>
        </p:txBody>
      </p:sp>
      <p:sp>
        <p:nvSpPr>
          <p:cNvPr id="34" name="Text Placeholder 10">
            <a:extLst>
              <a:ext uri="{FF2B5EF4-FFF2-40B4-BE49-F238E27FC236}">
                <a16:creationId xmlns:a16="http://schemas.microsoft.com/office/drawing/2014/main" id="{16B5A635-7A1B-2BB5-3226-ACA7C94E04D1}"/>
              </a:ext>
            </a:extLst>
          </p:cNvPr>
          <p:cNvSpPr>
            <a:spLocks noGrp="1"/>
          </p:cNvSpPr>
          <p:nvPr>
            <p:ph type="body" sz="quarter" idx="22" hasCustomPrompt="1"/>
          </p:nvPr>
        </p:nvSpPr>
        <p:spPr>
          <a:xfrm>
            <a:off x="2768749" y="3032085"/>
            <a:ext cx="1512178" cy="1511836"/>
          </a:xfrm>
          <a:prstGeom prst="rect">
            <a:avLst/>
          </a:prstGeom>
        </p:spPr>
        <p:txBody>
          <a:bodyPr anchor="ctr"/>
          <a:lstStyle>
            <a:lvl1pPr algn="ctr">
              <a:defRPr sz="2000" b="1">
                <a:solidFill>
                  <a:schemeClr val="bg1"/>
                </a:solidFill>
                <a:latin typeface="+mj-lt"/>
              </a:defRPr>
            </a:lvl1pPr>
          </a:lstStyle>
          <a:p>
            <a:pPr lvl="0"/>
            <a:r>
              <a:rPr lang="en-GB" noProof="0"/>
              <a:t>Six</a:t>
            </a:r>
          </a:p>
        </p:txBody>
      </p:sp>
      <p:sp>
        <p:nvSpPr>
          <p:cNvPr id="35" name="Text Placeholder 10">
            <a:extLst>
              <a:ext uri="{FF2B5EF4-FFF2-40B4-BE49-F238E27FC236}">
                <a16:creationId xmlns:a16="http://schemas.microsoft.com/office/drawing/2014/main" id="{674084B8-826F-B568-2F10-98001A6698CE}"/>
              </a:ext>
            </a:extLst>
          </p:cNvPr>
          <p:cNvSpPr>
            <a:spLocks noGrp="1"/>
          </p:cNvSpPr>
          <p:nvPr>
            <p:ph type="body" sz="quarter" idx="23" hasCustomPrompt="1"/>
          </p:nvPr>
        </p:nvSpPr>
        <p:spPr>
          <a:xfrm>
            <a:off x="6910960" y="3032085"/>
            <a:ext cx="1512178" cy="1511836"/>
          </a:xfrm>
          <a:prstGeom prst="rect">
            <a:avLst/>
          </a:prstGeom>
        </p:spPr>
        <p:txBody>
          <a:bodyPr anchor="ctr"/>
          <a:lstStyle>
            <a:lvl1pPr algn="ctr">
              <a:defRPr sz="2000" b="1">
                <a:solidFill>
                  <a:schemeClr val="bg1"/>
                </a:solidFill>
                <a:latin typeface="+mj-lt"/>
              </a:defRPr>
            </a:lvl1pPr>
          </a:lstStyle>
          <a:p>
            <a:pPr lvl="0"/>
            <a:r>
              <a:rPr lang="en-GB" noProof="0"/>
              <a:t>Eight</a:t>
            </a:r>
          </a:p>
        </p:txBody>
      </p:sp>
    </p:spTree>
    <p:extLst>
      <p:ext uri="{BB962C8B-B14F-4D97-AF65-F5344CB8AC3E}">
        <p14:creationId xmlns:p14="http://schemas.microsoft.com/office/powerpoint/2010/main" val="2177063174"/>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preserve="1" userDrawn="1">
  <p:cSld name="1_Title slide">
    <p:bg>
      <p:bgRef idx="1001">
        <a:schemeClr val="bg2"/>
      </p:bgRef>
    </p:bg>
    <p:spTree>
      <p:nvGrpSpPr>
        <p:cNvPr id="1" name="Shape 8"/>
        <p:cNvGrpSpPr/>
        <p:nvPr/>
      </p:nvGrpSpPr>
      <p:grpSpPr>
        <a:xfrm>
          <a:off x="0" y="0"/>
          <a:ext cx="0" cy="0"/>
          <a:chOff x="0" y="0"/>
          <a:chExt cx="0" cy="0"/>
        </a:xfrm>
      </p:grpSpPr>
      <p:sp>
        <p:nvSpPr>
          <p:cNvPr id="2" name="Google Shape;80;p22">
            <a:extLst>
              <a:ext uri="{FF2B5EF4-FFF2-40B4-BE49-F238E27FC236}">
                <a16:creationId xmlns:a16="http://schemas.microsoft.com/office/drawing/2014/main" id="{672B1535-56E8-DDC1-1054-16E20EB06062}"/>
              </a:ext>
            </a:extLst>
          </p:cNvPr>
          <p:cNvSpPr/>
          <p:nvPr userDrawn="1"/>
        </p:nvSpPr>
        <p:spPr>
          <a:xfrm>
            <a:off x="2684850" y="539500"/>
            <a:ext cx="3774300" cy="3774300"/>
          </a:xfrm>
          <a:prstGeom prst="ellipse">
            <a:avLst/>
          </a:prstGeom>
          <a:solidFill>
            <a:srgbClr val="5FC59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5" name="Google Shape;112;p22">
            <a:extLst>
              <a:ext uri="{FF2B5EF4-FFF2-40B4-BE49-F238E27FC236}">
                <a16:creationId xmlns:a16="http://schemas.microsoft.com/office/drawing/2014/main" id="{8CF559E3-E73F-585E-C5F2-2AEECC80B69C}"/>
              </a:ext>
            </a:extLst>
          </p:cNvPr>
          <p:cNvCxnSpPr/>
          <p:nvPr userDrawn="1"/>
        </p:nvCxnSpPr>
        <p:spPr>
          <a:xfrm>
            <a:off x="705600" y="4697803"/>
            <a:ext cx="7732800" cy="0"/>
          </a:xfrm>
          <a:prstGeom prst="straightConnector1">
            <a:avLst/>
          </a:prstGeom>
          <a:noFill/>
          <a:ln w="9525" cap="flat" cmpd="sng">
            <a:solidFill>
              <a:srgbClr val="C6DADA"/>
            </a:solidFill>
            <a:prstDash val="solid"/>
            <a:round/>
            <a:headEnd type="oval" w="med" len="med"/>
            <a:tailEnd type="oval" w="med" len="med"/>
          </a:ln>
        </p:spPr>
      </p:cxnSp>
      <p:pic>
        <p:nvPicPr>
          <p:cNvPr id="8" name="Graphic 7">
            <a:extLst>
              <a:ext uri="{FF2B5EF4-FFF2-40B4-BE49-F238E27FC236}">
                <a16:creationId xmlns:a16="http://schemas.microsoft.com/office/drawing/2014/main" id="{2B85E7B3-D304-6508-4DBB-6F272303864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403107" y="387915"/>
            <a:ext cx="2659678" cy="380720"/>
          </a:xfrm>
          <a:prstGeom prst="rect">
            <a:avLst/>
          </a:prstGeom>
        </p:spPr>
      </p:pic>
      <p:sp>
        <p:nvSpPr>
          <p:cNvPr id="11" name="Google Shape;82;p22">
            <a:extLst>
              <a:ext uri="{FF2B5EF4-FFF2-40B4-BE49-F238E27FC236}">
                <a16:creationId xmlns:a16="http://schemas.microsoft.com/office/drawing/2014/main" id="{12B3DEAE-02BB-A5F8-62B0-14EFEC1219A9}"/>
              </a:ext>
            </a:extLst>
          </p:cNvPr>
          <p:cNvSpPr txBox="1">
            <a:spLocks/>
          </p:cNvSpPr>
          <p:nvPr userDrawn="1"/>
        </p:nvSpPr>
        <p:spPr>
          <a:xfrm>
            <a:off x="2307675"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r>
              <a:rPr lang="en-GB" sz="800" dirty="0">
                <a:solidFill>
                  <a:srgbClr val="C6DADA"/>
                </a:solidFill>
              </a:rPr>
              <a:t>© Cornerstone Barristers · cornerstonebarristers.com · @cornerstonebarr</a:t>
            </a:r>
          </a:p>
        </p:txBody>
      </p:sp>
      <p:sp>
        <p:nvSpPr>
          <p:cNvPr id="14" name="Text Placeholder 13">
            <a:extLst>
              <a:ext uri="{FF2B5EF4-FFF2-40B4-BE49-F238E27FC236}">
                <a16:creationId xmlns:a16="http://schemas.microsoft.com/office/drawing/2014/main" id="{63E2686C-91FC-CFE1-7779-5BAEDA2E6AAB}"/>
              </a:ext>
            </a:extLst>
          </p:cNvPr>
          <p:cNvSpPr>
            <a:spLocks noGrp="1"/>
          </p:cNvSpPr>
          <p:nvPr>
            <p:ph type="body" sz="quarter" idx="10" hasCustomPrompt="1"/>
          </p:nvPr>
        </p:nvSpPr>
        <p:spPr>
          <a:xfrm>
            <a:off x="1526054" y="1503133"/>
            <a:ext cx="6090771" cy="1155700"/>
          </a:xfrm>
          <a:prstGeom prst="rect">
            <a:avLst/>
          </a:prstGeom>
        </p:spPr>
        <p:txBody>
          <a:bodyPr anchor="ctr"/>
          <a:lstStyle>
            <a:lvl1pPr algn="ctr">
              <a:defRPr sz="5400" b="1">
                <a:solidFill>
                  <a:schemeClr val="tx1"/>
                </a:solidFill>
                <a:latin typeface="+mj-lt"/>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noProof="0" dirty="0"/>
              <a:t>Presentation title in three lines if need be</a:t>
            </a:r>
          </a:p>
        </p:txBody>
      </p:sp>
      <p:sp>
        <p:nvSpPr>
          <p:cNvPr id="16" name="Text Placeholder 15">
            <a:extLst>
              <a:ext uri="{FF2B5EF4-FFF2-40B4-BE49-F238E27FC236}">
                <a16:creationId xmlns:a16="http://schemas.microsoft.com/office/drawing/2014/main" id="{20062856-66B7-0FE0-8118-72A8F6C23158}"/>
              </a:ext>
            </a:extLst>
          </p:cNvPr>
          <p:cNvSpPr>
            <a:spLocks noGrp="1"/>
          </p:cNvSpPr>
          <p:nvPr>
            <p:ph type="body" sz="quarter" idx="11" hasCustomPrompt="1"/>
          </p:nvPr>
        </p:nvSpPr>
        <p:spPr>
          <a:xfrm>
            <a:off x="1526054" y="3158093"/>
            <a:ext cx="6090771" cy="1106088"/>
          </a:xfrm>
          <a:prstGeom prst="rect">
            <a:avLst/>
          </a:prstGeom>
        </p:spPr>
        <p:txBody>
          <a:bodyPr anchor="ctr"/>
          <a:lstStyle>
            <a:lvl1pPr algn="ctr">
              <a:defRPr>
                <a:solidFill>
                  <a:schemeClr val="tx1"/>
                </a:solidFill>
                <a:latin typeface="+mn-lt"/>
              </a:defRPr>
            </a:lvl1pPr>
          </a:lstStyle>
          <a:p>
            <a:pPr lvl="0"/>
            <a:r>
              <a:rPr lang="en-GB" noProof="0"/>
              <a:t>Speaker One · Speaker Two</a:t>
            </a:r>
          </a:p>
        </p:txBody>
      </p:sp>
      <p:sp>
        <p:nvSpPr>
          <p:cNvPr id="18" name="Text Placeholder 17">
            <a:extLst>
              <a:ext uri="{FF2B5EF4-FFF2-40B4-BE49-F238E27FC236}">
                <a16:creationId xmlns:a16="http://schemas.microsoft.com/office/drawing/2014/main" id="{0A820A8C-3AC3-5B5F-DE6E-950F1FA21FAA}"/>
              </a:ext>
            </a:extLst>
          </p:cNvPr>
          <p:cNvSpPr>
            <a:spLocks noGrp="1"/>
          </p:cNvSpPr>
          <p:nvPr>
            <p:ph type="body" sz="quarter" idx="12" hasCustomPrompt="1"/>
          </p:nvPr>
        </p:nvSpPr>
        <p:spPr>
          <a:xfrm>
            <a:off x="1525588" y="4417723"/>
            <a:ext cx="6091237" cy="279689"/>
          </a:xfrm>
          <a:prstGeom prst="rect">
            <a:avLst/>
          </a:prstGeom>
        </p:spPr>
        <p:txBody>
          <a:bodyPr anchor="ctr"/>
          <a:lstStyle>
            <a:lvl1pPr algn="ctr">
              <a:defRPr sz="1000">
                <a:solidFill>
                  <a:schemeClr val="tx1"/>
                </a:solidFill>
                <a:latin typeface="+mn-lt"/>
              </a:defRPr>
            </a:lvl1pPr>
          </a:lstStyle>
          <a:p>
            <a:pPr lvl="0"/>
            <a:r>
              <a:rPr lang="en-GB" noProof="0"/>
              <a:t>November 2022</a:t>
            </a:r>
          </a:p>
        </p:txBody>
      </p:sp>
      <p:pic>
        <p:nvPicPr>
          <p:cNvPr id="6" name="Graphic 5">
            <a:extLst>
              <a:ext uri="{FF2B5EF4-FFF2-40B4-BE49-F238E27FC236}">
                <a16:creationId xmlns:a16="http://schemas.microsoft.com/office/drawing/2014/main" id="{0A1A91A2-2055-D0C3-94DA-58FCB21675EB}"/>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674431" y="387914"/>
            <a:ext cx="1214554" cy="380721"/>
          </a:xfrm>
          <a:prstGeom prst="rect">
            <a:avLst/>
          </a:prstGeom>
        </p:spPr>
      </p:pic>
    </p:spTree>
    <p:extLst>
      <p:ext uri="{BB962C8B-B14F-4D97-AF65-F5344CB8AC3E}">
        <p14:creationId xmlns:p14="http://schemas.microsoft.com/office/powerpoint/2010/main" val="44775941"/>
      </p:ext>
    </p:extLst>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Title slide" preserve="1" userDrawn="1">
  <p:cSld name="Thanks!">
    <p:bg>
      <p:bgRef idx="1001">
        <a:schemeClr val="bg2"/>
      </p:bgRef>
    </p:bg>
    <p:spTree>
      <p:nvGrpSpPr>
        <p:cNvPr id="1" name="Shape 8"/>
        <p:cNvGrpSpPr/>
        <p:nvPr/>
      </p:nvGrpSpPr>
      <p:grpSpPr>
        <a:xfrm>
          <a:off x="0" y="0"/>
          <a:ext cx="0" cy="0"/>
          <a:chOff x="0" y="0"/>
          <a:chExt cx="0" cy="0"/>
        </a:xfrm>
      </p:grpSpPr>
      <p:pic>
        <p:nvPicPr>
          <p:cNvPr id="7" name="Graphic 6">
            <a:extLst>
              <a:ext uri="{FF2B5EF4-FFF2-40B4-BE49-F238E27FC236}">
                <a16:creationId xmlns:a16="http://schemas.microsoft.com/office/drawing/2014/main" id="{66ADB9AD-7F88-929A-51A3-394740C0D0A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74430" y="387914"/>
            <a:ext cx="1214555" cy="380721"/>
          </a:xfrm>
          <a:prstGeom prst="rect">
            <a:avLst/>
          </a:prstGeom>
        </p:spPr>
      </p:pic>
      <p:pic>
        <p:nvPicPr>
          <p:cNvPr id="8" name="Graphic 7">
            <a:extLst>
              <a:ext uri="{FF2B5EF4-FFF2-40B4-BE49-F238E27FC236}">
                <a16:creationId xmlns:a16="http://schemas.microsoft.com/office/drawing/2014/main" id="{2B85E7B3-D304-6508-4DBB-6F2723038647}"/>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8403107" y="387915"/>
            <a:ext cx="2659678" cy="380720"/>
          </a:xfrm>
          <a:prstGeom prst="rect">
            <a:avLst/>
          </a:prstGeom>
        </p:spPr>
      </p:pic>
      <p:sp>
        <p:nvSpPr>
          <p:cNvPr id="11" name="Google Shape;82;p22">
            <a:extLst>
              <a:ext uri="{FF2B5EF4-FFF2-40B4-BE49-F238E27FC236}">
                <a16:creationId xmlns:a16="http://schemas.microsoft.com/office/drawing/2014/main" id="{12B3DEAE-02BB-A5F8-62B0-14EFEC1219A9}"/>
              </a:ext>
            </a:extLst>
          </p:cNvPr>
          <p:cNvSpPr txBox="1">
            <a:spLocks/>
          </p:cNvSpPr>
          <p:nvPr userDrawn="1"/>
        </p:nvSpPr>
        <p:spPr>
          <a:xfrm>
            <a:off x="579201"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rgbClr val="C6DADA"/>
                </a:solidFill>
              </a:rPr>
              <a:t>© Cornerstone Barristers · cornerstonebarristers.com · @cornerstonebarr</a:t>
            </a:r>
          </a:p>
        </p:txBody>
      </p:sp>
      <p:sp>
        <p:nvSpPr>
          <p:cNvPr id="14" name="Text Placeholder 13">
            <a:extLst>
              <a:ext uri="{FF2B5EF4-FFF2-40B4-BE49-F238E27FC236}">
                <a16:creationId xmlns:a16="http://schemas.microsoft.com/office/drawing/2014/main" id="{63E2686C-91FC-CFE1-7779-5BAEDA2E6AAB}"/>
              </a:ext>
            </a:extLst>
          </p:cNvPr>
          <p:cNvSpPr>
            <a:spLocks noGrp="1"/>
          </p:cNvSpPr>
          <p:nvPr>
            <p:ph type="body" sz="quarter" idx="10" hasCustomPrompt="1"/>
          </p:nvPr>
        </p:nvSpPr>
        <p:spPr>
          <a:xfrm>
            <a:off x="541762" y="1503133"/>
            <a:ext cx="7406923" cy="1155700"/>
          </a:xfrm>
          <a:prstGeom prst="rect">
            <a:avLst/>
          </a:prstGeom>
        </p:spPr>
        <p:txBody>
          <a:bodyPr anchor="ctr"/>
          <a:lstStyle>
            <a:lvl1pPr algn="l">
              <a:defRPr sz="4800" b="1">
                <a:solidFill>
                  <a:schemeClr val="tx1"/>
                </a:solidFill>
                <a:latin typeface="+mj-lt"/>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noProof="0" dirty="0"/>
              <a:t>Thanks!</a:t>
            </a:r>
          </a:p>
        </p:txBody>
      </p:sp>
      <p:sp>
        <p:nvSpPr>
          <p:cNvPr id="16" name="Text Placeholder 15">
            <a:extLst>
              <a:ext uri="{FF2B5EF4-FFF2-40B4-BE49-F238E27FC236}">
                <a16:creationId xmlns:a16="http://schemas.microsoft.com/office/drawing/2014/main" id="{20062856-66B7-0FE0-8118-72A8F6C23158}"/>
              </a:ext>
            </a:extLst>
          </p:cNvPr>
          <p:cNvSpPr>
            <a:spLocks noGrp="1"/>
          </p:cNvSpPr>
          <p:nvPr>
            <p:ph type="body" sz="quarter" idx="11" hasCustomPrompt="1"/>
          </p:nvPr>
        </p:nvSpPr>
        <p:spPr>
          <a:xfrm>
            <a:off x="769660" y="3583495"/>
            <a:ext cx="3539693" cy="342867"/>
          </a:xfrm>
          <a:prstGeom prst="rect">
            <a:avLst/>
          </a:prstGeom>
        </p:spPr>
        <p:txBody>
          <a:bodyPr anchor="ctr"/>
          <a:lstStyle>
            <a:lvl1pPr algn="l">
              <a:defRPr sz="1400" b="1">
                <a:solidFill>
                  <a:schemeClr val="tx1"/>
                </a:solidFill>
                <a:latin typeface="+mj-lt"/>
              </a:defRPr>
            </a:lvl1pPr>
          </a:lstStyle>
          <a:p>
            <a:pPr lvl="0"/>
            <a:r>
              <a:rPr lang="en-GB" noProof="0" dirty="0"/>
              <a:t>Ask us more questions:</a:t>
            </a:r>
          </a:p>
        </p:txBody>
      </p:sp>
      <p:sp>
        <p:nvSpPr>
          <p:cNvPr id="18" name="Text Placeholder 17">
            <a:extLst>
              <a:ext uri="{FF2B5EF4-FFF2-40B4-BE49-F238E27FC236}">
                <a16:creationId xmlns:a16="http://schemas.microsoft.com/office/drawing/2014/main" id="{0A820A8C-3AC3-5B5F-DE6E-950F1FA21FAA}"/>
              </a:ext>
            </a:extLst>
          </p:cNvPr>
          <p:cNvSpPr>
            <a:spLocks noGrp="1"/>
          </p:cNvSpPr>
          <p:nvPr>
            <p:ph type="body" sz="quarter" idx="12" hasCustomPrompt="1"/>
          </p:nvPr>
        </p:nvSpPr>
        <p:spPr>
          <a:xfrm>
            <a:off x="769195" y="3926362"/>
            <a:ext cx="3539964" cy="279689"/>
          </a:xfrm>
          <a:prstGeom prst="rect">
            <a:avLst/>
          </a:prstGeom>
        </p:spPr>
        <p:txBody>
          <a:bodyPr anchor="ctr"/>
          <a:lstStyle>
            <a:lvl1pPr algn="l">
              <a:defRPr sz="800">
                <a:solidFill>
                  <a:schemeClr val="tx1"/>
                </a:solidFill>
                <a:latin typeface="+mn-lt"/>
              </a:defRPr>
            </a:lvl1pPr>
          </a:lstStyle>
          <a:p>
            <a:pPr lvl="0"/>
            <a:r>
              <a:rPr lang="en-GB" noProof="0" dirty="0"/>
              <a:t>events@cornerstonebarristers.com</a:t>
            </a:r>
          </a:p>
        </p:txBody>
      </p:sp>
      <p:cxnSp>
        <p:nvCxnSpPr>
          <p:cNvPr id="4" name="Straight Connector 3">
            <a:extLst>
              <a:ext uri="{FF2B5EF4-FFF2-40B4-BE49-F238E27FC236}">
                <a16:creationId xmlns:a16="http://schemas.microsoft.com/office/drawing/2014/main" id="{74E45E82-58EC-70BA-0BDB-5867FC7D2BA4}"/>
              </a:ext>
            </a:extLst>
          </p:cNvPr>
          <p:cNvCxnSpPr>
            <a:cxnSpLocks/>
          </p:cNvCxnSpPr>
          <p:nvPr userDrawn="1"/>
        </p:nvCxnSpPr>
        <p:spPr>
          <a:xfrm>
            <a:off x="676484" y="3520010"/>
            <a:ext cx="0" cy="756745"/>
          </a:xfrm>
          <a:prstGeom prst="line">
            <a:avLst/>
          </a:prstGeom>
          <a:ln w="19050"/>
        </p:spPr>
        <p:style>
          <a:lnRef idx="1">
            <a:schemeClr val="accent2"/>
          </a:lnRef>
          <a:fillRef idx="0">
            <a:schemeClr val="accent2"/>
          </a:fillRef>
          <a:effectRef idx="0">
            <a:schemeClr val="accent2"/>
          </a:effectRef>
          <a:fontRef idx="minor">
            <a:schemeClr val="tx1"/>
          </a:fontRef>
        </p:style>
      </p:cxnSp>
      <p:sp>
        <p:nvSpPr>
          <p:cNvPr id="2" name="Text Placeholder 15">
            <a:extLst>
              <a:ext uri="{FF2B5EF4-FFF2-40B4-BE49-F238E27FC236}">
                <a16:creationId xmlns:a16="http://schemas.microsoft.com/office/drawing/2014/main" id="{AD212DBF-1930-5818-32C6-89F95878F1D6}"/>
              </a:ext>
            </a:extLst>
          </p:cNvPr>
          <p:cNvSpPr>
            <a:spLocks noGrp="1"/>
          </p:cNvSpPr>
          <p:nvPr>
            <p:ph type="body" sz="quarter" idx="13" hasCustomPrompt="1"/>
          </p:nvPr>
        </p:nvSpPr>
        <p:spPr>
          <a:xfrm>
            <a:off x="4572465" y="3583495"/>
            <a:ext cx="3539693" cy="342867"/>
          </a:xfrm>
          <a:prstGeom prst="rect">
            <a:avLst/>
          </a:prstGeom>
        </p:spPr>
        <p:txBody>
          <a:bodyPr anchor="ctr"/>
          <a:lstStyle>
            <a:lvl1pPr algn="l">
              <a:defRPr sz="1400" b="1">
                <a:solidFill>
                  <a:schemeClr val="tx1"/>
                </a:solidFill>
                <a:latin typeface="+mj-lt"/>
              </a:defRPr>
            </a:lvl1pPr>
          </a:lstStyle>
          <a:p>
            <a:pPr lvl="0"/>
            <a:r>
              <a:rPr lang="en-GB" noProof="0" dirty="0"/>
              <a:t>For instructions and inquiries:</a:t>
            </a:r>
          </a:p>
        </p:txBody>
      </p:sp>
      <p:sp>
        <p:nvSpPr>
          <p:cNvPr id="3" name="Text Placeholder 17">
            <a:extLst>
              <a:ext uri="{FF2B5EF4-FFF2-40B4-BE49-F238E27FC236}">
                <a16:creationId xmlns:a16="http://schemas.microsoft.com/office/drawing/2014/main" id="{C6B50CCC-614C-7622-580D-C5F0FFD449C4}"/>
              </a:ext>
            </a:extLst>
          </p:cNvPr>
          <p:cNvSpPr>
            <a:spLocks noGrp="1"/>
          </p:cNvSpPr>
          <p:nvPr>
            <p:ph type="body" sz="quarter" idx="14" hasCustomPrompt="1"/>
          </p:nvPr>
        </p:nvSpPr>
        <p:spPr>
          <a:xfrm>
            <a:off x="4572000" y="3926362"/>
            <a:ext cx="3539964" cy="279689"/>
          </a:xfrm>
          <a:prstGeom prst="rect">
            <a:avLst/>
          </a:prstGeom>
        </p:spPr>
        <p:txBody>
          <a:bodyPr anchor="ctr"/>
          <a:lstStyle>
            <a:lvl1pPr algn="l">
              <a:defRPr sz="800">
                <a:solidFill>
                  <a:schemeClr val="tx1"/>
                </a:solidFill>
                <a:latin typeface="+mn-lt"/>
              </a:defRPr>
            </a:lvl1pPr>
          </a:lstStyle>
          <a:p>
            <a:pPr lvl="0"/>
            <a:r>
              <a:rPr lang="en-GB" noProof="0" dirty="0"/>
              <a:t>events@cornerstonebarristers.com</a:t>
            </a:r>
          </a:p>
        </p:txBody>
      </p:sp>
      <p:cxnSp>
        <p:nvCxnSpPr>
          <p:cNvPr id="5" name="Straight Connector 4">
            <a:extLst>
              <a:ext uri="{FF2B5EF4-FFF2-40B4-BE49-F238E27FC236}">
                <a16:creationId xmlns:a16="http://schemas.microsoft.com/office/drawing/2014/main" id="{F7E64887-78FD-ACC4-6070-55254A87B332}"/>
              </a:ext>
            </a:extLst>
          </p:cNvPr>
          <p:cNvCxnSpPr>
            <a:cxnSpLocks/>
          </p:cNvCxnSpPr>
          <p:nvPr userDrawn="1"/>
        </p:nvCxnSpPr>
        <p:spPr>
          <a:xfrm>
            <a:off x="4479289" y="3520010"/>
            <a:ext cx="0" cy="756745"/>
          </a:xfrm>
          <a:prstGeom prst="line">
            <a:avLst/>
          </a:prstGeom>
          <a:ln w="19050"/>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026932056"/>
      </p:ext>
    </p:extLst>
  </p:cSld>
  <p:clrMapOvr>
    <a:overrideClrMapping bg1="dk1" tx1="lt1" bg2="dk2" tx2="lt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2_Three bubbles with text">
    <p:bg>
      <p:bgPr>
        <a:solidFill>
          <a:srgbClr val="F2F6F6"/>
        </a:solidFill>
        <a:effectLst/>
      </p:bgPr>
    </p:bg>
    <p:spTree>
      <p:nvGrpSpPr>
        <p:cNvPr id="1" name=""/>
        <p:cNvGrpSpPr/>
        <p:nvPr/>
      </p:nvGrpSpPr>
      <p:grpSpPr>
        <a:xfrm>
          <a:off x="0" y="0"/>
          <a:ext cx="0" cy="0"/>
          <a:chOff x="0" y="0"/>
          <a:chExt cx="0" cy="0"/>
        </a:xfrm>
      </p:grpSpPr>
      <p:cxnSp>
        <p:nvCxnSpPr>
          <p:cNvPr id="6" name="Google Shape;555;p32">
            <a:extLst>
              <a:ext uri="{FF2B5EF4-FFF2-40B4-BE49-F238E27FC236}">
                <a16:creationId xmlns:a16="http://schemas.microsoft.com/office/drawing/2014/main" id="{46B37E11-9CD2-C786-42E0-95B538DD89D7}"/>
              </a:ext>
            </a:extLst>
          </p:cNvPr>
          <p:cNvCxnSpPr/>
          <p:nvPr userDrawn="1"/>
        </p:nvCxnSpPr>
        <p:spPr>
          <a:xfrm>
            <a:off x="705600" y="4735992"/>
            <a:ext cx="7732800" cy="0"/>
          </a:xfrm>
          <a:prstGeom prst="straightConnector1">
            <a:avLst/>
          </a:prstGeom>
          <a:noFill/>
          <a:ln w="9525" cap="flat" cmpd="sng">
            <a:solidFill>
              <a:schemeClr val="tx2"/>
            </a:solidFill>
            <a:prstDash val="solid"/>
            <a:round/>
            <a:headEnd type="oval" w="med" len="med"/>
            <a:tailEnd type="oval" w="med" len="med"/>
          </a:ln>
        </p:spPr>
      </p:cxnSp>
      <p:sp>
        <p:nvSpPr>
          <p:cNvPr id="19" name="Rectangle 18">
            <a:extLst>
              <a:ext uri="{FF2B5EF4-FFF2-40B4-BE49-F238E27FC236}">
                <a16:creationId xmlns:a16="http://schemas.microsoft.com/office/drawing/2014/main" id="{5DD650C6-83E4-7AF0-5814-1131B60EA7D7}"/>
              </a:ext>
            </a:extLst>
          </p:cNvPr>
          <p:cNvSpPr/>
          <p:nvPr userDrawn="1"/>
        </p:nvSpPr>
        <p:spPr>
          <a:xfrm>
            <a:off x="0" y="0"/>
            <a:ext cx="9275857" cy="4242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2" name="Google Shape;82;p22">
            <a:extLst>
              <a:ext uri="{FF2B5EF4-FFF2-40B4-BE49-F238E27FC236}">
                <a16:creationId xmlns:a16="http://schemas.microsoft.com/office/drawing/2014/main" id="{94C94675-86D1-86EE-B14F-71BD8EDDA08D}"/>
              </a:ext>
            </a:extLst>
          </p:cNvPr>
          <p:cNvSpPr txBox="1">
            <a:spLocks/>
          </p:cNvSpPr>
          <p:nvPr userDrawn="1"/>
        </p:nvSpPr>
        <p:spPr>
          <a:xfrm>
            <a:off x="720000"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chemeClr val="accent5"/>
                </a:solidFill>
              </a:rPr>
              <a:t>© Cornerstone Barristers · cornerstonebarristers.com · @cornerstonebarr</a:t>
            </a:r>
          </a:p>
        </p:txBody>
      </p:sp>
      <p:sp>
        <p:nvSpPr>
          <p:cNvPr id="23" name="Rectangle 22">
            <a:extLst>
              <a:ext uri="{FF2B5EF4-FFF2-40B4-BE49-F238E27FC236}">
                <a16:creationId xmlns:a16="http://schemas.microsoft.com/office/drawing/2014/main" id="{BE911EAF-2B70-ED71-BE81-A8014669F394}"/>
              </a:ext>
            </a:extLst>
          </p:cNvPr>
          <p:cNvSpPr/>
          <p:nvPr userDrawn="1"/>
        </p:nvSpPr>
        <p:spPr>
          <a:xfrm>
            <a:off x="0" y="5043530"/>
            <a:ext cx="9275857" cy="999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1" name="Google Shape;171;p24">
            <a:extLst>
              <a:ext uri="{FF2B5EF4-FFF2-40B4-BE49-F238E27FC236}">
                <a16:creationId xmlns:a16="http://schemas.microsoft.com/office/drawing/2014/main" id="{9DCC62EE-88A0-9501-75FF-ED3D4702A670}"/>
              </a:ext>
            </a:extLst>
          </p:cNvPr>
          <p:cNvSpPr/>
          <p:nvPr userDrawn="1"/>
        </p:nvSpPr>
        <p:spPr>
          <a:xfrm>
            <a:off x="2312921" y="1631213"/>
            <a:ext cx="734700" cy="734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172;p24">
            <a:extLst>
              <a:ext uri="{FF2B5EF4-FFF2-40B4-BE49-F238E27FC236}">
                <a16:creationId xmlns:a16="http://schemas.microsoft.com/office/drawing/2014/main" id="{1133EDA7-CEC8-5362-0E4F-BE73EE2E9C94}"/>
              </a:ext>
            </a:extLst>
          </p:cNvPr>
          <p:cNvSpPr txBox="1">
            <a:spLocks noGrp="1"/>
          </p:cNvSpPr>
          <p:nvPr>
            <p:ph type="title" hasCustomPrompt="1"/>
          </p:nvPr>
        </p:nvSpPr>
        <p:spPr>
          <a:xfrm>
            <a:off x="720000" y="567787"/>
            <a:ext cx="7704000" cy="1063426"/>
          </a:xfrm>
          <a:prstGeom prst="rect">
            <a:avLst/>
          </a:prstGeom>
        </p:spPr>
        <p:txBody>
          <a:bodyPr spcFirstLastPara="1" wrap="square" lIns="91425" tIns="91425" rIns="91425" bIns="91425" anchor="ctr" anchorCtr="0">
            <a:noAutofit/>
          </a:bodyPr>
          <a:lstStyle>
            <a:lvl1pPr>
              <a:defRPr sz="2800">
                <a:solidFill>
                  <a:schemeClr val="tx2"/>
                </a:solidFill>
              </a:defRPr>
            </a:lvl1pPr>
          </a:lstStyle>
          <a:p>
            <a:pPr marL="0" lvl="0" indent="0" algn="ctr" rtl="0">
              <a:spcBef>
                <a:spcPts val="0"/>
              </a:spcBef>
              <a:spcAft>
                <a:spcPts val="0"/>
              </a:spcAft>
              <a:buNone/>
            </a:pPr>
            <a:r>
              <a:rPr lang="en" dirty="0"/>
              <a:t>Two bubbles with text</a:t>
            </a:r>
            <a:endParaRPr dirty="0"/>
          </a:p>
        </p:txBody>
      </p:sp>
      <p:sp>
        <p:nvSpPr>
          <p:cNvPr id="49" name="Google Shape;179;p24">
            <a:extLst>
              <a:ext uri="{FF2B5EF4-FFF2-40B4-BE49-F238E27FC236}">
                <a16:creationId xmlns:a16="http://schemas.microsoft.com/office/drawing/2014/main" id="{F7D555EB-B133-DCEA-EA02-8305580A989B}"/>
              </a:ext>
            </a:extLst>
          </p:cNvPr>
          <p:cNvSpPr txBox="1">
            <a:spLocks/>
          </p:cNvSpPr>
          <p:nvPr userDrawn="1"/>
        </p:nvSpPr>
        <p:spPr>
          <a:xfrm>
            <a:off x="2312921" y="1774771"/>
            <a:ext cx="734700" cy="4476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1" i="0" u="none" strike="noStrike" cap="none">
                <a:solidFill>
                  <a:srgbClr val="000000"/>
                </a:solidFill>
                <a:latin typeface="Montserrat" panose="02000505000000020004" pitchFamily="2" charset="0"/>
                <a:ea typeface="Montserrat" panose="02000505000000020004" pitchFamily="2" charset="0"/>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 sz="2800" dirty="0">
                <a:solidFill>
                  <a:schemeClr val="bg1"/>
                </a:solidFill>
              </a:rPr>
              <a:t>01</a:t>
            </a:r>
          </a:p>
        </p:txBody>
      </p:sp>
      <p:cxnSp>
        <p:nvCxnSpPr>
          <p:cNvPr id="52" name="Google Shape;182;p24">
            <a:extLst>
              <a:ext uri="{FF2B5EF4-FFF2-40B4-BE49-F238E27FC236}">
                <a16:creationId xmlns:a16="http://schemas.microsoft.com/office/drawing/2014/main" id="{6D71BD38-D345-AE42-2057-B44A9E0F53B7}"/>
              </a:ext>
            </a:extLst>
          </p:cNvPr>
          <p:cNvCxnSpPr/>
          <p:nvPr userDrawn="1"/>
        </p:nvCxnSpPr>
        <p:spPr>
          <a:xfrm>
            <a:off x="705600" y="555165"/>
            <a:ext cx="7732800" cy="0"/>
          </a:xfrm>
          <a:prstGeom prst="straightConnector1">
            <a:avLst/>
          </a:prstGeom>
          <a:noFill/>
          <a:ln w="9525" cap="flat" cmpd="sng">
            <a:solidFill>
              <a:schemeClr val="tx1"/>
            </a:solidFill>
            <a:prstDash val="solid"/>
            <a:round/>
            <a:headEnd type="oval" w="med" len="med"/>
            <a:tailEnd type="oval" w="med" len="med"/>
          </a:ln>
        </p:spPr>
      </p:cxnSp>
      <p:sp>
        <p:nvSpPr>
          <p:cNvPr id="55" name="Google Shape;185;p24">
            <a:extLst>
              <a:ext uri="{FF2B5EF4-FFF2-40B4-BE49-F238E27FC236}">
                <a16:creationId xmlns:a16="http://schemas.microsoft.com/office/drawing/2014/main" id="{423D0953-DA1B-FF1F-2927-70A1213B9496}"/>
              </a:ext>
            </a:extLst>
          </p:cNvPr>
          <p:cNvSpPr/>
          <p:nvPr userDrawn="1"/>
        </p:nvSpPr>
        <p:spPr>
          <a:xfrm>
            <a:off x="2583821" y="4205828"/>
            <a:ext cx="192900" cy="1929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75" name="Graphic 74">
            <a:extLst>
              <a:ext uri="{FF2B5EF4-FFF2-40B4-BE49-F238E27FC236}">
                <a16:creationId xmlns:a16="http://schemas.microsoft.com/office/drawing/2014/main" id="{BF9DDA28-F6DC-378E-381F-406DDEFFEFD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598253" y="1268502"/>
            <a:ext cx="2659678" cy="380720"/>
          </a:xfrm>
          <a:prstGeom prst="rect">
            <a:avLst/>
          </a:prstGeom>
        </p:spPr>
      </p:pic>
      <p:sp>
        <p:nvSpPr>
          <p:cNvPr id="86" name="Google Shape;171;p24">
            <a:extLst>
              <a:ext uri="{FF2B5EF4-FFF2-40B4-BE49-F238E27FC236}">
                <a16:creationId xmlns:a16="http://schemas.microsoft.com/office/drawing/2014/main" id="{9282BBD2-7C69-A20A-5278-5575E9C37038}"/>
              </a:ext>
            </a:extLst>
          </p:cNvPr>
          <p:cNvSpPr/>
          <p:nvPr userDrawn="1"/>
        </p:nvSpPr>
        <p:spPr>
          <a:xfrm>
            <a:off x="6096381" y="1622751"/>
            <a:ext cx="734700" cy="734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179;p24">
            <a:extLst>
              <a:ext uri="{FF2B5EF4-FFF2-40B4-BE49-F238E27FC236}">
                <a16:creationId xmlns:a16="http://schemas.microsoft.com/office/drawing/2014/main" id="{51BD6611-672D-7E2C-F11F-663006B7BECC}"/>
              </a:ext>
            </a:extLst>
          </p:cNvPr>
          <p:cNvSpPr txBox="1">
            <a:spLocks/>
          </p:cNvSpPr>
          <p:nvPr userDrawn="1"/>
        </p:nvSpPr>
        <p:spPr>
          <a:xfrm>
            <a:off x="6096381" y="1766309"/>
            <a:ext cx="734700" cy="4476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1" i="0" u="none" strike="noStrike" cap="none">
                <a:solidFill>
                  <a:srgbClr val="000000"/>
                </a:solidFill>
                <a:latin typeface="Montserrat" panose="02000505000000020004" pitchFamily="2" charset="0"/>
                <a:ea typeface="Montserrat" panose="02000505000000020004" pitchFamily="2" charset="0"/>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 sz="2800" dirty="0">
                <a:solidFill>
                  <a:schemeClr val="bg1"/>
                </a:solidFill>
              </a:rPr>
              <a:t>02</a:t>
            </a:r>
          </a:p>
        </p:txBody>
      </p:sp>
      <p:sp>
        <p:nvSpPr>
          <p:cNvPr id="90" name="Google Shape;185;p24">
            <a:extLst>
              <a:ext uri="{FF2B5EF4-FFF2-40B4-BE49-F238E27FC236}">
                <a16:creationId xmlns:a16="http://schemas.microsoft.com/office/drawing/2014/main" id="{F7A423AB-AD18-679B-6F2B-5462EDB23669}"/>
              </a:ext>
            </a:extLst>
          </p:cNvPr>
          <p:cNvSpPr/>
          <p:nvPr userDrawn="1"/>
        </p:nvSpPr>
        <p:spPr>
          <a:xfrm>
            <a:off x="6367281" y="4197366"/>
            <a:ext cx="192900" cy="1929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3" name="Graphic 2">
            <a:extLst>
              <a:ext uri="{FF2B5EF4-FFF2-40B4-BE49-F238E27FC236}">
                <a16:creationId xmlns:a16="http://schemas.microsoft.com/office/drawing/2014/main" id="{D9CC6D03-C320-B1CC-3051-961031290048}"/>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8245813" y="99970"/>
            <a:ext cx="223756" cy="223756"/>
          </a:xfrm>
          <a:prstGeom prst="rect">
            <a:avLst/>
          </a:prstGeom>
        </p:spPr>
      </p:pic>
      <p:sp>
        <p:nvSpPr>
          <p:cNvPr id="5" name="Text Placeholder 4">
            <a:extLst>
              <a:ext uri="{FF2B5EF4-FFF2-40B4-BE49-F238E27FC236}">
                <a16:creationId xmlns:a16="http://schemas.microsoft.com/office/drawing/2014/main" id="{9B0B9F07-6129-29D0-55D1-8D4DB96CF102}"/>
              </a:ext>
            </a:extLst>
          </p:cNvPr>
          <p:cNvSpPr>
            <a:spLocks noGrp="1"/>
          </p:cNvSpPr>
          <p:nvPr>
            <p:ph type="body" sz="quarter" idx="10" hasCustomPrompt="1"/>
          </p:nvPr>
        </p:nvSpPr>
        <p:spPr>
          <a:xfrm>
            <a:off x="674688" y="100013"/>
            <a:ext cx="7570787" cy="223837"/>
          </a:xfrm>
          <a:prstGeom prst="rect">
            <a:avLst/>
          </a:prstGeom>
        </p:spPr>
        <p:txBody>
          <a:bodyPr anchor="ctr"/>
          <a:lstStyle>
            <a:lvl1pPr>
              <a:defRPr sz="1100" b="1">
                <a:solidFill>
                  <a:schemeClr val="bg1"/>
                </a:solidFill>
                <a:latin typeface="+mj-lt"/>
              </a:defRPr>
            </a:lvl1pPr>
          </a:lstStyle>
          <a:p>
            <a:pPr lvl="0"/>
            <a:r>
              <a:rPr lang="en-US" dirty="0"/>
              <a:t>Section title</a:t>
            </a:r>
            <a:endParaRPr lang="en-GB" dirty="0"/>
          </a:p>
        </p:txBody>
      </p:sp>
      <p:sp>
        <p:nvSpPr>
          <p:cNvPr id="2" name="Google Shape;174;p24">
            <a:extLst>
              <a:ext uri="{FF2B5EF4-FFF2-40B4-BE49-F238E27FC236}">
                <a16:creationId xmlns:a16="http://schemas.microsoft.com/office/drawing/2014/main" id="{42EE35CF-A833-6EA7-BD2B-A70D8D647CA1}"/>
              </a:ext>
            </a:extLst>
          </p:cNvPr>
          <p:cNvSpPr txBox="1">
            <a:spLocks noGrp="1"/>
          </p:cNvSpPr>
          <p:nvPr>
            <p:ph type="subTitle" idx="1"/>
          </p:nvPr>
        </p:nvSpPr>
        <p:spPr>
          <a:xfrm>
            <a:off x="1180854" y="2809353"/>
            <a:ext cx="2998834" cy="1246200"/>
          </a:xfrm>
          <a:prstGeom prst="rect">
            <a:avLst/>
          </a:prstGeom>
        </p:spPr>
        <p:txBody>
          <a:bodyPr spcFirstLastPara="1" wrap="square" lIns="91425" tIns="91425" rIns="91425" bIns="91425" anchor="t" anchorCtr="0">
            <a:noAutofit/>
          </a:bodyPr>
          <a:lstStyle>
            <a:lvl1pPr>
              <a:defRPr sz="1100">
                <a:latin typeface="+mn-lt"/>
              </a:defRPr>
            </a:lvl1pPr>
          </a:lstStyle>
          <a:p>
            <a:pPr marL="0" lvl="0" indent="0" algn="ctr" rtl="0">
              <a:spcBef>
                <a:spcPts val="0"/>
              </a:spcBef>
              <a:spcAft>
                <a:spcPts val="0"/>
              </a:spcAft>
              <a:buNone/>
            </a:pPr>
            <a:r>
              <a:rPr lang="en" dirty="0"/>
              <a:t>Jupiter is a gas giant and the biggest planet in the Solar System. It's the fourth-brightest object in the night sky. It was named after the Roman god of the skies and lightning</a:t>
            </a:r>
            <a:endParaRPr dirty="0"/>
          </a:p>
        </p:txBody>
      </p:sp>
      <p:sp>
        <p:nvSpPr>
          <p:cNvPr id="4" name="Text Placeholder 2">
            <a:extLst>
              <a:ext uri="{FF2B5EF4-FFF2-40B4-BE49-F238E27FC236}">
                <a16:creationId xmlns:a16="http://schemas.microsoft.com/office/drawing/2014/main" id="{8F10D34B-4FC9-3A4C-7C53-B744D18D309A}"/>
              </a:ext>
            </a:extLst>
          </p:cNvPr>
          <p:cNvSpPr>
            <a:spLocks noGrp="1"/>
          </p:cNvSpPr>
          <p:nvPr>
            <p:ph type="body" sz="quarter" idx="11"/>
          </p:nvPr>
        </p:nvSpPr>
        <p:spPr>
          <a:xfrm>
            <a:off x="4964113" y="2809875"/>
            <a:ext cx="2998787" cy="1246188"/>
          </a:xfrm>
          <a:prstGeom prst="rect">
            <a:avLst/>
          </a:prstGeom>
        </p:spPr>
        <p:txBody>
          <a:bodyPr/>
          <a:lstStyle>
            <a:lvl1pPr>
              <a:defRPr lang="en-GB" sz="1100" b="0" i="0" u="none" strike="noStrike" cap="none" dirty="0">
                <a:solidFill>
                  <a:srgbClr val="000000"/>
                </a:solidFill>
                <a:latin typeface="+mn-lt"/>
                <a:ea typeface="Arial"/>
                <a:cs typeface="Arial"/>
                <a:sym typeface="Arial"/>
              </a:defRPr>
            </a:lvl1pPr>
            <a:lvl2pPr>
              <a:defRPr/>
            </a:lvl2pPr>
            <a:lvl3pPr>
              <a:defRPr/>
            </a:lvl3pPr>
            <a:lvl4pPr>
              <a:defRPr/>
            </a:lvl4pPr>
            <a:lvl5pPr>
              <a:defRPr/>
            </a:lvl5pPr>
          </a:lstStyle>
          <a:p>
            <a:pPr marL="0" marR="0" lvl="0" indent="0" algn="ctr" rtl="0">
              <a:lnSpc>
                <a:spcPct val="100000"/>
              </a:lnSpc>
              <a:spcBef>
                <a:spcPts val="0"/>
              </a:spcBef>
              <a:spcAft>
                <a:spcPts val="0"/>
              </a:spcAft>
              <a:buClr>
                <a:srgbClr val="000000"/>
              </a:buClr>
              <a:buFont typeface="Arial"/>
              <a:buNone/>
            </a:pPr>
            <a:r>
              <a:rPr lang="en-US" dirty="0"/>
              <a:t>Click to edit Master text styles</a:t>
            </a:r>
          </a:p>
          <a:p>
            <a:pPr marL="0" marR="0" lvl="0" indent="0" algn="ctr" rtl="0">
              <a:lnSpc>
                <a:spcPct val="100000"/>
              </a:lnSpc>
              <a:spcBef>
                <a:spcPts val="0"/>
              </a:spcBef>
              <a:spcAft>
                <a:spcPts val="0"/>
              </a:spcAft>
              <a:buClr>
                <a:srgbClr val="000000"/>
              </a:buClr>
              <a:buFont typeface="Arial"/>
              <a:buNone/>
            </a:pPr>
            <a:r>
              <a:rPr lang="en-US" dirty="0"/>
              <a:t>Second level</a:t>
            </a:r>
          </a:p>
          <a:p>
            <a:pPr marL="0" marR="0" lvl="0" indent="0" algn="ctr" rtl="0">
              <a:lnSpc>
                <a:spcPct val="100000"/>
              </a:lnSpc>
              <a:spcBef>
                <a:spcPts val="0"/>
              </a:spcBef>
              <a:spcAft>
                <a:spcPts val="0"/>
              </a:spcAft>
              <a:buClr>
                <a:srgbClr val="000000"/>
              </a:buClr>
              <a:buFont typeface="Arial"/>
              <a:buNone/>
            </a:pPr>
            <a:r>
              <a:rPr lang="en-US" dirty="0"/>
              <a:t>Third level</a:t>
            </a:r>
          </a:p>
          <a:p>
            <a:pPr marL="0" marR="0" lvl="0" indent="0" algn="ctr" rtl="0">
              <a:lnSpc>
                <a:spcPct val="100000"/>
              </a:lnSpc>
              <a:spcBef>
                <a:spcPts val="0"/>
              </a:spcBef>
              <a:spcAft>
                <a:spcPts val="0"/>
              </a:spcAft>
              <a:buClr>
                <a:srgbClr val="000000"/>
              </a:buClr>
              <a:buFont typeface="Arial"/>
              <a:buNone/>
            </a:pPr>
            <a:r>
              <a:rPr lang="en-US" dirty="0"/>
              <a:t>Fourth level</a:t>
            </a:r>
          </a:p>
          <a:p>
            <a:pPr marL="0" marR="0" lvl="0" indent="0" algn="ctr" rtl="0">
              <a:lnSpc>
                <a:spcPct val="100000"/>
              </a:lnSpc>
              <a:spcBef>
                <a:spcPts val="0"/>
              </a:spcBef>
              <a:spcAft>
                <a:spcPts val="0"/>
              </a:spcAft>
              <a:buClr>
                <a:srgbClr val="000000"/>
              </a:buClr>
              <a:buFont typeface="Arial"/>
              <a:buNone/>
            </a:pPr>
            <a:r>
              <a:rPr lang="en-US" dirty="0"/>
              <a:t>Fifth level</a:t>
            </a:r>
            <a:endParaRPr lang="en-GB" dirty="0"/>
          </a:p>
        </p:txBody>
      </p:sp>
      <p:sp>
        <p:nvSpPr>
          <p:cNvPr id="7" name="Text Placeholder 6">
            <a:extLst>
              <a:ext uri="{FF2B5EF4-FFF2-40B4-BE49-F238E27FC236}">
                <a16:creationId xmlns:a16="http://schemas.microsoft.com/office/drawing/2014/main" id="{EB740477-CEAC-7278-6C7A-C928CD5751B0}"/>
              </a:ext>
            </a:extLst>
          </p:cNvPr>
          <p:cNvSpPr>
            <a:spLocks noGrp="1"/>
          </p:cNvSpPr>
          <p:nvPr>
            <p:ph type="body" sz="quarter" idx="12"/>
          </p:nvPr>
        </p:nvSpPr>
        <p:spPr>
          <a:xfrm>
            <a:off x="1592263" y="2365375"/>
            <a:ext cx="2174875" cy="522288"/>
          </a:xfrm>
          <a:prstGeom prst="rect">
            <a:avLst/>
          </a:prstGeom>
        </p:spPr>
        <p:txBody>
          <a:bodyPr/>
          <a:lstStyle>
            <a:lvl1pPr algn="ctr">
              <a:defRPr lang="en-US" sz="1400" b="1" i="0" u="none" strike="noStrike" cap="none" dirty="0" smtClean="0">
                <a:solidFill>
                  <a:schemeClr val="tx2"/>
                </a:solidFill>
                <a:latin typeface="Montserrat" panose="02000505000000020004" pitchFamily="2" charset="0"/>
                <a:ea typeface="Montserrat" panose="02000505000000020004" pitchFamily="2" charset="0"/>
                <a:cs typeface="Arial"/>
                <a:sym typeface="Arial"/>
              </a:defRPr>
            </a:lvl1pPr>
          </a:lstStyle>
          <a:p>
            <a:pPr lvl="0"/>
            <a:r>
              <a:rPr lang="en-US" dirty="0"/>
              <a:t>Click to edit Master text styles</a:t>
            </a:r>
            <a:endParaRPr lang="en-GB" dirty="0"/>
          </a:p>
        </p:txBody>
      </p:sp>
      <p:sp>
        <p:nvSpPr>
          <p:cNvPr id="8" name="Text Placeholder 6">
            <a:extLst>
              <a:ext uri="{FF2B5EF4-FFF2-40B4-BE49-F238E27FC236}">
                <a16:creationId xmlns:a16="http://schemas.microsoft.com/office/drawing/2014/main" id="{7694351F-665B-2B9E-5790-BD935F8977B3}"/>
              </a:ext>
            </a:extLst>
          </p:cNvPr>
          <p:cNvSpPr>
            <a:spLocks noGrp="1"/>
          </p:cNvSpPr>
          <p:nvPr>
            <p:ph type="body" sz="quarter" idx="13"/>
          </p:nvPr>
        </p:nvSpPr>
        <p:spPr>
          <a:xfrm>
            <a:off x="5376506" y="2375868"/>
            <a:ext cx="2174875" cy="522288"/>
          </a:xfrm>
          <a:prstGeom prst="rect">
            <a:avLst/>
          </a:prstGeom>
        </p:spPr>
        <p:txBody>
          <a:bodyPr/>
          <a:lstStyle>
            <a:lvl1pPr algn="ctr">
              <a:defRPr lang="en-US" sz="1400" b="1" i="0" u="none" strike="noStrike" cap="none" dirty="0" smtClean="0">
                <a:solidFill>
                  <a:schemeClr val="tx2"/>
                </a:solidFill>
                <a:latin typeface="Montserrat" panose="02000505000000020004" pitchFamily="2" charset="0"/>
                <a:ea typeface="Montserrat" panose="02000505000000020004" pitchFamily="2" charset="0"/>
                <a:cs typeface="Arial"/>
                <a:sym typeface="Arial"/>
              </a:defRPr>
            </a:lvl1pPr>
          </a:lstStyle>
          <a:p>
            <a:pPr lvl="0"/>
            <a:r>
              <a:rPr lang="en-US" dirty="0"/>
              <a:t>Click to edit Master text styles</a:t>
            </a:r>
            <a:endParaRPr lang="en-GB" dirty="0"/>
          </a:p>
        </p:txBody>
      </p:sp>
    </p:spTree>
    <p:extLst>
      <p:ext uri="{BB962C8B-B14F-4D97-AF65-F5344CB8AC3E}">
        <p14:creationId xmlns:p14="http://schemas.microsoft.com/office/powerpoint/2010/main" val="83072200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3_Three bubbles with text">
    <p:bg>
      <p:bgPr>
        <a:solidFill>
          <a:srgbClr val="F2F6F6"/>
        </a:solidFill>
        <a:effectLst/>
      </p:bgPr>
    </p:bg>
    <p:spTree>
      <p:nvGrpSpPr>
        <p:cNvPr id="1" name=""/>
        <p:cNvGrpSpPr/>
        <p:nvPr/>
      </p:nvGrpSpPr>
      <p:grpSpPr>
        <a:xfrm>
          <a:off x="0" y="0"/>
          <a:ext cx="0" cy="0"/>
          <a:chOff x="0" y="0"/>
          <a:chExt cx="0" cy="0"/>
        </a:xfrm>
      </p:grpSpPr>
      <p:cxnSp>
        <p:nvCxnSpPr>
          <p:cNvPr id="6" name="Google Shape;555;p32">
            <a:extLst>
              <a:ext uri="{FF2B5EF4-FFF2-40B4-BE49-F238E27FC236}">
                <a16:creationId xmlns:a16="http://schemas.microsoft.com/office/drawing/2014/main" id="{46B37E11-9CD2-C786-42E0-95B538DD89D7}"/>
              </a:ext>
            </a:extLst>
          </p:cNvPr>
          <p:cNvCxnSpPr/>
          <p:nvPr userDrawn="1"/>
        </p:nvCxnSpPr>
        <p:spPr>
          <a:xfrm>
            <a:off x="705600" y="4735992"/>
            <a:ext cx="7732800" cy="0"/>
          </a:xfrm>
          <a:prstGeom prst="straightConnector1">
            <a:avLst/>
          </a:prstGeom>
          <a:noFill/>
          <a:ln w="9525" cap="flat" cmpd="sng">
            <a:solidFill>
              <a:schemeClr val="tx2"/>
            </a:solidFill>
            <a:prstDash val="solid"/>
            <a:round/>
            <a:headEnd type="oval" w="med" len="med"/>
            <a:tailEnd type="oval" w="med" len="med"/>
          </a:ln>
        </p:spPr>
      </p:cxnSp>
      <p:sp>
        <p:nvSpPr>
          <p:cNvPr id="19" name="Rectangle 18">
            <a:extLst>
              <a:ext uri="{FF2B5EF4-FFF2-40B4-BE49-F238E27FC236}">
                <a16:creationId xmlns:a16="http://schemas.microsoft.com/office/drawing/2014/main" id="{5DD650C6-83E4-7AF0-5814-1131B60EA7D7}"/>
              </a:ext>
            </a:extLst>
          </p:cNvPr>
          <p:cNvSpPr/>
          <p:nvPr userDrawn="1"/>
        </p:nvSpPr>
        <p:spPr>
          <a:xfrm>
            <a:off x="0" y="0"/>
            <a:ext cx="9275857" cy="4242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2" name="Google Shape;82;p22">
            <a:extLst>
              <a:ext uri="{FF2B5EF4-FFF2-40B4-BE49-F238E27FC236}">
                <a16:creationId xmlns:a16="http://schemas.microsoft.com/office/drawing/2014/main" id="{94C94675-86D1-86EE-B14F-71BD8EDDA08D}"/>
              </a:ext>
            </a:extLst>
          </p:cNvPr>
          <p:cNvSpPr txBox="1">
            <a:spLocks/>
          </p:cNvSpPr>
          <p:nvPr userDrawn="1"/>
        </p:nvSpPr>
        <p:spPr>
          <a:xfrm>
            <a:off x="720000"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chemeClr val="accent5"/>
                </a:solidFill>
              </a:rPr>
              <a:t>© Cornerstone Barristers · cornerstonebarristers.com · @cornerstonebarr</a:t>
            </a:r>
          </a:p>
        </p:txBody>
      </p:sp>
      <p:sp>
        <p:nvSpPr>
          <p:cNvPr id="23" name="Rectangle 22">
            <a:extLst>
              <a:ext uri="{FF2B5EF4-FFF2-40B4-BE49-F238E27FC236}">
                <a16:creationId xmlns:a16="http://schemas.microsoft.com/office/drawing/2014/main" id="{BE911EAF-2B70-ED71-BE81-A8014669F394}"/>
              </a:ext>
            </a:extLst>
          </p:cNvPr>
          <p:cNvSpPr/>
          <p:nvPr userDrawn="1"/>
        </p:nvSpPr>
        <p:spPr>
          <a:xfrm>
            <a:off x="0" y="5043530"/>
            <a:ext cx="9275857" cy="999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1" name="Google Shape;171;p24">
            <a:extLst>
              <a:ext uri="{FF2B5EF4-FFF2-40B4-BE49-F238E27FC236}">
                <a16:creationId xmlns:a16="http://schemas.microsoft.com/office/drawing/2014/main" id="{9DCC62EE-88A0-9501-75FF-ED3D4702A670}"/>
              </a:ext>
            </a:extLst>
          </p:cNvPr>
          <p:cNvSpPr/>
          <p:nvPr userDrawn="1"/>
        </p:nvSpPr>
        <p:spPr>
          <a:xfrm>
            <a:off x="1657925" y="1631213"/>
            <a:ext cx="734700" cy="734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172;p24">
            <a:extLst>
              <a:ext uri="{FF2B5EF4-FFF2-40B4-BE49-F238E27FC236}">
                <a16:creationId xmlns:a16="http://schemas.microsoft.com/office/drawing/2014/main" id="{1133EDA7-CEC8-5362-0E4F-BE73EE2E9C94}"/>
              </a:ext>
            </a:extLst>
          </p:cNvPr>
          <p:cNvSpPr txBox="1">
            <a:spLocks noGrp="1"/>
          </p:cNvSpPr>
          <p:nvPr>
            <p:ph type="title" hasCustomPrompt="1"/>
          </p:nvPr>
        </p:nvSpPr>
        <p:spPr>
          <a:xfrm>
            <a:off x="720000" y="567787"/>
            <a:ext cx="7704000" cy="1063426"/>
          </a:xfrm>
          <a:prstGeom prst="rect">
            <a:avLst/>
          </a:prstGeom>
        </p:spPr>
        <p:txBody>
          <a:bodyPr spcFirstLastPara="1" wrap="square" lIns="91425" tIns="91425" rIns="91425" bIns="91425" anchor="ctr" anchorCtr="0">
            <a:noAutofit/>
          </a:bodyPr>
          <a:lstStyle>
            <a:lvl1pPr>
              <a:defRPr sz="2800">
                <a:solidFill>
                  <a:schemeClr val="tx2"/>
                </a:solidFill>
              </a:defRPr>
            </a:lvl1pPr>
          </a:lstStyle>
          <a:p>
            <a:pPr marL="0" lvl="0" indent="0" algn="ctr" rtl="0">
              <a:spcBef>
                <a:spcPts val="0"/>
              </a:spcBef>
              <a:spcAft>
                <a:spcPts val="0"/>
              </a:spcAft>
              <a:buNone/>
            </a:pPr>
            <a:r>
              <a:rPr lang="en" dirty="0"/>
              <a:t>Three bubbles with text</a:t>
            </a:r>
            <a:endParaRPr dirty="0"/>
          </a:p>
        </p:txBody>
      </p:sp>
      <p:sp>
        <p:nvSpPr>
          <p:cNvPr id="49" name="Google Shape;179;p24">
            <a:extLst>
              <a:ext uri="{FF2B5EF4-FFF2-40B4-BE49-F238E27FC236}">
                <a16:creationId xmlns:a16="http://schemas.microsoft.com/office/drawing/2014/main" id="{F7D555EB-B133-DCEA-EA02-8305580A989B}"/>
              </a:ext>
            </a:extLst>
          </p:cNvPr>
          <p:cNvSpPr txBox="1">
            <a:spLocks/>
          </p:cNvSpPr>
          <p:nvPr userDrawn="1"/>
        </p:nvSpPr>
        <p:spPr>
          <a:xfrm>
            <a:off x="1657925" y="1774771"/>
            <a:ext cx="734700" cy="4476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1" i="0" u="none" strike="noStrike" cap="none">
                <a:solidFill>
                  <a:srgbClr val="000000"/>
                </a:solidFill>
                <a:latin typeface="Montserrat" panose="02000505000000020004" pitchFamily="2" charset="0"/>
                <a:ea typeface="Montserrat" panose="02000505000000020004" pitchFamily="2" charset="0"/>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 sz="2800" dirty="0">
                <a:solidFill>
                  <a:schemeClr val="bg1"/>
                </a:solidFill>
              </a:rPr>
              <a:t>01</a:t>
            </a:r>
          </a:p>
        </p:txBody>
      </p:sp>
      <p:cxnSp>
        <p:nvCxnSpPr>
          <p:cNvPr id="52" name="Google Shape;182;p24">
            <a:extLst>
              <a:ext uri="{FF2B5EF4-FFF2-40B4-BE49-F238E27FC236}">
                <a16:creationId xmlns:a16="http://schemas.microsoft.com/office/drawing/2014/main" id="{6D71BD38-D345-AE42-2057-B44A9E0F53B7}"/>
              </a:ext>
            </a:extLst>
          </p:cNvPr>
          <p:cNvCxnSpPr/>
          <p:nvPr userDrawn="1"/>
        </p:nvCxnSpPr>
        <p:spPr>
          <a:xfrm>
            <a:off x="705600" y="555165"/>
            <a:ext cx="7732800" cy="0"/>
          </a:xfrm>
          <a:prstGeom prst="straightConnector1">
            <a:avLst/>
          </a:prstGeom>
          <a:noFill/>
          <a:ln w="9525" cap="flat" cmpd="sng">
            <a:solidFill>
              <a:schemeClr val="tx1"/>
            </a:solidFill>
            <a:prstDash val="solid"/>
            <a:round/>
            <a:headEnd type="oval" w="med" len="med"/>
            <a:tailEnd type="oval" w="med" len="med"/>
          </a:ln>
        </p:spPr>
      </p:cxnSp>
      <p:sp>
        <p:nvSpPr>
          <p:cNvPr id="55" name="Google Shape;185;p24">
            <a:extLst>
              <a:ext uri="{FF2B5EF4-FFF2-40B4-BE49-F238E27FC236}">
                <a16:creationId xmlns:a16="http://schemas.microsoft.com/office/drawing/2014/main" id="{423D0953-DA1B-FF1F-2927-70A1213B9496}"/>
              </a:ext>
            </a:extLst>
          </p:cNvPr>
          <p:cNvSpPr/>
          <p:nvPr userDrawn="1"/>
        </p:nvSpPr>
        <p:spPr>
          <a:xfrm>
            <a:off x="1928825" y="4205828"/>
            <a:ext cx="192900" cy="1929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75" name="Graphic 74">
            <a:extLst>
              <a:ext uri="{FF2B5EF4-FFF2-40B4-BE49-F238E27FC236}">
                <a16:creationId xmlns:a16="http://schemas.microsoft.com/office/drawing/2014/main" id="{BF9DDA28-F6DC-378E-381F-406DDEFFEFD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391183" y="2298442"/>
            <a:ext cx="2659678" cy="380720"/>
          </a:xfrm>
          <a:prstGeom prst="rect">
            <a:avLst/>
          </a:prstGeom>
        </p:spPr>
      </p:pic>
      <p:sp>
        <p:nvSpPr>
          <p:cNvPr id="76" name="Google Shape;171;p24">
            <a:extLst>
              <a:ext uri="{FF2B5EF4-FFF2-40B4-BE49-F238E27FC236}">
                <a16:creationId xmlns:a16="http://schemas.microsoft.com/office/drawing/2014/main" id="{3B01C853-8338-D9BD-6C02-0EA46E4D53CA}"/>
              </a:ext>
            </a:extLst>
          </p:cNvPr>
          <p:cNvSpPr/>
          <p:nvPr userDrawn="1"/>
        </p:nvSpPr>
        <p:spPr>
          <a:xfrm>
            <a:off x="6751377" y="1631213"/>
            <a:ext cx="734700" cy="734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179;p24">
            <a:extLst>
              <a:ext uri="{FF2B5EF4-FFF2-40B4-BE49-F238E27FC236}">
                <a16:creationId xmlns:a16="http://schemas.microsoft.com/office/drawing/2014/main" id="{6D7EE7CA-2E78-F51E-A7C3-A1C23450C7D7}"/>
              </a:ext>
            </a:extLst>
          </p:cNvPr>
          <p:cNvSpPr txBox="1">
            <a:spLocks/>
          </p:cNvSpPr>
          <p:nvPr userDrawn="1"/>
        </p:nvSpPr>
        <p:spPr>
          <a:xfrm>
            <a:off x="6751377" y="1774771"/>
            <a:ext cx="734700" cy="4476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1" i="0" u="none" strike="noStrike" cap="none">
                <a:solidFill>
                  <a:srgbClr val="000000"/>
                </a:solidFill>
                <a:latin typeface="Montserrat" panose="02000505000000020004" pitchFamily="2" charset="0"/>
                <a:ea typeface="Montserrat" panose="02000505000000020004" pitchFamily="2" charset="0"/>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 sz="2800" dirty="0">
                <a:solidFill>
                  <a:schemeClr val="bg1"/>
                </a:solidFill>
              </a:rPr>
              <a:t>03</a:t>
            </a:r>
          </a:p>
        </p:txBody>
      </p:sp>
      <p:sp>
        <p:nvSpPr>
          <p:cNvPr id="80" name="Google Shape;185;p24">
            <a:extLst>
              <a:ext uri="{FF2B5EF4-FFF2-40B4-BE49-F238E27FC236}">
                <a16:creationId xmlns:a16="http://schemas.microsoft.com/office/drawing/2014/main" id="{48042222-508E-B3C4-0D84-FDBC65FBC00C}"/>
              </a:ext>
            </a:extLst>
          </p:cNvPr>
          <p:cNvSpPr/>
          <p:nvPr userDrawn="1"/>
        </p:nvSpPr>
        <p:spPr>
          <a:xfrm>
            <a:off x="7022277" y="4205828"/>
            <a:ext cx="192900" cy="1929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171;p24">
            <a:extLst>
              <a:ext uri="{FF2B5EF4-FFF2-40B4-BE49-F238E27FC236}">
                <a16:creationId xmlns:a16="http://schemas.microsoft.com/office/drawing/2014/main" id="{931648A8-1B2E-588B-22B9-28FD4A20462C}"/>
              </a:ext>
            </a:extLst>
          </p:cNvPr>
          <p:cNvSpPr/>
          <p:nvPr userDrawn="1"/>
        </p:nvSpPr>
        <p:spPr>
          <a:xfrm>
            <a:off x="4204650" y="1631213"/>
            <a:ext cx="734700" cy="734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179;p24">
            <a:extLst>
              <a:ext uri="{FF2B5EF4-FFF2-40B4-BE49-F238E27FC236}">
                <a16:creationId xmlns:a16="http://schemas.microsoft.com/office/drawing/2014/main" id="{7CE8CC6B-C6EE-31D7-5CB7-846878CB3CA4}"/>
              </a:ext>
            </a:extLst>
          </p:cNvPr>
          <p:cNvSpPr txBox="1">
            <a:spLocks/>
          </p:cNvSpPr>
          <p:nvPr userDrawn="1"/>
        </p:nvSpPr>
        <p:spPr>
          <a:xfrm>
            <a:off x="4204650" y="1774771"/>
            <a:ext cx="734700" cy="4476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1" i="0" u="none" strike="noStrike" cap="none">
                <a:solidFill>
                  <a:srgbClr val="000000"/>
                </a:solidFill>
                <a:latin typeface="Montserrat" panose="02000505000000020004" pitchFamily="2" charset="0"/>
                <a:ea typeface="Montserrat" panose="02000505000000020004" pitchFamily="2" charset="0"/>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 sz="2800" dirty="0">
                <a:solidFill>
                  <a:schemeClr val="bg1"/>
                </a:solidFill>
              </a:rPr>
              <a:t>02</a:t>
            </a:r>
          </a:p>
        </p:txBody>
      </p:sp>
      <p:sp>
        <p:nvSpPr>
          <p:cNvPr id="85" name="Google Shape;185;p24">
            <a:extLst>
              <a:ext uri="{FF2B5EF4-FFF2-40B4-BE49-F238E27FC236}">
                <a16:creationId xmlns:a16="http://schemas.microsoft.com/office/drawing/2014/main" id="{C0C2771E-E15D-5C0C-DBA5-56913FBBAB0A}"/>
              </a:ext>
            </a:extLst>
          </p:cNvPr>
          <p:cNvSpPr/>
          <p:nvPr userDrawn="1"/>
        </p:nvSpPr>
        <p:spPr>
          <a:xfrm>
            <a:off x="4475550" y="4205828"/>
            <a:ext cx="192900" cy="1929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 name="Graphic 1">
            <a:extLst>
              <a:ext uri="{FF2B5EF4-FFF2-40B4-BE49-F238E27FC236}">
                <a16:creationId xmlns:a16="http://schemas.microsoft.com/office/drawing/2014/main" id="{D120A9AB-F528-583F-2869-3DECD461D434}"/>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8245813" y="99970"/>
            <a:ext cx="223756" cy="223756"/>
          </a:xfrm>
          <a:prstGeom prst="rect">
            <a:avLst/>
          </a:prstGeom>
        </p:spPr>
      </p:pic>
      <p:sp>
        <p:nvSpPr>
          <p:cNvPr id="3" name="Text Placeholder 4">
            <a:extLst>
              <a:ext uri="{FF2B5EF4-FFF2-40B4-BE49-F238E27FC236}">
                <a16:creationId xmlns:a16="http://schemas.microsoft.com/office/drawing/2014/main" id="{026E39AD-3057-0509-FD2F-0CFA3D68F617}"/>
              </a:ext>
            </a:extLst>
          </p:cNvPr>
          <p:cNvSpPr>
            <a:spLocks noGrp="1"/>
          </p:cNvSpPr>
          <p:nvPr>
            <p:ph type="body" sz="quarter" idx="10" hasCustomPrompt="1"/>
          </p:nvPr>
        </p:nvSpPr>
        <p:spPr>
          <a:xfrm>
            <a:off x="674688" y="100013"/>
            <a:ext cx="7570787" cy="223837"/>
          </a:xfrm>
          <a:prstGeom prst="rect">
            <a:avLst/>
          </a:prstGeom>
        </p:spPr>
        <p:txBody>
          <a:bodyPr anchor="ctr"/>
          <a:lstStyle>
            <a:lvl1pPr>
              <a:defRPr sz="1100" b="1">
                <a:solidFill>
                  <a:schemeClr val="bg1"/>
                </a:solidFill>
                <a:latin typeface="+mj-lt"/>
              </a:defRPr>
            </a:lvl1pPr>
          </a:lstStyle>
          <a:p>
            <a:pPr lvl="0"/>
            <a:r>
              <a:rPr lang="en-US" dirty="0"/>
              <a:t>Section title</a:t>
            </a:r>
            <a:endParaRPr lang="en-GB" dirty="0"/>
          </a:p>
        </p:txBody>
      </p:sp>
      <p:sp>
        <p:nvSpPr>
          <p:cNvPr id="4" name="Google Shape;174;p24">
            <a:extLst>
              <a:ext uri="{FF2B5EF4-FFF2-40B4-BE49-F238E27FC236}">
                <a16:creationId xmlns:a16="http://schemas.microsoft.com/office/drawing/2014/main" id="{BB602477-D896-7327-F497-F9BEE1271FD4}"/>
              </a:ext>
            </a:extLst>
          </p:cNvPr>
          <p:cNvSpPr txBox="1">
            <a:spLocks noGrp="1"/>
          </p:cNvSpPr>
          <p:nvPr>
            <p:ph type="subTitle" idx="1"/>
          </p:nvPr>
        </p:nvSpPr>
        <p:spPr>
          <a:xfrm>
            <a:off x="937625" y="2809353"/>
            <a:ext cx="2175300" cy="1246200"/>
          </a:xfrm>
          <a:prstGeom prst="rect">
            <a:avLst/>
          </a:prstGeom>
        </p:spPr>
        <p:txBody>
          <a:bodyPr spcFirstLastPara="1" wrap="square" lIns="91425" tIns="91425" rIns="91425" bIns="91425" anchor="t" anchorCtr="0">
            <a:noAutofit/>
          </a:bodyPr>
          <a:lstStyle>
            <a:lvl1pPr>
              <a:defRPr sz="1100">
                <a:latin typeface="+mn-lt"/>
              </a:defRPr>
            </a:lvl1pPr>
          </a:lstStyle>
          <a:p>
            <a:pPr marL="0" lvl="0" indent="0" algn="ctr" rtl="0">
              <a:spcBef>
                <a:spcPts val="0"/>
              </a:spcBef>
              <a:spcAft>
                <a:spcPts val="0"/>
              </a:spcAft>
              <a:buNone/>
            </a:pPr>
            <a:r>
              <a:rPr lang="en" dirty="0"/>
              <a:t>Jupiter is a gas giant and the biggest planet in the Solar System. It's the fourth-brightest object in the night sky. It was named after the Roman god of the skies and lightning</a:t>
            </a:r>
            <a:endParaRPr dirty="0"/>
          </a:p>
        </p:txBody>
      </p:sp>
      <p:sp>
        <p:nvSpPr>
          <p:cNvPr id="5" name="Text Placeholder 2">
            <a:extLst>
              <a:ext uri="{FF2B5EF4-FFF2-40B4-BE49-F238E27FC236}">
                <a16:creationId xmlns:a16="http://schemas.microsoft.com/office/drawing/2014/main" id="{6072F24A-9315-EFFA-1AE7-BBA84B4E08AD}"/>
              </a:ext>
            </a:extLst>
          </p:cNvPr>
          <p:cNvSpPr>
            <a:spLocks noGrp="1"/>
          </p:cNvSpPr>
          <p:nvPr>
            <p:ph type="body" sz="quarter" idx="11"/>
          </p:nvPr>
        </p:nvSpPr>
        <p:spPr>
          <a:xfrm>
            <a:off x="3484563" y="2809875"/>
            <a:ext cx="2174875" cy="1246188"/>
          </a:xfrm>
          <a:prstGeom prst="rect">
            <a:avLst/>
          </a:prstGeom>
        </p:spPr>
        <p:txBody>
          <a:bodyPr/>
          <a:lstStyle>
            <a:lvl1pPr>
              <a:defRPr lang="en-GB" sz="1100" b="0" i="0" u="none" strike="noStrike" cap="none" dirty="0">
                <a:solidFill>
                  <a:srgbClr val="000000"/>
                </a:solidFill>
                <a:latin typeface="+mn-lt"/>
                <a:ea typeface="Arial"/>
                <a:cs typeface="Arial"/>
                <a:sym typeface="Arial"/>
              </a:defRPr>
            </a:lvl1pPr>
            <a:lvl2pPr>
              <a:defRPr/>
            </a:lvl2pPr>
            <a:lvl3pPr>
              <a:defRPr/>
            </a:lvl3pPr>
            <a:lvl4pPr>
              <a:defRPr/>
            </a:lvl4pPr>
            <a:lvl5pPr>
              <a:defRPr/>
            </a:lvl5pPr>
          </a:lstStyle>
          <a:p>
            <a:pPr marL="0" marR="0" lvl="0" indent="0" algn="ctr" rtl="0">
              <a:lnSpc>
                <a:spcPct val="100000"/>
              </a:lnSpc>
              <a:spcBef>
                <a:spcPts val="0"/>
              </a:spcBef>
              <a:spcAft>
                <a:spcPts val="0"/>
              </a:spcAft>
              <a:buClr>
                <a:srgbClr val="000000"/>
              </a:buClr>
              <a:buFont typeface="Arial"/>
              <a:buNone/>
            </a:pPr>
            <a:r>
              <a:rPr lang="en-US" dirty="0"/>
              <a:t>Click to edit Master text styles</a:t>
            </a:r>
          </a:p>
          <a:p>
            <a:pPr marL="0" marR="0" lvl="0" indent="0" algn="ctr" rtl="0">
              <a:lnSpc>
                <a:spcPct val="100000"/>
              </a:lnSpc>
              <a:spcBef>
                <a:spcPts val="0"/>
              </a:spcBef>
              <a:spcAft>
                <a:spcPts val="0"/>
              </a:spcAft>
              <a:buClr>
                <a:srgbClr val="000000"/>
              </a:buClr>
              <a:buFont typeface="Arial"/>
              <a:buNone/>
            </a:pPr>
            <a:r>
              <a:rPr lang="en-US" dirty="0"/>
              <a:t>Second level</a:t>
            </a:r>
          </a:p>
          <a:p>
            <a:pPr marL="0" marR="0" lvl="0" indent="0" algn="ctr" rtl="0">
              <a:lnSpc>
                <a:spcPct val="100000"/>
              </a:lnSpc>
              <a:spcBef>
                <a:spcPts val="0"/>
              </a:spcBef>
              <a:spcAft>
                <a:spcPts val="0"/>
              </a:spcAft>
              <a:buClr>
                <a:srgbClr val="000000"/>
              </a:buClr>
              <a:buFont typeface="Arial"/>
              <a:buNone/>
            </a:pPr>
            <a:r>
              <a:rPr lang="en-US" dirty="0"/>
              <a:t>Third level</a:t>
            </a:r>
          </a:p>
          <a:p>
            <a:pPr marL="0" marR="0" lvl="0" indent="0" algn="ctr" rtl="0">
              <a:lnSpc>
                <a:spcPct val="100000"/>
              </a:lnSpc>
              <a:spcBef>
                <a:spcPts val="0"/>
              </a:spcBef>
              <a:spcAft>
                <a:spcPts val="0"/>
              </a:spcAft>
              <a:buClr>
                <a:srgbClr val="000000"/>
              </a:buClr>
              <a:buFont typeface="Arial"/>
              <a:buNone/>
            </a:pPr>
            <a:r>
              <a:rPr lang="en-US" dirty="0"/>
              <a:t>Fourth level</a:t>
            </a:r>
          </a:p>
          <a:p>
            <a:pPr marL="0" marR="0" lvl="0" indent="0" algn="ctr" rtl="0">
              <a:lnSpc>
                <a:spcPct val="100000"/>
              </a:lnSpc>
              <a:spcBef>
                <a:spcPts val="0"/>
              </a:spcBef>
              <a:spcAft>
                <a:spcPts val="0"/>
              </a:spcAft>
              <a:buClr>
                <a:srgbClr val="000000"/>
              </a:buClr>
              <a:buFont typeface="Arial"/>
              <a:buNone/>
            </a:pPr>
            <a:r>
              <a:rPr lang="en-US" dirty="0"/>
              <a:t>Fifth level</a:t>
            </a:r>
            <a:endParaRPr lang="en-GB" dirty="0"/>
          </a:p>
        </p:txBody>
      </p:sp>
      <p:sp>
        <p:nvSpPr>
          <p:cNvPr id="7" name="Text Placeholder 4">
            <a:extLst>
              <a:ext uri="{FF2B5EF4-FFF2-40B4-BE49-F238E27FC236}">
                <a16:creationId xmlns:a16="http://schemas.microsoft.com/office/drawing/2014/main" id="{9E64AFBC-EFF7-DAD9-2ABA-C487230005BA}"/>
              </a:ext>
            </a:extLst>
          </p:cNvPr>
          <p:cNvSpPr>
            <a:spLocks noGrp="1"/>
          </p:cNvSpPr>
          <p:nvPr>
            <p:ph type="body" sz="quarter" idx="12"/>
          </p:nvPr>
        </p:nvSpPr>
        <p:spPr>
          <a:xfrm>
            <a:off x="6030913" y="2806700"/>
            <a:ext cx="2174875" cy="1246188"/>
          </a:xfrm>
          <a:prstGeom prst="rect">
            <a:avLst/>
          </a:prstGeom>
        </p:spPr>
        <p:txBody>
          <a:bodyPr/>
          <a:lstStyle>
            <a:lvl1pPr>
              <a:defRPr lang="en-GB" sz="1100" b="0" i="0" u="none" strike="noStrike" cap="none" dirty="0">
                <a:solidFill>
                  <a:srgbClr val="000000"/>
                </a:solidFill>
                <a:latin typeface="+mn-lt"/>
                <a:ea typeface="Arial"/>
                <a:cs typeface="Arial"/>
                <a:sym typeface="Arial"/>
              </a:defRPr>
            </a:lvl1pPr>
            <a:lvl2pPr>
              <a:defRPr/>
            </a:lvl2pPr>
            <a:lvl3pPr>
              <a:defRPr/>
            </a:lvl3pPr>
            <a:lvl4pPr>
              <a:defRPr/>
            </a:lvl4pPr>
            <a:lvl5pPr>
              <a:defRPr/>
            </a:lvl5pPr>
          </a:lstStyle>
          <a:p>
            <a:pPr marL="0" marR="0" lvl="0" indent="0" algn="ctr" rtl="0">
              <a:lnSpc>
                <a:spcPct val="100000"/>
              </a:lnSpc>
              <a:spcBef>
                <a:spcPts val="0"/>
              </a:spcBef>
              <a:spcAft>
                <a:spcPts val="0"/>
              </a:spcAft>
              <a:buClr>
                <a:srgbClr val="000000"/>
              </a:buClr>
              <a:buFont typeface="Arial"/>
              <a:buNone/>
            </a:pPr>
            <a:r>
              <a:rPr lang="en-US" dirty="0"/>
              <a:t>Click to edit Master text styles</a:t>
            </a:r>
          </a:p>
          <a:p>
            <a:pPr marL="0" marR="0" lvl="0" indent="0" algn="ctr" rtl="0">
              <a:lnSpc>
                <a:spcPct val="100000"/>
              </a:lnSpc>
              <a:spcBef>
                <a:spcPts val="0"/>
              </a:spcBef>
              <a:spcAft>
                <a:spcPts val="0"/>
              </a:spcAft>
              <a:buClr>
                <a:srgbClr val="000000"/>
              </a:buClr>
              <a:buFont typeface="Arial"/>
              <a:buNone/>
            </a:pPr>
            <a:r>
              <a:rPr lang="en-US" dirty="0"/>
              <a:t>Second level</a:t>
            </a:r>
          </a:p>
          <a:p>
            <a:pPr marL="0" marR="0" lvl="0" indent="0" algn="ctr" rtl="0">
              <a:lnSpc>
                <a:spcPct val="100000"/>
              </a:lnSpc>
              <a:spcBef>
                <a:spcPts val="0"/>
              </a:spcBef>
              <a:spcAft>
                <a:spcPts val="0"/>
              </a:spcAft>
              <a:buClr>
                <a:srgbClr val="000000"/>
              </a:buClr>
              <a:buFont typeface="Arial"/>
              <a:buNone/>
            </a:pPr>
            <a:r>
              <a:rPr lang="en-US" dirty="0"/>
              <a:t>Third level</a:t>
            </a:r>
          </a:p>
          <a:p>
            <a:pPr marL="0" marR="0" lvl="0" indent="0" algn="ctr" rtl="0">
              <a:lnSpc>
                <a:spcPct val="100000"/>
              </a:lnSpc>
              <a:spcBef>
                <a:spcPts val="0"/>
              </a:spcBef>
              <a:spcAft>
                <a:spcPts val="0"/>
              </a:spcAft>
              <a:buClr>
                <a:srgbClr val="000000"/>
              </a:buClr>
              <a:buFont typeface="Arial"/>
              <a:buNone/>
            </a:pPr>
            <a:r>
              <a:rPr lang="en-US" dirty="0"/>
              <a:t>Fourth level</a:t>
            </a:r>
          </a:p>
          <a:p>
            <a:pPr marL="0" marR="0" lvl="0" indent="0" algn="ctr" rtl="0">
              <a:lnSpc>
                <a:spcPct val="100000"/>
              </a:lnSpc>
              <a:spcBef>
                <a:spcPts val="0"/>
              </a:spcBef>
              <a:spcAft>
                <a:spcPts val="0"/>
              </a:spcAft>
              <a:buClr>
                <a:srgbClr val="000000"/>
              </a:buClr>
              <a:buFont typeface="Arial"/>
              <a:buNone/>
            </a:pPr>
            <a:r>
              <a:rPr lang="en-US" dirty="0"/>
              <a:t>Fifth level</a:t>
            </a:r>
            <a:endParaRPr lang="en-GB" dirty="0"/>
          </a:p>
        </p:txBody>
      </p:sp>
      <p:sp>
        <p:nvSpPr>
          <p:cNvPr id="8" name="Text Placeholder 6">
            <a:extLst>
              <a:ext uri="{FF2B5EF4-FFF2-40B4-BE49-F238E27FC236}">
                <a16:creationId xmlns:a16="http://schemas.microsoft.com/office/drawing/2014/main" id="{2B1B1202-28A9-BF81-F15E-524644CB71F2}"/>
              </a:ext>
            </a:extLst>
          </p:cNvPr>
          <p:cNvSpPr>
            <a:spLocks noGrp="1"/>
          </p:cNvSpPr>
          <p:nvPr>
            <p:ph type="body" sz="quarter" idx="13"/>
          </p:nvPr>
        </p:nvSpPr>
        <p:spPr>
          <a:xfrm>
            <a:off x="937036" y="2365375"/>
            <a:ext cx="2174875" cy="522288"/>
          </a:xfrm>
          <a:prstGeom prst="rect">
            <a:avLst/>
          </a:prstGeom>
        </p:spPr>
        <p:txBody>
          <a:bodyPr/>
          <a:lstStyle>
            <a:lvl1pPr algn="ctr">
              <a:defRPr lang="en-US" sz="1400" b="1" i="0" u="none" strike="noStrike" cap="none" dirty="0" smtClean="0">
                <a:solidFill>
                  <a:schemeClr val="tx2"/>
                </a:solidFill>
                <a:latin typeface="Montserrat" panose="02000505000000020004" pitchFamily="2" charset="0"/>
                <a:ea typeface="Montserrat" panose="02000505000000020004" pitchFamily="2" charset="0"/>
                <a:cs typeface="Arial"/>
                <a:sym typeface="Arial"/>
              </a:defRPr>
            </a:lvl1pPr>
          </a:lstStyle>
          <a:p>
            <a:pPr lvl="0"/>
            <a:r>
              <a:rPr lang="en-US" dirty="0"/>
              <a:t>Click to edit Master text styles</a:t>
            </a:r>
            <a:endParaRPr lang="en-GB" dirty="0"/>
          </a:p>
        </p:txBody>
      </p:sp>
      <p:sp>
        <p:nvSpPr>
          <p:cNvPr id="9" name="Text Placeholder 6">
            <a:extLst>
              <a:ext uri="{FF2B5EF4-FFF2-40B4-BE49-F238E27FC236}">
                <a16:creationId xmlns:a16="http://schemas.microsoft.com/office/drawing/2014/main" id="{A0A0D202-B844-84D3-5255-69877C66256E}"/>
              </a:ext>
            </a:extLst>
          </p:cNvPr>
          <p:cNvSpPr>
            <a:spLocks noGrp="1"/>
          </p:cNvSpPr>
          <p:nvPr>
            <p:ph type="body" sz="quarter" idx="14"/>
          </p:nvPr>
        </p:nvSpPr>
        <p:spPr>
          <a:xfrm>
            <a:off x="3484563" y="2365375"/>
            <a:ext cx="2174875" cy="522288"/>
          </a:xfrm>
          <a:prstGeom prst="rect">
            <a:avLst/>
          </a:prstGeom>
        </p:spPr>
        <p:txBody>
          <a:bodyPr/>
          <a:lstStyle>
            <a:lvl1pPr algn="ctr">
              <a:defRPr lang="en-US" sz="1400" b="1" i="0" u="none" strike="noStrike" cap="none" dirty="0" smtClean="0">
                <a:solidFill>
                  <a:schemeClr val="tx2"/>
                </a:solidFill>
                <a:latin typeface="Montserrat" panose="02000505000000020004" pitchFamily="2" charset="0"/>
                <a:ea typeface="Montserrat" panose="02000505000000020004" pitchFamily="2" charset="0"/>
                <a:cs typeface="Arial"/>
                <a:sym typeface="Arial"/>
              </a:defRPr>
            </a:lvl1pPr>
          </a:lstStyle>
          <a:p>
            <a:pPr lvl="0"/>
            <a:r>
              <a:rPr lang="en-US" dirty="0"/>
              <a:t>Click to edit Master text styles</a:t>
            </a:r>
            <a:endParaRPr lang="en-GB" dirty="0"/>
          </a:p>
        </p:txBody>
      </p:sp>
      <p:sp>
        <p:nvSpPr>
          <p:cNvPr id="10" name="Text Placeholder 6">
            <a:extLst>
              <a:ext uri="{FF2B5EF4-FFF2-40B4-BE49-F238E27FC236}">
                <a16:creationId xmlns:a16="http://schemas.microsoft.com/office/drawing/2014/main" id="{1D4101C8-EACC-1A3A-354A-A9AAC83DD91B}"/>
              </a:ext>
            </a:extLst>
          </p:cNvPr>
          <p:cNvSpPr>
            <a:spLocks noGrp="1"/>
          </p:cNvSpPr>
          <p:nvPr>
            <p:ph type="body" sz="quarter" idx="15"/>
          </p:nvPr>
        </p:nvSpPr>
        <p:spPr>
          <a:xfrm>
            <a:off x="6030913" y="2375311"/>
            <a:ext cx="2174875" cy="522288"/>
          </a:xfrm>
          <a:prstGeom prst="rect">
            <a:avLst/>
          </a:prstGeom>
        </p:spPr>
        <p:txBody>
          <a:bodyPr/>
          <a:lstStyle>
            <a:lvl1pPr algn="ctr">
              <a:defRPr lang="en-US" sz="1400" b="1" i="0" u="none" strike="noStrike" cap="none" dirty="0" smtClean="0">
                <a:solidFill>
                  <a:schemeClr val="tx2"/>
                </a:solidFill>
                <a:latin typeface="Montserrat" panose="02000505000000020004" pitchFamily="2" charset="0"/>
                <a:ea typeface="Montserrat" panose="02000505000000020004" pitchFamily="2" charset="0"/>
                <a:cs typeface="Arial"/>
                <a:sym typeface="Arial"/>
              </a:defRPr>
            </a:lvl1pPr>
          </a:lstStyle>
          <a:p>
            <a:pPr lvl="0"/>
            <a:r>
              <a:rPr lang="en-US" dirty="0"/>
              <a:t>Click to edit Master text styles</a:t>
            </a:r>
            <a:endParaRPr lang="en-GB" dirty="0"/>
          </a:p>
        </p:txBody>
      </p:sp>
    </p:spTree>
    <p:extLst>
      <p:ext uri="{BB962C8B-B14F-4D97-AF65-F5344CB8AC3E}">
        <p14:creationId xmlns:p14="http://schemas.microsoft.com/office/powerpoint/2010/main" val="253588931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_Four bubbles with text">
    <p:bg>
      <p:bgPr>
        <a:solidFill>
          <a:srgbClr val="F2F6F6"/>
        </a:solidFill>
        <a:effectLst/>
      </p:bgPr>
    </p:bg>
    <p:spTree>
      <p:nvGrpSpPr>
        <p:cNvPr id="1" name=""/>
        <p:cNvGrpSpPr/>
        <p:nvPr/>
      </p:nvGrpSpPr>
      <p:grpSpPr>
        <a:xfrm>
          <a:off x="0" y="0"/>
          <a:ext cx="0" cy="0"/>
          <a:chOff x="0" y="0"/>
          <a:chExt cx="0" cy="0"/>
        </a:xfrm>
      </p:grpSpPr>
      <p:cxnSp>
        <p:nvCxnSpPr>
          <p:cNvPr id="6" name="Google Shape;555;p32">
            <a:extLst>
              <a:ext uri="{FF2B5EF4-FFF2-40B4-BE49-F238E27FC236}">
                <a16:creationId xmlns:a16="http://schemas.microsoft.com/office/drawing/2014/main" id="{46B37E11-9CD2-C786-42E0-95B538DD89D7}"/>
              </a:ext>
            </a:extLst>
          </p:cNvPr>
          <p:cNvCxnSpPr/>
          <p:nvPr userDrawn="1"/>
        </p:nvCxnSpPr>
        <p:spPr>
          <a:xfrm>
            <a:off x="705600" y="4735992"/>
            <a:ext cx="7732800" cy="0"/>
          </a:xfrm>
          <a:prstGeom prst="straightConnector1">
            <a:avLst/>
          </a:prstGeom>
          <a:noFill/>
          <a:ln w="9525" cap="flat" cmpd="sng">
            <a:solidFill>
              <a:schemeClr val="tx2"/>
            </a:solidFill>
            <a:prstDash val="solid"/>
            <a:round/>
            <a:headEnd type="oval" w="med" len="med"/>
            <a:tailEnd type="oval" w="med" len="med"/>
          </a:ln>
        </p:spPr>
      </p:cxnSp>
      <p:sp>
        <p:nvSpPr>
          <p:cNvPr id="19" name="Rectangle 18">
            <a:extLst>
              <a:ext uri="{FF2B5EF4-FFF2-40B4-BE49-F238E27FC236}">
                <a16:creationId xmlns:a16="http://schemas.microsoft.com/office/drawing/2014/main" id="{5DD650C6-83E4-7AF0-5814-1131B60EA7D7}"/>
              </a:ext>
            </a:extLst>
          </p:cNvPr>
          <p:cNvSpPr/>
          <p:nvPr userDrawn="1"/>
        </p:nvSpPr>
        <p:spPr>
          <a:xfrm>
            <a:off x="0" y="0"/>
            <a:ext cx="9275857" cy="4242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2" name="Google Shape;82;p22">
            <a:extLst>
              <a:ext uri="{FF2B5EF4-FFF2-40B4-BE49-F238E27FC236}">
                <a16:creationId xmlns:a16="http://schemas.microsoft.com/office/drawing/2014/main" id="{94C94675-86D1-86EE-B14F-71BD8EDDA08D}"/>
              </a:ext>
            </a:extLst>
          </p:cNvPr>
          <p:cNvSpPr txBox="1">
            <a:spLocks/>
          </p:cNvSpPr>
          <p:nvPr userDrawn="1"/>
        </p:nvSpPr>
        <p:spPr>
          <a:xfrm>
            <a:off x="720000"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chemeClr val="accent5"/>
                </a:solidFill>
              </a:rPr>
              <a:t>© Cornerstone Barristers · cornerstonebarristers.com · @cornerstonebarr</a:t>
            </a:r>
          </a:p>
        </p:txBody>
      </p:sp>
      <p:sp>
        <p:nvSpPr>
          <p:cNvPr id="23" name="Rectangle 22">
            <a:extLst>
              <a:ext uri="{FF2B5EF4-FFF2-40B4-BE49-F238E27FC236}">
                <a16:creationId xmlns:a16="http://schemas.microsoft.com/office/drawing/2014/main" id="{BE911EAF-2B70-ED71-BE81-A8014669F394}"/>
              </a:ext>
            </a:extLst>
          </p:cNvPr>
          <p:cNvSpPr/>
          <p:nvPr userDrawn="1"/>
        </p:nvSpPr>
        <p:spPr>
          <a:xfrm>
            <a:off x="0" y="5043530"/>
            <a:ext cx="9275857" cy="999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1" name="Google Shape;171;p24">
            <a:extLst>
              <a:ext uri="{FF2B5EF4-FFF2-40B4-BE49-F238E27FC236}">
                <a16:creationId xmlns:a16="http://schemas.microsoft.com/office/drawing/2014/main" id="{9DCC62EE-88A0-9501-75FF-ED3D4702A670}"/>
              </a:ext>
            </a:extLst>
          </p:cNvPr>
          <p:cNvSpPr/>
          <p:nvPr userDrawn="1"/>
        </p:nvSpPr>
        <p:spPr>
          <a:xfrm>
            <a:off x="1262145" y="1631213"/>
            <a:ext cx="734700" cy="734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172;p24">
            <a:extLst>
              <a:ext uri="{FF2B5EF4-FFF2-40B4-BE49-F238E27FC236}">
                <a16:creationId xmlns:a16="http://schemas.microsoft.com/office/drawing/2014/main" id="{1133EDA7-CEC8-5362-0E4F-BE73EE2E9C94}"/>
              </a:ext>
            </a:extLst>
          </p:cNvPr>
          <p:cNvSpPr txBox="1">
            <a:spLocks noGrp="1"/>
          </p:cNvSpPr>
          <p:nvPr>
            <p:ph type="title" hasCustomPrompt="1"/>
          </p:nvPr>
        </p:nvSpPr>
        <p:spPr>
          <a:xfrm>
            <a:off x="720000" y="567787"/>
            <a:ext cx="7704000" cy="1063426"/>
          </a:xfrm>
          <a:prstGeom prst="rect">
            <a:avLst/>
          </a:prstGeom>
        </p:spPr>
        <p:txBody>
          <a:bodyPr spcFirstLastPara="1" wrap="square" lIns="91425" tIns="91425" rIns="91425" bIns="91425" anchor="ctr" anchorCtr="0">
            <a:noAutofit/>
          </a:bodyPr>
          <a:lstStyle>
            <a:lvl1pPr>
              <a:defRPr sz="2800">
                <a:solidFill>
                  <a:schemeClr val="tx2"/>
                </a:solidFill>
              </a:defRPr>
            </a:lvl1pPr>
          </a:lstStyle>
          <a:p>
            <a:pPr marL="0" lvl="0" indent="0" algn="ctr" rtl="0">
              <a:spcBef>
                <a:spcPts val="0"/>
              </a:spcBef>
              <a:spcAft>
                <a:spcPts val="0"/>
              </a:spcAft>
              <a:buNone/>
            </a:pPr>
            <a:r>
              <a:rPr lang="en" dirty="0"/>
              <a:t>Four bubbles with text</a:t>
            </a:r>
            <a:endParaRPr dirty="0"/>
          </a:p>
        </p:txBody>
      </p:sp>
      <p:sp>
        <p:nvSpPr>
          <p:cNvPr id="49" name="Google Shape;179;p24">
            <a:extLst>
              <a:ext uri="{FF2B5EF4-FFF2-40B4-BE49-F238E27FC236}">
                <a16:creationId xmlns:a16="http://schemas.microsoft.com/office/drawing/2014/main" id="{F7D555EB-B133-DCEA-EA02-8305580A989B}"/>
              </a:ext>
            </a:extLst>
          </p:cNvPr>
          <p:cNvSpPr txBox="1">
            <a:spLocks/>
          </p:cNvSpPr>
          <p:nvPr userDrawn="1"/>
        </p:nvSpPr>
        <p:spPr>
          <a:xfrm>
            <a:off x="1262145" y="1774771"/>
            <a:ext cx="734700" cy="4476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1" i="0" u="none" strike="noStrike" cap="none">
                <a:solidFill>
                  <a:srgbClr val="000000"/>
                </a:solidFill>
                <a:latin typeface="Montserrat" panose="02000505000000020004" pitchFamily="2" charset="0"/>
                <a:ea typeface="Montserrat" panose="02000505000000020004" pitchFamily="2" charset="0"/>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 sz="2800" dirty="0">
                <a:solidFill>
                  <a:schemeClr val="bg1"/>
                </a:solidFill>
              </a:rPr>
              <a:t>01</a:t>
            </a:r>
          </a:p>
        </p:txBody>
      </p:sp>
      <p:cxnSp>
        <p:nvCxnSpPr>
          <p:cNvPr id="52" name="Google Shape;182;p24">
            <a:extLst>
              <a:ext uri="{FF2B5EF4-FFF2-40B4-BE49-F238E27FC236}">
                <a16:creationId xmlns:a16="http://schemas.microsoft.com/office/drawing/2014/main" id="{6D71BD38-D345-AE42-2057-B44A9E0F53B7}"/>
              </a:ext>
            </a:extLst>
          </p:cNvPr>
          <p:cNvCxnSpPr/>
          <p:nvPr userDrawn="1"/>
        </p:nvCxnSpPr>
        <p:spPr>
          <a:xfrm>
            <a:off x="705600" y="555165"/>
            <a:ext cx="7732800" cy="0"/>
          </a:xfrm>
          <a:prstGeom prst="straightConnector1">
            <a:avLst/>
          </a:prstGeom>
          <a:noFill/>
          <a:ln w="9525" cap="flat" cmpd="sng">
            <a:solidFill>
              <a:schemeClr val="tx1"/>
            </a:solidFill>
            <a:prstDash val="solid"/>
            <a:round/>
            <a:headEnd type="oval" w="med" len="med"/>
            <a:tailEnd type="oval" w="med" len="med"/>
          </a:ln>
        </p:spPr>
      </p:cxnSp>
      <p:sp>
        <p:nvSpPr>
          <p:cNvPr id="55" name="Google Shape;185;p24">
            <a:extLst>
              <a:ext uri="{FF2B5EF4-FFF2-40B4-BE49-F238E27FC236}">
                <a16:creationId xmlns:a16="http://schemas.microsoft.com/office/drawing/2014/main" id="{423D0953-DA1B-FF1F-2927-70A1213B9496}"/>
              </a:ext>
            </a:extLst>
          </p:cNvPr>
          <p:cNvSpPr/>
          <p:nvPr userDrawn="1"/>
        </p:nvSpPr>
        <p:spPr>
          <a:xfrm>
            <a:off x="1533045" y="4205828"/>
            <a:ext cx="192900" cy="1929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75" name="Graphic 74">
            <a:extLst>
              <a:ext uri="{FF2B5EF4-FFF2-40B4-BE49-F238E27FC236}">
                <a16:creationId xmlns:a16="http://schemas.microsoft.com/office/drawing/2014/main" id="{BF9DDA28-F6DC-378E-381F-406DDEFFEFD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944111" y="4114136"/>
            <a:ext cx="2659678" cy="380720"/>
          </a:xfrm>
          <a:prstGeom prst="rect">
            <a:avLst/>
          </a:prstGeom>
        </p:spPr>
      </p:pic>
      <p:sp>
        <p:nvSpPr>
          <p:cNvPr id="2" name="Google Shape;171;p24">
            <a:extLst>
              <a:ext uri="{FF2B5EF4-FFF2-40B4-BE49-F238E27FC236}">
                <a16:creationId xmlns:a16="http://schemas.microsoft.com/office/drawing/2014/main" id="{5CABAB8C-281B-5A35-E532-1E8CFA678E67}"/>
              </a:ext>
            </a:extLst>
          </p:cNvPr>
          <p:cNvSpPr/>
          <p:nvPr userDrawn="1"/>
        </p:nvSpPr>
        <p:spPr>
          <a:xfrm>
            <a:off x="7169688" y="1631213"/>
            <a:ext cx="734700" cy="734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Google Shape;179;p24">
            <a:extLst>
              <a:ext uri="{FF2B5EF4-FFF2-40B4-BE49-F238E27FC236}">
                <a16:creationId xmlns:a16="http://schemas.microsoft.com/office/drawing/2014/main" id="{D995E367-7421-039C-78EA-4371F195ADC6}"/>
              </a:ext>
            </a:extLst>
          </p:cNvPr>
          <p:cNvSpPr txBox="1">
            <a:spLocks/>
          </p:cNvSpPr>
          <p:nvPr userDrawn="1"/>
        </p:nvSpPr>
        <p:spPr>
          <a:xfrm>
            <a:off x="7169688" y="1774771"/>
            <a:ext cx="734700" cy="4476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1" i="0" u="none" strike="noStrike" cap="none">
                <a:solidFill>
                  <a:srgbClr val="000000"/>
                </a:solidFill>
                <a:latin typeface="Montserrat" panose="02000505000000020004" pitchFamily="2" charset="0"/>
                <a:ea typeface="Montserrat" panose="02000505000000020004" pitchFamily="2" charset="0"/>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 sz="2800" dirty="0">
                <a:solidFill>
                  <a:schemeClr val="bg1"/>
                </a:solidFill>
              </a:rPr>
              <a:t>04</a:t>
            </a:r>
          </a:p>
        </p:txBody>
      </p:sp>
      <p:sp>
        <p:nvSpPr>
          <p:cNvPr id="7" name="Google Shape;185;p24">
            <a:extLst>
              <a:ext uri="{FF2B5EF4-FFF2-40B4-BE49-F238E27FC236}">
                <a16:creationId xmlns:a16="http://schemas.microsoft.com/office/drawing/2014/main" id="{BDB0C3BB-FEAB-C872-E87C-2713CF2B0D7D}"/>
              </a:ext>
            </a:extLst>
          </p:cNvPr>
          <p:cNvSpPr/>
          <p:nvPr userDrawn="1"/>
        </p:nvSpPr>
        <p:spPr>
          <a:xfrm>
            <a:off x="7440588" y="4205828"/>
            <a:ext cx="192900" cy="1929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171;p24">
            <a:extLst>
              <a:ext uri="{FF2B5EF4-FFF2-40B4-BE49-F238E27FC236}">
                <a16:creationId xmlns:a16="http://schemas.microsoft.com/office/drawing/2014/main" id="{8C8EDBE8-95C7-E513-308B-C3CA90138006}"/>
              </a:ext>
            </a:extLst>
          </p:cNvPr>
          <p:cNvSpPr/>
          <p:nvPr userDrawn="1"/>
        </p:nvSpPr>
        <p:spPr>
          <a:xfrm>
            <a:off x="3231326" y="1633347"/>
            <a:ext cx="734700" cy="734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171;p24">
            <a:extLst>
              <a:ext uri="{FF2B5EF4-FFF2-40B4-BE49-F238E27FC236}">
                <a16:creationId xmlns:a16="http://schemas.microsoft.com/office/drawing/2014/main" id="{B057787C-D781-80EF-99BD-CF81839E103A}"/>
              </a:ext>
            </a:extLst>
          </p:cNvPr>
          <p:cNvSpPr/>
          <p:nvPr userDrawn="1"/>
        </p:nvSpPr>
        <p:spPr>
          <a:xfrm>
            <a:off x="5200507" y="1631213"/>
            <a:ext cx="734700" cy="734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79;p24">
            <a:extLst>
              <a:ext uri="{FF2B5EF4-FFF2-40B4-BE49-F238E27FC236}">
                <a16:creationId xmlns:a16="http://schemas.microsoft.com/office/drawing/2014/main" id="{4252AA63-4984-62EC-923A-A6C344C9D142}"/>
              </a:ext>
            </a:extLst>
          </p:cNvPr>
          <p:cNvSpPr txBox="1">
            <a:spLocks/>
          </p:cNvSpPr>
          <p:nvPr userDrawn="1"/>
        </p:nvSpPr>
        <p:spPr>
          <a:xfrm>
            <a:off x="3231326" y="1774771"/>
            <a:ext cx="734700" cy="4476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1" i="0" u="none" strike="noStrike" cap="none">
                <a:solidFill>
                  <a:srgbClr val="000000"/>
                </a:solidFill>
                <a:latin typeface="Montserrat" panose="02000505000000020004" pitchFamily="2" charset="0"/>
                <a:ea typeface="Montserrat" panose="02000505000000020004" pitchFamily="2" charset="0"/>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 sz="2800" dirty="0">
                <a:solidFill>
                  <a:schemeClr val="bg1"/>
                </a:solidFill>
              </a:rPr>
              <a:t>02</a:t>
            </a:r>
          </a:p>
        </p:txBody>
      </p:sp>
      <p:sp>
        <p:nvSpPr>
          <p:cNvPr id="14" name="Google Shape;185;p24">
            <a:extLst>
              <a:ext uri="{FF2B5EF4-FFF2-40B4-BE49-F238E27FC236}">
                <a16:creationId xmlns:a16="http://schemas.microsoft.com/office/drawing/2014/main" id="{0A448385-6DFD-51B2-E819-065CDC5DEEC7}"/>
              </a:ext>
            </a:extLst>
          </p:cNvPr>
          <p:cNvSpPr/>
          <p:nvPr userDrawn="1"/>
        </p:nvSpPr>
        <p:spPr>
          <a:xfrm>
            <a:off x="3502226" y="4205828"/>
            <a:ext cx="192900" cy="1929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79;p24">
            <a:extLst>
              <a:ext uri="{FF2B5EF4-FFF2-40B4-BE49-F238E27FC236}">
                <a16:creationId xmlns:a16="http://schemas.microsoft.com/office/drawing/2014/main" id="{2ABCF594-95E4-778F-F866-1996612B7BD5}"/>
              </a:ext>
            </a:extLst>
          </p:cNvPr>
          <p:cNvSpPr txBox="1">
            <a:spLocks/>
          </p:cNvSpPr>
          <p:nvPr userDrawn="1"/>
        </p:nvSpPr>
        <p:spPr>
          <a:xfrm>
            <a:off x="5200507" y="1774771"/>
            <a:ext cx="734700" cy="4476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1" i="0" u="none" strike="noStrike" cap="none">
                <a:solidFill>
                  <a:srgbClr val="000000"/>
                </a:solidFill>
                <a:latin typeface="Montserrat" panose="02000505000000020004" pitchFamily="2" charset="0"/>
                <a:ea typeface="Montserrat" panose="02000505000000020004" pitchFamily="2" charset="0"/>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 sz="2800" dirty="0">
                <a:solidFill>
                  <a:schemeClr val="bg1"/>
                </a:solidFill>
              </a:rPr>
              <a:t>03</a:t>
            </a:r>
          </a:p>
        </p:txBody>
      </p:sp>
      <p:sp>
        <p:nvSpPr>
          <p:cNvPr id="20" name="Google Shape;185;p24">
            <a:extLst>
              <a:ext uri="{FF2B5EF4-FFF2-40B4-BE49-F238E27FC236}">
                <a16:creationId xmlns:a16="http://schemas.microsoft.com/office/drawing/2014/main" id="{CB42D020-D1B3-E17A-4046-D2921C60FEA2}"/>
              </a:ext>
            </a:extLst>
          </p:cNvPr>
          <p:cNvSpPr/>
          <p:nvPr userDrawn="1"/>
        </p:nvSpPr>
        <p:spPr>
          <a:xfrm>
            <a:off x="5471407" y="4205828"/>
            <a:ext cx="192900" cy="1929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4" name="Graphic 23">
            <a:extLst>
              <a:ext uri="{FF2B5EF4-FFF2-40B4-BE49-F238E27FC236}">
                <a16:creationId xmlns:a16="http://schemas.microsoft.com/office/drawing/2014/main" id="{FEDEF661-66CA-5223-CE25-CF1C248DB50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438400" y="4118231"/>
            <a:ext cx="2659678" cy="380720"/>
          </a:xfrm>
          <a:prstGeom prst="rect">
            <a:avLst/>
          </a:prstGeom>
        </p:spPr>
      </p:pic>
      <p:pic>
        <p:nvPicPr>
          <p:cNvPr id="10" name="Graphic 9">
            <a:extLst>
              <a:ext uri="{FF2B5EF4-FFF2-40B4-BE49-F238E27FC236}">
                <a16:creationId xmlns:a16="http://schemas.microsoft.com/office/drawing/2014/main" id="{F034777F-1AD8-B6DC-0BA9-8FF43D4441CF}"/>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8245813" y="99970"/>
            <a:ext cx="223756" cy="223756"/>
          </a:xfrm>
          <a:prstGeom prst="rect">
            <a:avLst/>
          </a:prstGeom>
        </p:spPr>
      </p:pic>
      <p:sp>
        <p:nvSpPr>
          <p:cNvPr id="15" name="Text Placeholder 4">
            <a:extLst>
              <a:ext uri="{FF2B5EF4-FFF2-40B4-BE49-F238E27FC236}">
                <a16:creationId xmlns:a16="http://schemas.microsoft.com/office/drawing/2014/main" id="{1695EC43-4605-97BF-0FE8-AF3D3B5365E0}"/>
              </a:ext>
            </a:extLst>
          </p:cNvPr>
          <p:cNvSpPr>
            <a:spLocks noGrp="1"/>
          </p:cNvSpPr>
          <p:nvPr>
            <p:ph type="body" sz="quarter" idx="10" hasCustomPrompt="1"/>
          </p:nvPr>
        </p:nvSpPr>
        <p:spPr>
          <a:xfrm>
            <a:off x="674688" y="100013"/>
            <a:ext cx="7570787" cy="223837"/>
          </a:xfrm>
          <a:prstGeom prst="rect">
            <a:avLst/>
          </a:prstGeom>
        </p:spPr>
        <p:txBody>
          <a:bodyPr anchor="ctr"/>
          <a:lstStyle>
            <a:lvl1pPr>
              <a:defRPr sz="1100" b="1">
                <a:solidFill>
                  <a:schemeClr val="bg1"/>
                </a:solidFill>
                <a:latin typeface="+mj-lt"/>
              </a:defRPr>
            </a:lvl1pPr>
          </a:lstStyle>
          <a:p>
            <a:pPr lvl="0"/>
            <a:r>
              <a:rPr lang="en-US" dirty="0"/>
              <a:t>Section title</a:t>
            </a:r>
            <a:endParaRPr lang="en-GB" dirty="0"/>
          </a:p>
        </p:txBody>
      </p:sp>
      <p:sp>
        <p:nvSpPr>
          <p:cNvPr id="21" name="Google Shape;174;p24">
            <a:extLst>
              <a:ext uri="{FF2B5EF4-FFF2-40B4-BE49-F238E27FC236}">
                <a16:creationId xmlns:a16="http://schemas.microsoft.com/office/drawing/2014/main" id="{00925841-2837-668B-D7C8-167619AF8132}"/>
              </a:ext>
            </a:extLst>
          </p:cNvPr>
          <p:cNvSpPr txBox="1">
            <a:spLocks noGrp="1"/>
          </p:cNvSpPr>
          <p:nvPr>
            <p:ph type="subTitle" idx="1"/>
          </p:nvPr>
        </p:nvSpPr>
        <p:spPr>
          <a:xfrm>
            <a:off x="720000" y="2703177"/>
            <a:ext cx="1810857" cy="1246200"/>
          </a:xfrm>
          <a:prstGeom prst="rect">
            <a:avLst/>
          </a:prstGeom>
        </p:spPr>
        <p:txBody>
          <a:bodyPr spcFirstLastPara="1" wrap="square" lIns="91425" tIns="91425" rIns="91425" bIns="91425" anchor="t" anchorCtr="0">
            <a:noAutofit/>
          </a:bodyPr>
          <a:lstStyle>
            <a:lvl1pPr>
              <a:defRPr sz="1100">
                <a:latin typeface="+mn-lt"/>
              </a:defRPr>
            </a:lvl1pPr>
          </a:lstStyle>
          <a:p>
            <a:pPr marL="0" lvl="0" indent="0" algn="ctr" rtl="0">
              <a:spcBef>
                <a:spcPts val="0"/>
              </a:spcBef>
              <a:spcAft>
                <a:spcPts val="0"/>
              </a:spcAft>
              <a:buNone/>
            </a:pPr>
            <a:r>
              <a:rPr lang="en" dirty="0"/>
              <a:t>Jupiter is a gas giant and the biggest planet in the Solar System. It's the fourth-brightest object in the night sky. It was named after the Roman god of the skies and lightning</a:t>
            </a:r>
            <a:endParaRPr dirty="0"/>
          </a:p>
        </p:txBody>
      </p:sp>
      <p:sp>
        <p:nvSpPr>
          <p:cNvPr id="25" name="Text Placeholder 24">
            <a:extLst>
              <a:ext uri="{FF2B5EF4-FFF2-40B4-BE49-F238E27FC236}">
                <a16:creationId xmlns:a16="http://schemas.microsoft.com/office/drawing/2014/main" id="{0B42D348-1781-B176-1470-27D0FE96B1EE}"/>
              </a:ext>
            </a:extLst>
          </p:cNvPr>
          <p:cNvSpPr>
            <a:spLocks noGrp="1"/>
          </p:cNvSpPr>
          <p:nvPr>
            <p:ph type="body" sz="quarter" idx="11"/>
          </p:nvPr>
        </p:nvSpPr>
        <p:spPr>
          <a:xfrm>
            <a:off x="2689225" y="2703513"/>
            <a:ext cx="1811338" cy="1246187"/>
          </a:xfrm>
          <a:prstGeom prst="rect">
            <a:avLst/>
          </a:prstGeom>
        </p:spPr>
        <p:txBody>
          <a:bodyPr/>
          <a:lstStyle>
            <a:lvl1pPr>
              <a:defRPr lang="en-US" sz="1100" b="0" i="0" u="none" strike="noStrike" cap="none" dirty="0" smtClean="0">
                <a:solidFill>
                  <a:srgbClr val="000000"/>
                </a:solidFill>
                <a:latin typeface="+mn-lt"/>
                <a:ea typeface="Arial"/>
                <a:cs typeface="Arial"/>
                <a:sym typeface="Arial"/>
              </a:defRPr>
            </a:lvl1pPr>
            <a:lvl2pPr>
              <a:defRPr lang="en-US" sz="1100" b="0" i="0" u="none" strike="noStrike" cap="none" dirty="0" smtClean="0">
                <a:solidFill>
                  <a:srgbClr val="000000"/>
                </a:solidFill>
                <a:latin typeface="+mn-lt"/>
                <a:ea typeface="Arial"/>
                <a:cs typeface="Arial"/>
                <a:sym typeface="Arial"/>
              </a:defRPr>
            </a:lvl2pPr>
            <a:lvl3pPr>
              <a:defRPr lang="en-US" sz="1100" b="0" i="0" u="none" strike="noStrike" cap="none" dirty="0" smtClean="0">
                <a:solidFill>
                  <a:srgbClr val="000000"/>
                </a:solidFill>
                <a:latin typeface="+mn-lt"/>
                <a:ea typeface="Arial"/>
                <a:cs typeface="Arial"/>
                <a:sym typeface="Arial"/>
              </a:defRPr>
            </a:lvl3pPr>
            <a:lvl4pPr>
              <a:defRPr lang="en-US" sz="1100" b="0" i="0" u="none" strike="noStrike" cap="none" dirty="0" smtClean="0">
                <a:solidFill>
                  <a:srgbClr val="000000"/>
                </a:solidFill>
                <a:latin typeface="+mn-lt"/>
                <a:ea typeface="Arial"/>
                <a:cs typeface="Arial"/>
                <a:sym typeface="Arial"/>
              </a:defRPr>
            </a:lvl4pPr>
            <a:lvl5pPr>
              <a:defRPr lang="en-GB" sz="1100" b="0" i="0" u="none" strike="noStrike" cap="none" dirty="0">
                <a:solidFill>
                  <a:srgbClr val="000000"/>
                </a:solidFill>
                <a:latin typeface="+mn-lt"/>
                <a:ea typeface="Arial"/>
                <a:cs typeface="Arial"/>
                <a:sym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6" name="Text Placeholder 26">
            <a:extLst>
              <a:ext uri="{FF2B5EF4-FFF2-40B4-BE49-F238E27FC236}">
                <a16:creationId xmlns:a16="http://schemas.microsoft.com/office/drawing/2014/main" id="{94986DFE-2B73-BE78-5C30-6AB568852802}"/>
              </a:ext>
            </a:extLst>
          </p:cNvPr>
          <p:cNvSpPr>
            <a:spLocks noGrp="1"/>
          </p:cNvSpPr>
          <p:nvPr>
            <p:ph type="body" sz="quarter" idx="12"/>
          </p:nvPr>
        </p:nvSpPr>
        <p:spPr>
          <a:xfrm>
            <a:off x="4658121" y="2703513"/>
            <a:ext cx="1811338" cy="1246187"/>
          </a:xfrm>
          <a:prstGeom prst="rect">
            <a:avLst/>
          </a:prstGeom>
        </p:spPr>
        <p:txBody>
          <a:bodyPr/>
          <a:lstStyle>
            <a:lvl1pPr marR="0" algn="l" rtl="0">
              <a:lnSpc>
                <a:spcPct val="100000"/>
              </a:lnSpc>
              <a:spcBef>
                <a:spcPts val="0"/>
              </a:spcBef>
              <a:spcAft>
                <a:spcPts val="0"/>
              </a:spcAft>
              <a:buClr>
                <a:srgbClr val="000000"/>
              </a:buClr>
              <a:buFont typeface="Arial"/>
              <a:defRPr lang="en-US" sz="1100" b="0" i="0" u="none" strike="noStrike" cap="none" dirty="0" smtClean="0">
                <a:solidFill>
                  <a:srgbClr val="000000"/>
                </a:solidFill>
                <a:latin typeface="+mn-lt"/>
                <a:ea typeface="Arial"/>
                <a:cs typeface="Arial"/>
                <a:sym typeface="Arial"/>
              </a:defRPr>
            </a:lvl1pPr>
            <a:lvl2pPr marR="0" algn="l" rtl="0">
              <a:lnSpc>
                <a:spcPct val="100000"/>
              </a:lnSpc>
              <a:spcBef>
                <a:spcPts val="0"/>
              </a:spcBef>
              <a:spcAft>
                <a:spcPts val="0"/>
              </a:spcAft>
              <a:buClr>
                <a:srgbClr val="000000"/>
              </a:buClr>
              <a:buFont typeface="Arial"/>
              <a:defRPr lang="en-US" sz="1100" b="0" i="0" u="none" strike="noStrike" cap="none" dirty="0" smtClean="0">
                <a:solidFill>
                  <a:srgbClr val="000000"/>
                </a:solidFill>
                <a:latin typeface="+mn-lt"/>
                <a:ea typeface="Arial"/>
                <a:cs typeface="Arial"/>
                <a:sym typeface="Arial"/>
              </a:defRPr>
            </a:lvl2pPr>
            <a:lvl3pPr marR="0" algn="l" rtl="0">
              <a:lnSpc>
                <a:spcPct val="100000"/>
              </a:lnSpc>
              <a:spcBef>
                <a:spcPts val="0"/>
              </a:spcBef>
              <a:spcAft>
                <a:spcPts val="0"/>
              </a:spcAft>
              <a:buClr>
                <a:srgbClr val="000000"/>
              </a:buClr>
              <a:buFont typeface="Arial"/>
              <a:defRPr lang="en-US" sz="1100" b="0" i="0" u="none" strike="noStrike" cap="none" dirty="0" smtClean="0">
                <a:solidFill>
                  <a:srgbClr val="000000"/>
                </a:solidFill>
                <a:latin typeface="+mn-lt"/>
                <a:ea typeface="Arial"/>
                <a:cs typeface="Arial"/>
                <a:sym typeface="Arial"/>
              </a:defRPr>
            </a:lvl3pPr>
            <a:lvl4pPr marR="0" algn="l" rtl="0">
              <a:lnSpc>
                <a:spcPct val="100000"/>
              </a:lnSpc>
              <a:spcBef>
                <a:spcPts val="0"/>
              </a:spcBef>
              <a:spcAft>
                <a:spcPts val="0"/>
              </a:spcAft>
              <a:buClr>
                <a:srgbClr val="000000"/>
              </a:buClr>
              <a:buFont typeface="Arial"/>
              <a:defRPr lang="en-US" sz="1100" b="0" i="0" u="none" strike="noStrike" cap="none" dirty="0" smtClean="0">
                <a:solidFill>
                  <a:srgbClr val="000000"/>
                </a:solidFill>
                <a:latin typeface="+mn-lt"/>
                <a:ea typeface="Arial"/>
                <a:cs typeface="Arial"/>
                <a:sym typeface="Arial"/>
              </a:defRPr>
            </a:lvl4pPr>
            <a:lvl5pPr marR="0" algn="l" rtl="0">
              <a:lnSpc>
                <a:spcPct val="100000"/>
              </a:lnSpc>
              <a:spcBef>
                <a:spcPts val="0"/>
              </a:spcBef>
              <a:spcAft>
                <a:spcPts val="0"/>
              </a:spcAft>
              <a:buClr>
                <a:srgbClr val="000000"/>
              </a:buClr>
              <a:buFont typeface="Arial"/>
              <a:defRPr lang="en-GB" sz="1100" b="0" i="0" u="none" strike="noStrike" cap="none" dirty="0" smtClean="0">
                <a:solidFill>
                  <a:srgbClr val="000000"/>
                </a:solidFill>
                <a:latin typeface="+mn-lt"/>
                <a:ea typeface="Arial"/>
                <a:cs typeface="Arial"/>
                <a:sym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28">
            <a:extLst>
              <a:ext uri="{FF2B5EF4-FFF2-40B4-BE49-F238E27FC236}">
                <a16:creationId xmlns:a16="http://schemas.microsoft.com/office/drawing/2014/main" id="{405AAE70-EAD5-7D22-ADEB-BB6FAF6190DD}"/>
              </a:ext>
            </a:extLst>
          </p:cNvPr>
          <p:cNvSpPr>
            <a:spLocks noGrp="1"/>
          </p:cNvSpPr>
          <p:nvPr>
            <p:ph type="body" sz="quarter" idx="13"/>
          </p:nvPr>
        </p:nvSpPr>
        <p:spPr>
          <a:xfrm>
            <a:off x="6626225" y="2703513"/>
            <a:ext cx="1797050" cy="1246187"/>
          </a:xfrm>
          <a:prstGeom prst="rect">
            <a:avLst/>
          </a:prstGeom>
        </p:spPr>
        <p:txBody>
          <a:bodyPr/>
          <a:lstStyle>
            <a:lvl1pPr marR="0" algn="l" rtl="0">
              <a:lnSpc>
                <a:spcPct val="100000"/>
              </a:lnSpc>
              <a:spcBef>
                <a:spcPts val="0"/>
              </a:spcBef>
              <a:spcAft>
                <a:spcPts val="0"/>
              </a:spcAft>
              <a:buClr>
                <a:srgbClr val="000000"/>
              </a:buClr>
              <a:buFont typeface="Arial"/>
              <a:defRPr lang="en-US" sz="1100" b="0" i="0" u="none" strike="noStrike" cap="none" dirty="0" smtClean="0">
                <a:solidFill>
                  <a:srgbClr val="000000"/>
                </a:solidFill>
                <a:latin typeface="+mn-lt"/>
                <a:ea typeface="Arial"/>
                <a:cs typeface="Arial"/>
                <a:sym typeface="Arial"/>
              </a:defRPr>
            </a:lvl1pPr>
            <a:lvl2pPr marR="0" algn="l" rtl="0">
              <a:lnSpc>
                <a:spcPct val="100000"/>
              </a:lnSpc>
              <a:spcBef>
                <a:spcPts val="0"/>
              </a:spcBef>
              <a:spcAft>
                <a:spcPts val="0"/>
              </a:spcAft>
              <a:buClr>
                <a:srgbClr val="000000"/>
              </a:buClr>
              <a:buFont typeface="Arial"/>
              <a:defRPr lang="en-US" sz="1100" b="0" i="0" u="none" strike="noStrike" cap="none" dirty="0" smtClean="0">
                <a:solidFill>
                  <a:srgbClr val="000000"/>
                </a:solidFill>
                <a:latin typeface="+mn-lt"/>
                <a:ea typeface="Arial"/>
                <a:cs typeface="Arial"/>
                <a:sym typeface="Arial"/>
              </a:defRPr>
            </a:lvl2pPr>
            <a:lvl3pPr marR="0" algn="l" rtl="0">
              <a:lnSpc>
                <a:spcPct val="100000"/>
              </a:lnSpc>
              <a:spcBef>
                <a:spcPts val="0"/>
              </a:spcBef>
              <a:spcAft>
                <a:spcPts val="0"/>
              </a:spcAft>
              <a:buClr>
                <a:srgbClr val="000000"/>
              </a:buClr>
              <a:buFont typeface="Arial"/>
              <a:defRPr lang="en-US" sz="1100" b="0" i="0" u="none" strike="noStrike" cap="none" dirty="0" smtClean="0">
                <a:solidFill>
                  <a:srgbClr val="000000"/>
                </a:solidFill>
                <a:latin typeface="+mn-lt"/>
                <a:ea typeface="Arial"/>
                <a:cs typeface="Arial"/>
                <a:sym typeface="Arial"/>
              </a:defRPr>
            </a:lvl3pPr>
            <a:lvl4pPr marR="0" algn="l" rtl="0">
              <a:lnSpc>
                <a:spcPct val="100000"/>
              </a:lnSpc>
              <a:spcBef>
                <a:spcPts val="0"/>
              </a:spcBef>
              <a:spcAft>
                <a:spcPts val="0"/>
              </a:spcAft>
              <a:buClr>
                <a:srgbClr val="000000"/>
              </a:buClr>
              <a:buFont typeface="Arial"/>
              <a:defRPr lang="en-US" sz="1100" b="0" i="0" u="none" strike="noStrike" cap="none" dirty="0" smtClean="0">
                <a:solidFill>
                  <a:srgbClr val="000000"/>
                </a:solidFill>
                <a:latin typeface="+mn-lt"/>
                <a:ea typeface="Arial"/>
                <a:cs typeface="Arial"/>
                <a:sym typeface="Arial"/>
              </a:defRPr>
            </a:lvl4pPr>
            <a:lvl5pPr marR="0" algn="l" rtl="0">
              <a:lnSpc>
                <a:spcPct val="100000"/>
              </a:lnSpc>
              <a:spcBef>
                <a:spcPts val="0"/>
              </a:spcBef>
              <a:spcAft>
                <a:spcPts val="0"/>
              </a:spcAft>
              <a:buClr>
                <a:srgbClr val="000000"/>
              </a:buClr>
              <a:buFont typeface="Arial"/>
              <a:defRPr lang="en-GB" sz="1100" b="0" i="0" u="none" strike="noStrike" cap="none" dirty="0" smtClean="0">
                <a:solidFill>
                  <a:srgbClr val="000000"/>
                </a:solidFill>
                <a:latin typeface="+mn-lt"/>
                <a:ea typeface="Arial"/>
                <a:cs typeface="Arial"/>
                <a:sym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6">
            <a:extLst>
              <a:ext uri="{FF2B5EF4-FFF2-40B4-BE49-F238E27FC236}">
                <a16:creationId xmlns:a16="http://schemas.microsoft.com/office/drawing/2014/main" id="{3D0AEC81-F6EA-B878-376F-853E8095A4F6}"/>
              </a:ext>
            </a:extLst>
          </p:cNvPr>
          <p:cNvSpPr>
            <a:spLocks noGrp="1"/>
          </p:cNvSpPr>
          <p:nvPr>
            <p:ph type="body" sz="quarter" idx="14"/>
          </p:nvPr>
        </p:nvSpPr>
        <p:spPr>
          <a:xfrm>
            <a:off x="715567" y="2365375"/>
            <a:ext cx="1810857" cy="522288"/>
          </a:xfrm>
          <a:prstGeom prst="rect">
            <a:avLst/>
          </a:prstGeom>
        </p:spPr>
        <p:txBody>
          <a:bodyPr/>
          <a:lstStyle>
            <a:lvl1pPr algn="ctr">
              <a:defRPr lang="en-US" sz="1400" b="1" i="0" u="none" strike="noStrike" cap="none" dirty="0" smtClean="0">
                <a:solidFill>
                  <a:schemeClr val="tx2"/>
                </a:solidFill>
                <a:latin typeface="Montserrat" panose="02000505000000020004" pitchFamily="2" charset="0"/>
                <a:ea typeface="Montserrat" panose="02000505000000020004" pitchFamily="2" charset="0"/>
                <a:cs typeface="Arial"/>
                <a:sym typeface="Arial"/>
              </a:defRPr>
            </a:lvl1pPr>
          </a:lstStyle>
          <a:p>
            <a:pPr lvl="0"/>
            <a:r>
              <a:rPr lang="en-US" dirty="0"/>
              <a:t>Click to edit Master text styles</a:t>
            </a:r>
            <a:endParaRPr lang="en-GB" dirty="0"/>
          </a:p>
        </p:txBody>
      </p:sp>
      <p:sp>
        <p:nvSpPr>
          <p:cNvPr id="29" name="Text Placeholder 6">
            <a:extLst>
              <a:ext uri="{FF2B5EF4-FFF2-40B4-BE49-F238E27FC236}">
                <a16:creationId xmlns:a16="http://schemas.microsoft.com/office/drawing/2014/main" id="{3FD70A09-B65D-6BE6-7349-8F1A50C9EA7E}"/>
              </a:ext>
            </a:extLst>
          </p:cNvPr>
          <p:cNvSpPr>
            <a:spLocks noGrp="1"/>
          </p:cNvSpPr>
          <p:nvPr>
            <p:ph type="body" sz="quarter" idx="15"/>
          </p:nvPr>
        </p:nvSpPr>
        <p:spPr>
          <a:xfrm>
            <a:off x="2691467" y="2370181"/>
            <a:ext cx="1810857" cy="522288"/>
          </a:xfrm>
          <a:prstGeom prst="rect">
            <a:avLst/>
          </a:prstGeom>
        </p:spPr>
        <p:txBody>
          <a:bodyPr/>
          <a:lstStyle>
            <a:lvl1pPr algn="ctr">
              <a:defRPr lang="en-US" sz="1400" b="1" i="0" u="none" strike="noStrike" cap="none" dirty="0" smtClean="0">
                <a:solidFill>
                  <a:schemeClr val="tx2"/>
                </a:solidFill>
                <a:latin typeface="Montserrat" panose="02000505000000020004" pitchFamily="2" charset="0"/>
                <a:ea typeface="Montserrat" panose="02000505000000020004" pitchFamily="2" charset="0"/>
                <a:cs typeface="Arial"/>
                <a:sym typeface="Arial"/>
              </a:defRPr>
            </a:lvl1pPr>
          </a:lstStyle>
          <a:p>
            <a:pPr lvl="0"/>
            <a:r>
              <a:rPr lang="en-US" dirty="0"/>
              <a:t>Click to edit Master text styles</a:t>
            </a:r>
            <a:endParaRPr lang="en-GB" dirty="0"/>
          </a:p>
        </p:txBody>
      </p:sp>
      <p:sp>
        <p:nvSpPr>
          <p:cNvPr id="30" name="Text Placeholder 6">
            <a:extLst>
              <a:ext uri="{FF2B5EF4-FFF2-40B4-BE49-F238E27FC236}">
                <a16:creationId xmlns:a16="http://schemas.microsoft.com/office/drawing/2014/main" id="{5874D7E3-BF4F-0BEB-3A28-53B94A4AF259}"/>
              </a:ext>
            </a:extLst>
          </p:cNvPr>
          <p:cNvSpPr>
            <a:spLocks noGrp="1"/>
          </p:cNvSpPr>
          <p:nvPr>
            <p:ph type="body" sz="quarter" idx="16"/>
          </p:nvPr>
        </p:nvSpPr>
        <p:spPr>
          <a:xfrm>
            <a:off x="4658121" y="2365714"/>
            <a:ext cx="1810857" cy="522288"/>
          </a:xfrm>
          <a:prstGeom prst="rect">
            <a:avLst/>
          </a:prstGeom>
        </p:spPr>
        <p:txBody>
          <a:bodyPr/>
          <a:lstStyle>
            <a:lvl1pPr algn="ctr">
              <a:defRPr lang="en-US" sz="1400" b="1" i="0" u="none" strike="noStrike" cap="none" dirty="0" smtClean="0">
                <a:solidFill>
                  <a:schemeClr val="tx2"/>
                </a:solidFill>
                <a:latin typeface="Montserrat" panose="02000505000000020004" pitchFamily="2" charset="0"/>
                <a:ea typeface="Montserrat" panose="02000505000000020004" pitchFamily="2" charset="0"/>
                <a:cs typeface="Arial"/>
                <a:sym typeface="Arial"/>
              </a:defRPr>
            </a:lvl1pPr>
          </a:lstStyle>
          <a:p>
            <a:pPr lvl="0"/>
            <a:r>
              <a:rPr lang="en-US" dirty="0"/>
              <a:t>Click to edit Master text styles</a:t>
            </a:r>
            <a:endParaRPr lang="en-GB" dirty="0"/>
          </a:p>
        </p:txBody>
      </p:sp>
      <p:sp>
        <p:nvSpPr>
          <p:cNvPr id="31" name="Text Placeholder 6">
            <a:extLst>
              <a:ext uri="{FF2B5EF4-FFF2-40B4-BE49-F238E27FC236}">
                <a16:creationId xmlns:a16="http://schemas.microsoft.com/office/drawing/2014/main" id="{55BF8B86-EBA2-7285-554C-49AEDF7ADEA6}"/>
              </a:ext>
            </a:extLst>
          </p:cNvPr>
          <p:cNvSpPr>
            <a:spLocks noGrp="1"/>
          </p:cNvSpPr>
          <p:nvPr>
            <p:ph type="body" sz="quarter" idx="17"/>
          </p:nvPr>
        </p:nvSpPr>
        <p:spPr>
          <a:xfrm>
            <a:off x="6634021" y="2370520"/>
            <a:ext cx="1810857" cy="522288"/>
          </a:xfrm>
          <a:prstGeom prst="rect">
            <a:avLst/>
          </a:prstGeom>
        </p:spPr>
        <p:txBody>
          <a:bodyPr/>
          <a:lstStyle>
            <a:lvl1pPr algn="ctr">
              <a:defRPr lang="en-US" sz="1400" b="1" i="0" u="none" strike="noStrike" cap="none" dirty="0" smtClean="0">
                <a:solidFill>
                  <a:schemeClr val="tx2"/>
                </a:solidFill>
                <a:latin typeface="Montserrat" panose="02000505000000020004" pitchFamily="2" charset="0"/>
                <a:ea typeface="Montserrat" panose="02000505000000020004" pitchFamily="2" charset="0"/>
                <a:cs typeface="Arial"/>
                <a:sym typeface="Arial"/>
              </a:defRPr>
            </a:lvl1pPr>
          </a:lstStyle>
          <a:p>
            <a:pPr lvl="0"/>
            <a:r>
              <a:rPr lang="en-US" dirty="0"/>
              <a:t>Click to edit Master text styles</a:t>
            </a:r>
            <a:endParaRPr lang="en-GB" dirty="0"/>
          </a:p>
        </p:txBody>
      </p:sp>
    </p:spTree>
    <p:extLst>
      <p:ext uri="{BB962C8B-B14F-4D97-AF65-F5344CB8AC3E}">
        <p14:creationId xmlns:p14="http://schemas.microsoft.com/office/powerpoint/2010/main" val="44054724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2_Slide with one column text">
    <p:bg>
      <p:bgPr>
        <a:solidFill>
          <a:schemeClr val="bg1"/>
        </a:solidFill>
        <a:effectLst/>
      </p:bgPr>
    </p:bg>
    <p:spTree>
      <p:nvGrpSpPr>
        <p:cNvPr id="1" name=""/>
        <p:cNvGrpSpPr/>
        <p:nvPr/>
      </p:nvGrpSpPr>
      <p:grpSpPr>
        <a:xfrm>
          <a:off x="0" y="0"/>
          <a:ext cx="0" cy="0"/>
          <a:chOff x="0" y="0"/>
          <a:chExt cx="0" cy="0"/>
        </a:xfrm>
      </p:grpSpPr>
      <p:cxnSp>
        <p:nvCxnSpPr>
          <p:cNvPr id="6" name="Google Shape;555;p32">
            <a:extLst>
              <a:ext uri="{FF2B5EF4-FFF2-40B4-BE49-F238E27FC236}">
                <a16:creationId xmlns:a16="http://schemas.microsoft.com/office/drawing/2014/main" id="{46B37E11-9CD2-C786-42E0-95B538DD89D7}"/>
              </a:ext>
            </a:extLst>
          </p:cNvPr>
          <p:cNvCxnSpPr/>
          <p:nvPr userDrawn="1"/>
        </p:nvCxnSpPr>
        <p:spPr>
          <a:xfrm>
            <a:off x="705600" y="4735992"/>
            <a:ext cx="7732800" cy="0"/>
          </a:xfrm>
          <a:prstGeom prst="straightConnector1">
            <a:avLst/>
          </a:prstGeom>
          <a:noFill/>
          <a:ln w="9525" cap="flat" cmpd="sng">
            <a:solidFill>
              <a:schemeClr val="tx2"/>
            </a:solidFill>
            <a:prstDash val="solid"/>
            <a:round/>
            <a:headEnd type="oval" w="med" len="med"/>
            <a:tailEnd type="oval" w="med" len="med"/>
          </a:ln>
        </p:spPr>
      </p:cxnSp>
      <p:sp>
        <p:nvSpPr>
          <p:cNvPr id="19" name="Rectangle 18">
            <a:extLst>
              <a:ext uri="{FF2B5EF4-FFF2-40B4-BE49-F238E27FC236}">
                <a16:creationId xmlns:a16="http://schemas.microsoft.com/office/drawing/2014/main" id="{5DD650C6-83E4-7AF0-5814-1131B60EA7D7}"/>
              </a:ext>
            </a:extLst>
          </p:cNvPr>
          <p:cNvSpPr/>
          <p:nvPr userDrawn="1"/>
        </p:nvSpPr>
        <p:spPr>
          <a:xfrm>
            <a:off x="0" y="0"/>
            <a:ext cx="9275857" cy="4242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2" name="Google Shape;82;p22">
            <a:extLst>
              <a:ext uri="{FF2B5EF4-FFF2-40B4-BE49-F238E27FC236}">
                <a16:creationId xmlns:a16="http://schemas.microsoft.com/office/drawing/2014/main" id="{94C94675-86D1-86EE-B14F-71BD8EDDA08D}"/>
              </a:ext>
            </a:extLst>
          </p:cNvPr>
          <p:cNvSpPr txBox="1">
            <a:spLocks/>
          </p:cNvSpPr>
          <p:nvPr userDrawn="1"/>
        </p:nvSpPr>
        <p:spPr>
          <a:xfrm>
            <a:off x="720000"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chemeClr val="accent5"/>
                </a:solidFill>
              </a:rPr>
              <a:t>© Cornerstone Barristers · cornerstonebarristers.com · @cornerstonebarr</a:t>
            </a:r>
          </a:p>
        </p:txBody>
      </p:sp>
      <p:sp>
        <p:nvSpPr>
          <p:cNvPr id="23" name="Rectangle 22">
            <a:extLst>
              <a:ext uri="{FF2B5EF4-FFF2-40B4-BE49-F238E27FC236}">
                <a16:creationId xmlns:a16="http://schemas.microsoft.com/office/drawing/2014/main" id="{BE911EAF-2B70-ED71-BE81-A8014669F394}"/>
              </a:ext>
            </a:extLst>
          </p:cNvPr>
          <p:cNvSpPr/>
          <p:nvPr userDrawn="1"/>
        </p:nvSpPr>
        <p:spPr>
          <a:xfrm>
            <a:off x="0" y="5043530"/>
            <a:ext cx="9275857" cy="999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25" name="Graphic 24">
            <a:extLst>
              <a:ext uri="{FF2B5EF4-FFF2-40B4-BE49-F238E27FC236}">
                <a16:creationId xmlns:a16="http://schemas.microsoft.com/office/drawing/2014/main" id="{A3FA842B-38E1-092E-6CCB-F484F45D9EF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2084823" y="813554"/>
            <a:ext cx="2659678" cy="380720"/>
          </a:xfrm>
          <a:prstGeom prst="rect">
            <a:avLst/>
          </a:prstGeom>
        </p:spPr>
      </p:pic>
      <p:sp>
        <p:nvSpPr>
          <p:cNvPr id="28" name="Text Placeholder 26">
            <a:extLst>
              <a:ext uri="{FF2B5EF4-FFF2-40B4-BE49-F238E27FC236}">
                <a16:creationId xmlns:a16="http://schemas.microsoft.com/office/drawing/2014/main" id="{24EBE9E5-A9DF-8204-E1B4-0D259C0F90F5}"/>
              </a:ext>
            </a:extLst>
          </p:cNvPr>
          <p:cNvSpPr>
            <a:spLocks noGrp="1"/>
          </p:cNvSpPr>
          <p:nvPr>
            <p:ph type="body" sz="quarter" idx="10"/>
          </p:nvPr>
        </p:nvSpPr>
        <p:spPr>
          <a:xfrm>
            <a:off x="719850" y="1638928"/>
            <a:ext cx="7718550" cy="2991575"/>
          </a:xfrm>
          <a:prstGeom prst="rect">
            <a:avLst/>
          </a:prstGeom>
        </p:spPr>
        <p:txBody>
          <a:bodyPr/>
          <a:lstStyle>
            <a:lvl1pPr>
              <a:defRPr sz="1100">
                <a:solidFill>
                  <a:schemeClr val="tx1"/>
                </a:solidFill>
                <a:latin typeface="+mn-lt"/>
              </a:defRPr>
            </a:lvl1pPr>
            <a:lvl2pPr marL="171450" indent="-171450">
              <a:buFont typeface="Arial" panose="020B0604020202020204" pitchFamily="34" charset="0"/>
              <a:buChar char="•"/>
              <a:defRPr sz="1100">
                <a:solidFill>
                  <a:schemeClr val="tx1"/>
                </a:solidFill>
                <a:latin typeface="+mn-lt"/>
              </a:defRPr>
            </a:lvl2pPr>
            <a:lvl3pPr marL="358775" indent="-171450">
              <a:buClr>
                <a:schemeClr val="tx2"/>
              </a:buClr>
              <a:buFont typeface="Arial" panose="020B0604020202020204" pitchFamily="34" charset="0"/>
              <a:buChar char="•"/>
              <a:tabLst>
                <a:tab pos="447675" algn="l"/>
              </a:tabLst>
              <a:defRPr sz="1100">
                <a:solidFill>
                  <a:schemeClr val="tx1"/>
                </a:solidFill>
                <a:latin typeface="+mn-lt"/>
              </a:defRPr>
            </a:lvl3pPr>
            <a:lvl4pPr marL="538163" indent="-171450">
              <a:buClr>
                <a:schemeClr val="accent5"/>
              </a:buClr>
              <a:buFont typeface="Arial" panose="020B0604020202020204" pitchFamily="34" charset="0"/>
              <a:buChar char="•"/>
              <a:defRPr sz="1100">
                <a:solidFill>
                  <a:schemeClr val="tx1"/>
                </a:solidFill>
                <a:latin typeface="+mn-lt"/>
              </a:defRPr>
            </a:lvl4pPr>
            <a:lvl5pPr marL="806450" indent="-171450">
              <a:buClr>
                <a:schemeClr val="bg2"/>
              </a:buClr>
              <a:buFont typeface="Arial" panose="020B0604020202020204" pitchFamily="34" charset="0"/>
              <a:buChar char="•"/>
              <a:defRPr lang="en-GB" sz="1100" dirty="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4"/>
            <a:endParaRPr lang="en-US" dirty="0"/>
          </a:p>
          <a:p>
            <a:pPr lvl="4"/>
            <a:endParaRPr lang="en-GB" dirty="0"/>
          </a:p>
        </p:txBody>
      </p:sp>
      <p:sp>
        <p:nvSpPr>
          <p:cNvPr id="31" name="Text Placeholder 30">
            <a:extLst>
              <a:ext uri="{FF2B5EF4-FFF2-40B4-BE49-F238E27FC236}">
                <a16:creationId xmlns:a16="http://schemas.microsoft.com/office/drawing/2014/main" id="{60C5E8C4-76CE-75A0-C88B-603BA9F7B3B1}"/>
              </a:ext>
            </a:extLst>
          </p:cNvPr>
          <p:cNvSpPr>
            <a:spLocks noGrp="1"/>
          </p:cNvSpPr>
          <p:nvPr>
            <p:ph type="body" sz="quarter" idx="12" hasCustomPrompt="1"/>
          </p:nvPr>
        </p:nvSpPr>
        <p:spPr>
          <a:xfrm>
            <a:off x="719138" y="725184"/>
            <a:ext cx="7720012" cy="531886"/>
          </a:xfrm>
          <a:prstGeom prst="rect">
            <a:avLst/>
          </a:prstGeom>
        </p:spPr>
        <p:txBody>
          <a:bodyPr/>
          <a:lstStyle>
            <a:lvl1pPr>
              <a:defRPr sz="2800" b="1">
                <a:solidFill>
                  <a:schemeClr val="accent1"/>
                </a:solidFill>
                <a:latin typeface="+mj-lt"/>
              </a:defRPr>
            </a:lvl1pPr>
          </a:lstStyle>
          <a:p>
            <a:pPr lvl="0"/>
            <a:r>
              <a:rPr lang="es-ES" dirty="0" err="1"/>
              <a:t>Slide</a:t>
            </a:r>
            <a:r>
              <a:rPr lang="es-ES" dirty="0"/>
              <a:t> </a:t>
            </a:r>
            <a:r>
              <a:rPr lang="es-ES" dirty="0" err="1"/>
              <a:t>with</a:t>
            </a:r>
            <a:r>
              <a:rPr lang="es-ES" dirty="0"/>
              <a:t> </a:t>
            </a:r>
            <a:r>
              <a:rPr lang="es-ES" dirty="0" err="1"/>
              <a:t>one</a:t>
            </a:r>
            <a:r>
              <a:rPr lang="es-ES" dirty="0"/>
              <a:t> </a:t>
            </a:r>
            <a:r>
              <a:rPr lang="es-ES" dirty="0" err="1"/>
              <a:t>column</a:t>
            </a:r>
            <a:r>
              <a:rPr lang="es-ES" dirty="0"/>
              <a:t> </a:t>
            </a:r>
            <a:r>
              <a:rPr lang="es-ES" dirty="0" err="1"/>
              <a:t>text</a:t>
            </a:r>
            <a:endParaRPr lang="en-GB" dirty="0"/>
          </a:p>
        </p:txBody>
      </p:sp>
      <p:pic>
        <p:nvPicPr>
          <p:cNvPr id="32" name="Graphic 31">
            <a:extLst>
              <a:ext uri="{FF2B5EF4-FFF2-40B4-BE49-F238E27FC236}">
                <a16:creationId xmlns:a16="http://schemas.microsoft.com/office/drawing/2014/main" id="{1260BC4D-2BE6-03E8-4588-09264AFFD5A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554056" y="813554"/>
            <a:ext cx="2659678" cy="380720"/>
          </a:xfrm>
          <a:prstGeom prst="rect">
            <a:avLst/>
          </a:prstGeom>
        </p:spPr>
      </p:pic>
      <p:pic>
        <p:nvPicPr>
          <p:cNvPr id="2" name="Graphic 1">
            <a:extLst>
              <a:ext uri="{FF2B5EF4-FFF2-40B4-BE49-F238E27FC236}">
                <a16:creationId xmlns:a16="http://schemas.microsoft.com/office/drawing/2014/main" id="{9D30A8FF-8812-F884-D245-C36022CC99CF}"/>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8245813" y="99970"/>
            <a:ext cx="223756" cy="223756"/>
          </a:xfrm>
          <a:prstGeom prst="rect">
            <a:avLst/>
          </a:prstGeom>
        </p:spPr>
      </p:pic>
      <p:sp>
        <p:nvSpPr>
          <p:cNvPr id="3" name="Text Placeholder 4">
            <a:extLst>
              <a:ext uri="{FF2B5EF4-FFF2-40B4-BE49-F238E27FC236}">
                <a16:creationId xmlns:a16="http://schemas.microsoft.com/office/drawing/2014/main" id="{4DFB2C90-3254-9D1F-B7FA-AB8D22798EE9}"/>
              </a:ext>
            </a:extLst>
          </p:cNvPr>
          <p:cNvSpPr>
            <a:spLocks noGrp="1"/>
          </p:cNvSpPr>
          <p:nvPr>
            <p:ph type="body" sz="quarter" idx="13" hasCustomPrompt="1"/>
          </p:nvPr>
        </p:nvSpPr>
        <p:spPr>
          <a:xfrm>
            <a:off x="674688" y="100013"/>
            <a:ext cx="7570787" cy="223837"/>
          </a:xfrm>
          <a:prstGeom prst="rect">
            <a:avLst/>
          </a:prstGeom>
        </p:spPr>
        <p:txBody>
          <a:bodyPr anchor="ctr"/>
          <a:lstStyle>
            <a:lvl1pPr>
              <a:defRPr sz="1100" b="1">
                <a:solidFill>
                  <a:schemeClr val="bg1"/>
                </a:solidFill>
                <a:latin typeface="+mj-lt"/>
              </a:defRPr>
            </a:lvl1pPr>
          </a:lstStyle>
          <a:p>
            <a:pPr lvl="0"/>
            <a:r>
              <a:rPr lang="en-US" dirty="0"/>
              <a:t>Section title</a:t>
            </a:r>
            <a:endParaRPr lang="en-GB" dirty="0"/>
          </a:p>
        </p:txBody>
      </p:sp>
    </p:spTree>
    <p:extLst>
      <p:ext uri="{BB962C8B-B14F-4D97-AF65-F5344CB8AC3E}">
        <p14:creationId xmlns:p14="http://schemas.microsoft.com/office/powerpoint/2010/main" val="377705809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2_Slide with two column text">
    <p:spTree>
      <p:nvGrpSpPr>
        <p:cNvPr id="1" name=""/>
        <p:cNvGrpSpPr/>
        <p:nvPr/>
      </p:nvGrpSpPr>
      <p:grpSpPr>
        <a:xfrm>
          <a:off x="0" y="0"/>
          <a:ext cx="0" cy="0"/>
          <a:chOff x="0" y="0"/>
          <a:chExt cx="0" cy="0"/>
        </a:xfrm>
      </p:grpSpPr>
      <p:cxnSp>
        <p:nvCxnSpPr>
          <p:cNvPr id="6" name="Google Shape;555;p32">
            <a:extLst>
              <a:ext uri="{FF2B5EF4-FFF2-40B4-BE49-F238E27FC236}">
                <a16:creationId xmlns:a16="http://schemas.microsoft.com/office/drawing/2014/main" id="{46B37E11-9CD2-C786-42E0-95B538DD89D7}"/>
              </a:ext>
            </a:extLst>
          </p:cNvPr>
          <p:cNvCxnSpPr/>
          <p:nvPr userDrawn="1"/>
        </p:nvCxnSpPr>
        <p:spPr>
          <a:xfrm>
            <a:off x="705600" y="4735992"/>
            <a:ext cx="7732800" cy="0"/>
          </a:xfrm>
          <a:prstGeom prst="straightConnector1">
            <a:avLst/>
          </a:prstGeom>
          <a:noFill/>
          <a:ln w="9525" cap="flat" cmpd="sng">
            <a:solidFill>
              <a:schemeClr val="tx2"/>
            </a:solidFill>
            <a:prstDash val="solid"/>
            <a:round/>
            <a:headEnd type="oval" w="med" len="med"/>
            <a:tailEnd type="oval" w="med" len="med"/>
          </a:ln>
        </p:spPr>
      </p:cxnSp>
      <p:sp>
        <p:nvSpPr>
          <p:cNvPr id="19" name="Rectangle 18">
            <a:extLst>
              <a:ext uri="{FF2B5EF4-FFF2-40B4-BE49-F238E27FC236}">
                <a16:creationId xmlns:a16="http://schemas.microsoft.com/office/drawing/2014/main" id="{5DD650C6-83E4-7AF0-5814-1131B60EA7D7}"/>
              </a:ext>
            </a:extLst>
          </p:cNvPr>
          <p:cNvSpPr/>
          <p:nvPr userDrawn="1"/>
        </p:nvSpPr>
        <p:spPr>
          <a:xfrm>
            <a:off x="0" y="0"/>
            <a:ext cx="9275857" cy="4242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2" name="Google Shape;82;p22">
            <a:extLst>
              <a:ext uri="{FF2B5EF4-FFF2-40B4-BE49-F238E27FC236}">
                <a16:creationId xmlns:a16="http://schemas.microsoft.com/office/drawing/2014/main" id="{94C94675-86D1-86EE-B14F-71BD8EDDA08D}"/>
              </a:ext>
            </a:extLst>
          </p:cNvPr>
          <p:cNvSpPr txBox="1">
            <a:spLocks/>
          </p:cNvSpPr>
          <p:nvPr userDrawn="1"/>
        </p:nvSpPr>
        <p:spPr>
          <a:xfrm>
            <a:off x="720000"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chemeClr val="accent5"/>
                </a:solidFill>
              </a:rPr>
              <a:t>© Cornerstone Barristers · cornerstonebarristers.com · @cornerstonebarr</a:t>
            </a:r>
          </a:p>
        </p:txBody>
      </p:sp>
      <p:sp>
        <p:nvSpPr>
          <p:cNvPr id="23" name="Rectangle 22">
            <a:extLst>
              <a:ext uri="{FF2B5EF4-FFF2-40B4-BE49-F238E27FC236}">
                <a16:creationId xmlns:a16="http://schemas.microsoft.com/office/drawing/2014/main" id="{BE911EAF-2B70-ED71-BE81-A8014669F394}"/>
              </a:ext>
            </a:extLst>
          </p:cNvPr>
          <p:cNvSpPr/>
          <p:nvPr userDrawn="1"/>
        </p:nvSpPr>
        <p:spPr>
          <a:xfrm>
            <a:off x="0" y="5043530"/>
            <a:ext cx="9275857" cy="999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25" name="Graphic 24">
            <a:extLst>
              <a:ext uri="{FF2B5EF4-FFF2-40B4-BE49-F238E27FC236}">
                <a16:creationId xmlns:a16="http://schemas.microsoft.com/office/drawing/2014/main" id="{A3FA842B-38E1-092E-6CCB-F484F45D9EF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5400000">
            <a:off x="-1254874" y="2852784"/>
            <a:ext cx="2659678" cy="380720"/>
          </a:xfrm>
          <a:prstGeom prst="rect">
            <a:avLst/>
          </a:prstGeom>
        </p:spPr>
      </p:pic>
      <p:sp>
        <p:nvSpPr>
          <p:cNvPr id="28" name="Text Placeholder 26">
            <a:extLst>
              <a:ext uri="{FF2B5EF4-FFF2-40B4-BE49-F238E27FC236}">
                <a16:creationId xmlns:a16="http://schemas.microsoft.com/office/drawing/2014/main" id="{24EBE9E5-A9DF-8204-E1B4-0D259C0F90F5}"/>
              </a:ext>
            </a:extLst>
          </p:cNvPr>
          <p:cNvSpPr>
            <a:spLocks noGrp="1"/>
          </p:cNvSpPr>
          <p:nvPr>
            <p:ph type="body" sz="quarter" idx="10"/>
          </p:nvPr>
        </p:nvSpPr>
        <p:spPr>
          <a:xfrm>
            <a:off x="719850" y="1641840"/>
            <a:ext cx="3806113" cy="2991575"/>
          </a:xfrm>
          <a:prstGeom prst="rect">
            <a:avLst/>
          </a:prstGeom>
        </p:spPr>
        <p:txBody>
          <a:bodyPr/>
          <a:lstStyle>
            <a:lvl1pPr>
              <a:defRPr sz="1100">
                <a:solidFill>
                  <a:schemeClr val="tx1"/>
                </a:solidFill>
                <a:latin typeface="+mn-lt"/>
              </a:defRPr>
            </a:lvl1pPr>
            <a:lvl2pPr marL="171450" indent="-171450">
              <a:buFont typeface="Arial" panose="020B0604020202020204" pitchFamily="34" charset="0"/>
              <a:buChar char="•"/>
              <a:defRPr sz="1100">
                <a:solidFill>
                  <a:schemeClr val="tx1"/>
                </a:solidFill>
                <a:latin typeface="+mn-lt"/>
              </a:defRPr>
            </a:lvl2pPr>
            <a:lvl3pPr marL="358775" indent="-171450">
              <a:buClr>
                <a:schemeClr val="tx2"/>
              </a:buClr>
              <a:buFont typeface="Arial" panose="020B0604020202020204" pitchFamily="34" charset="0"/>
              <a:buChar char="•"/>
              <a:tabLst>
                <a:tab pos="447675" algn="l"/>
              </a:tabLst>
              <a:defRPr sz="1100">
                <a:solidFill>
                  <a:schemeClr val="tx1"/>
                </a:solidFill>
                <a:latin typeface="+mn-lt"/>
              </a:defRPr>
            </a:lvl3pPr>
            <a:lvl4pPr marL="538163" indent="-171450">
              <a:buClr>
                <a:schemeClr val="accent5"/>
              </a:buClr>
              <a:buFont typeface="Arial" panose="020B0604020202020204" pitchFamily="34" charset="0"/>
              <a:buChar char="•"/>
              <a:defRPr sz="1100">
                <a:solidFill>
                  <a:schemeClr val="tx1"/>
                </a:solidFill>
                <a:latin typeface="+mn-lt"/>
              </a:defRPr>
            </a:lvl4pPr>
            <a:lvl5pPr marL="806450" indent="-171450">
              <a:buClr>
                <a:schemeClr val="bg2"/>
              </a:buClr>
              <a:buFont typeface="Arial" panose="020B0604020202020204" pitchFamily="34" charset="0"/>
              <a:buChar char="•"/>
              <a:defRPr lang="en-GB" sz="1100" dirty="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4"/>
            <a:endParaRPr lang="en-US" dirty="0"/>
          </a:p>
          <a:p>
            <a:pPr lvl="4"/>
            <a:endParaRPr lang="en-GB" dirty="0"/>
          </a:p>
        </p:txBody>
      </p:sp>
      <p:sp>
        <p:nvSpPr>
          <p:cNvPr id="29" name="Text Placeholder 26">
            <a:extLst>
              <a:ext uri="{FF2B5EF4-FFF2-40B4-BE49-F238E27FC236}">
                <a16:creationId xmlns:a16="http://schemas.microsoft.com/office/drawing/2014/main" id="{DFEEDD92-7E8D-0260-7C51-EDD02DF14C6F}"/>
              </a:ext>
            </a:extLst>
          </p:cNvPr>
          <p:cNvSpPr>
            <a:spLocks noGrp="1"/>
          </p:cNvSpPr>
          <p:nvPr>
            <p:ph type="body" sz="quarter" idx="11"/>
          </p:nvPr>
        </p:nvSpPr>
        <p:spPr>
          <a:xfrm>
            <a:off x="4637928" y="1641840"/>
            <a:ext cx="3806113" cy="2991575"/>
          </a:xfrm>
          <a:prstGeom prst="rect">
            <a:avLst/>
          </a:prstGeom>
        </p:spPr>
        <p:txBody>
          <a:bodyPr/>
          <a:lstStyle>
            <a:lvl1pPr>
              <a:defRPr sz="1100">
                <a:solidFill>
                  <a:schemeClr val="tx1"/>
                </a:solidFill>
                <a:latin typeface="+mn-lt"/>
              </a:defRPr>
            </a:lvl1pPr>
            <a:lvl2pPr marL="171450" indent="-171450">
              <a:buFont typeface="Arial" panose="020B0604020202020204" pitchFamily="34" charset="0"/>
              <a:buChar char="•"/>
              <a:defRPr sz="1100">
                <a:solidFill>
                  <a:schemeClr val="tx1"/>
                </a:solidFill>
                <a:latin typeface="+mn-lt"/>
              </a:defRPr>
            </a:lvl2pPr>
            <a:lvl3pPr marL="358775" indent="-171450">
              <a:buClr>
                <a:schemeClr val="tx2"/>
              </a:buClr>
              <a:buFont typeface="Arial" panose="020B0604020202020204" pitchFamily="34" charset="0"/>
              <a:buChar char="•"/>
              <a:tabLst>
                <a:tab pos="447675" algn="l"/>
              </a:tabLst>
              <a:defRPr sz="1100">
                <a:solidFill>
                  <a:schemeClr val="tx1"/>
                </a:solidFill>
                <a:latin typeface="+mn-lt"/>
              </a:defRPr>
            </a:lvl3pPr>
            <a:lvl4pPr marL="538163" indent="-171450">
              <a:buClr>
                <a:schemeClr val="accent5"/>
              </a:buClr>
              <a:buFont typeface="Arial" panose="020B0604020202020204" pitchFamily="34" charset="0"/>
              <a:buChar char="•"/>
              <a:defRPr sz="1100">
                <a:solidFill>
                  <a:schemeClr val="tx1"/>
                </a:solidFill>
                <a:latin typeface="+mn-lt"/>
              </a:defRPr>
            </a:lvl4pPr>
            <a:lvl5pPr marL="806450" indent="-171450">
              <a:buClr>
                <a:schemeClr val="bg2"/>
              </a:buClr>
              <a:buFont typeface="Arial" panose="020B0604020202020204" pitchFamily="34" charset="0"/>
              <a:buChar char="•"/>
              <a:defRPr lang="en-GB" sz="1100" dirty="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4"/>
            <a:endParaRPr lang="en-US" dirty="0"/>
          </a:p>
          <a:p>
            <a:pPr lvl="4"/>
            <a:endParaRPr lang="en-GB" dirty="0"/>
          </a:p>
        </p:txBody>
      </p:sp>
      <p:sp>
        <p:nvSpPr>
          <p:cNvPr id="31" name="Text Placeholder 30">
            <a:extLst>
              <a:ext uri="{FF2B5EF4-FFF2-40B4-BE49-F238E27FC236}">
                <a16:creationId xmlns:a16="http://schemas.microsoft.com/office/drawing/2014/main" id="{60C5E8C4-76CE-75A0-C88B-603BA9F7B3B1}"/>
              </a:ext>
            </a:extLst>
          </p:cNvPr>
          <p:cNvSpPr>
            <a:spLocks noGrp="1"/>
          </p:cNvSpPr>
          <p:nvPr>
            <p:ph type="body" sz="quarter" idx="12" hasCustomPrompt="1"/>
          </p:nvPr>
        </p:nvSpPr>
        <p:spPr>
          <a:xfrm>
            <a:off x="719138" y="725184"/>
            <a:ext cx="7720012" cy="531886"/>
          </a:xfrm>
          <a:prstGeom prst="rect">
            <a:avLst/>
          </a:prstGeom>
        </p:spPr>
        <p:txBody>
          <a:bodyPr/>
          <a:lstStyle>
            <a:lvl1pPr>
              <a:defRPr sz="2800" b="1">
                <a:solidFill>
                  <a:schemeClr val="accent1"/>
                </a:solidFill>
                <a:latin typeface="+mj-lt"/>
              </a:defRPr>
            </a:lvl1pPr>
          </a:lstStyle>
          <a:p>
            <a:pPr lvl="0"/>
            <a:r>
              <a:rPr lang="es-ES" dirty="0" err="1"/>
              <a:t>Slide</a:t>
            </a:r>
            <a:r>
              <a:rPr lang="es-ES" dirty="0"/>
              <a:t> </a:t>
            </a:r>
            <a:r>
              <a:rPr lang="es-ES" dirty="0" err="1"/>
              <a:t>with</a:t>
            </a:r>
            <a:r>
              <a:rPr lang="es-ES" dirty="0"/>
              <a:t> </a:t>
            </a:r>
            <a:r>
              <a:rPr lang="es-ES" dirty="0" err="1"/>
              <a:t>two</a:t>
            </a:r>
            <a:r>
              <a:rPr lang="es-ES" dirty="0"/>
              <a:t> </a:t>
            </a:r>
            <a:r>
              <a:rPr lang="es-ES" dirty="0" err="1"/>
              <a:t>column</a:t>
            </a:r>
            <a:r>
              <a:rPr lang="es-ES" dirty="0"/>
              <a:t> </a:t>
            </a:r>
            <a:r>
              <a:rPr lang="es-ES" dirty="0" err="1"/>
              <a:t>text</a:t>
            </a:r>
            <a:endParaRPr lang="en-GB" dirty="0"/>
          </a:p>
        </p:txBody>
      </p:sp>
      <p:pic>
        <p:nvPicPr>
          <p:cNvPr id="2" name="Graphic 1">
            <a:extLst>
              <a:ext uri="{FF2B5EF4-FFF2-40B4-BE49-F238E27FC236}">
                <a16:creationId xmlns:a16="http://schemas.microsoft.com/office/drawing/2014/main" id="{85A12E68-569C-9DD0-BDB1-287D5E41AAC5}"/>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8245813" y="99970"/>
            <a:ext cx="223756" cy="223756"/>
          </a:xfrm>
          <a:prstGeom prst="rect">
            <a:avLst/>
          </a:prstGeom>
        </p:spPr>
      </p:pic>
      <p:sp>
        <p:nvSpPr>
          <p:cNvPr id="3" name="Text Placeholder 4">
            <a:extLst>
              <a:ext uri="{FF2B5EF4-FFF2-40B4-BE49-F238E27FC236}">
                <a16:creationId xmlns:a16="http://schemas.microsoft.com/office/drawing/2014/main" id="{6FED5743-7C96-00D4-9613-4C947AE69DBD}"/>
              </a:ext>
            </a:extLst>
          </p:cNvPr>
          <p:cNvSpPr>
            <a:spLocks noGrp="1"/>
          </p:cNvSpPr>
          <p:nvPr>
            <p:ph type="body" sz="quarter" idx="13" hasCustomPrompt="1"/>
          </p:nvPr>
        </p:nvSpPr>
        <p:spPr>
          <a:xfrm>
            <a:off x="674688" y="100013"/>
            <a:ext cx="7570787" cy="223837"/>
          </a:xfrm>
          <a:prstGeom prst="rect">
            <a:avLst/>
          </a:prstGeom>
        </p:spPr>
        <p:txBody>
          <a:bodyPr anchor="ctr"/>
          <a:lstStyle>
            <a:lvl1pPr>
              <a:defRPr sz="1100" b="1">
                <a:solidFill>
                  <a:schemeClr val="bg1"/>
                </a:solidFill>
                <a:latin typeface="+mj-lt"/>
              </a:defRPr>
            </a:lvl1pPr>
          </a:lstStyle>
          <a:p>
            <a:pPr lvl="0"/>
            <a:r>
              <a:rPr lang="en-US" dirty="0"/>
              <a:t>Section title</a:t>
            </a:r>
            <a:endParaRPr lang="en-GB" dirty="0"/>
          </a:p>
        </p:txBody>
      </p:sp>
    </p:spTree>
    <p:extLst>
      <p:ext uri="{BB962C8B-B14F-4D97-AF65-F5344CB8AC3E}">
        <p14:creationId xmlns:p14="http://schemas.microsoft.com/office/powerpoint/2010/main" val="42740209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Slide with two titled columns">
    <p:spTree>
      <p:nvGrpSpPr>
        <p:cNvPr id="1" name=""/>
        <p:cNvGrpSpPr/>
        <p:nvPr/>
      </p:nvGrpSpPr>
      <p:grpSpPr>
        <a:xfrm>
          <a:off x="0" y="0"/>
          <a:ext cx="0" cy="0"/>
          <a:chOff x="0" y="0"/>
          <a:chExt cx="0" cy="0"/>
        </a:xfrm>
      </p:grpSpPr>
      <p:cxnSp>
        <p:nvCxnSpPr>
          <p:cNvPr id="6" name="Google Shape;555;p32">
            <a:extLst>
              <a:ext uri="{FF2B5EF4-FFF2-40B4-BE49-F238E27FC236}">
                <a16:creationId xmlns:a16="http://schemas.microsoft.com/office/drawing/2014/main" id="{46B37E11-9CD2-C786-42E0-95B538DD89D7}"/>
              </a:ext>
            </a:extLst>
          </p:cNvPr>
          <p:cNvCxnSpPr/>
          <p:nvPr userDrawn="1"/>
        </p:nvCxnSpPr>
        <p:spPr>
          <a:xfrm>
            <a:off x="705600" y="4735992"/>
            <a:ext cx="7732800" cy="0"/>
          </a:xfrm>
          <a:prstGeom prst="straightConnector1">
            <a:avLst/>
          </a:prstGeom>
          <a:noFill/>
          <a:ln w="9525" cap="flat" cmpd="sng">
            <a:solidFill>
              <a:schemeClr val="tx2"/>
            </a:solidFill>
            <a:prstDash val="solid"/>
            <a:round/>
            <a:headEnd type="oval" w="med" len="med"/>
            <a:tailEnd type="oval" w="med" len="med"/>
          </a:ln>
        </p:spPr>
      </p:cxnSp>
      <p:sp>
        <p:nvSpPr>
          <p:cNvPr id="19" name="Rectangle 18">
            <a:extLst>
              <a:ext uri="{FF2B5EF4-FFF2-40B4-BE49-F238E27FC236}">
                <a16:creationId xmlns:a16="http://schemas.microsoft.com/office/drawing/2014/main" id="{5DD650C6-83E4-7AF0-5814-1131B60EA7D7}"/>
              </a:ext>
            </a:extLst>
          </p:cNvPr>
          <p:cNvSpPr/>
          <p:nvPr userDrawn="1"/>
        </p:nvSpPr>
        <p:spPr>
          <a:xfrm>
            <a:off x="0" y="0"/>
            <a:ext cx="9275857" cy="4242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2" name="Google Shape;82;p22">
            <a:extLst>
              <a:ext uri="{FF2B5EF4-FFF2-40B4-BE49-F238E27FC236}">
                <a16:creationId xmlns:a16="http://schemas.microsoft.com/office/drawing/2014/main" id="{94C94675-86D1-86EE-B14F-71BD8EDDA08D}"/>
              </a:ext>
            </a:extLst>
          </p:cNvPr>
          <p:cNvSpPr txBox="1">
            <a:spLocks/>
          </p:cNvSpPr>
          <p:nvPr userDrawn="1"/>
        </p:nvSpPr>
        <p:spPr>
          <a:xfrm>
            <a:off x="720000"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chemeClr val="accent5"/>
                </a:solidFill>
              </a:rPr>
              <a:t>© Cornerstone Barristers · cornerstonebarristers.com · @cornerstonebarr</a:t>
            </a:r>
          </a:p>
        </p:txBody>
      </p:sp>
      <p:sp>
        <p:nvSpPr>
          <p:cNvPr id="23" name="Rectangle 22">
            <a:extLst>
              <a:ext uri="{FF2B5EF4-FFF2-40B4-BE49-F238E27FC236}">
                <a16:creationId xmlns:a16="http://schemas.microsoft.com/office/drawing/2014/main" id="{BE911EAF-2B70-ED71-BE81-A8014669F394}"/>
              </a:ext>
            </a:extLst>
          </p:cNvPr>
          <p:cNvSpPr/>
          <p:nvPr userDrawn="1"/>
        </p:nvSpPr>
        <p:spPr>
          <a:xfrm>
            <a:off x="0" y="5043530"/>
            <a:ext cx="9275857" cy="999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8" name="Text Placeholder 26">
            <a:extLst>
              <a:ext uri="{FF2B5EF4-FFF2-40B4-BE49-F238E27FC236}">
                <a16:creationId xmlns:a16="http://schemas.microsoft.com/office/drawing/2014/main" id="{24EBE9E5-A9DF-8204-E1B4-0D259C0F90F5}"/>
              </a:ext>
            </a:extLst>
          </p:cNvPr>
          <p:cNvSpPr>
            <a:spLocks noGrp="1"/>
          </p:cNvSpPr>
          <p:nvPr>
            <p:ph type="body" sz="quarter" idx="10"/>
          </p:nvPr>
        </p:nvSpPr>
        <p:spPr>
          <a:xfrm>
            <a:off x="719850" y="2085277"/>
            <a:ext cx="3806113" cy="2441328"/>
          </a:xfrm>
          <a:prstGeom prst="rect">
            <a:avLst/>
          </a:prstGeom>
          <a:solidFill>
            <a:srgbClr val="F2F6F6"/>
          </a:solidFill>
        </p:spPr>
        <p:txBody>
          <a:bodyPr/>
          <a:lstStyle>
            <a:lvl1pPr>
              <a:defRPr sz="1100">
                <a:solidFill>
                  <a:schemeClr val="tx1"/>
                </a:solidFill>
                <a:latin typeface="+mn-lt"/>
              </a:defRPr>
            </a:lvl1pPr>
            <a:lvl2pPr marL="171450" indent="-171450">
              <a:buFont typeface="Arial" panose="020B0604020202020204" pitchFamily="34" charset="0"/>
              <a:buChar char="•"/>
              <a:defRPr sz="1100">
                <a:solidFill>
                  <a:schemeClr val="tx1"/>
                </a:solidFill>
                <a:latin typeface="+mn-lt"/>
              </a:defRPr>
            </a:lvl2pPr>
            <a:lvl3pPr marL="358775" indent="-171450">
              <a:buClr>
                <a:schemeClr val="tx2"/>
              </a:buClr>
              <a:buFont typeface="Arial" panose="020B0604020202020204" pitchFamily="34" charset="0"/>
              <a:buChar char="•"/>
              <a:tabLst>
                <a:tab pos="447675" algn="l"/>
              </a:tabLst>
              <a:defRPr sz="1100">
                <a:solidFill>
                  <a:schemeClr val="tx1"/>
                </a:solidFill>
                <a:latin typeface="+mn-lt"/>
              </a:defRPr>
            </a:lvl3pPr>
            <a:lvl4pPr marL="538163" indent="-171450">
              <a:buClr>
                <a:schemeClr val="accent5"/>
              </a:buClr>
              <a:buFont typeface="Arial" panose="020B0604020202020204" pitchFamily="34" charset="0"/>
              <a:buChar char="•"/>
              <a:defRPr sz="1100">
                <a:solidFill>
                  <a:schemeClr val="tx1"/>
                </a:solidFill>
                <a:latin typeface="+mn-lt"/>
              </a:defRPr>
            </a:lvl4pPr>
            <a:lvl5pPr marL="806450" indent="-171450">
              <a:buClr>
                <a:schemeClr val="bg2"/>
              </a:buClr>
              <a:buFont typeface="Arial" panose="020B0604020202020204" pitchFamily="34" charset="0"/>
              <a:buChar char="•"/>
              <a:defRPr lang="en-GB" sz="1100" dirty="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4"/>
            <a:endParaRPr lang="en-US" dirty="0"/>
          </a:p>
          <a:p>
            <a:pPr lvl="4"/>
            <a:endParaRPr lang="en-GB" dirty="0"/>
          </a:p>
        </p:txBody>
      </p:sp>
      <p:sp>
        <p:nvSpPr>
          <p:cNvPr id="31" name="Text Placeholder 30">
            <a:extLst>
              <a:ext uri="{FF2B5EF4-FFF2-40B4-BE49-F238E27FC236}">
                <a16:creationId xmlns:a16="http://schemas.microsoft.com/office/drawing/2014/main" id="{60C5E8C4-76CE-75A0-C88B-603BA9F7B3B1}"/>
              </a:ext>
            </a:extLst>
          </p:cNvPr>
          <p:cNvSpPr>
            <a:spLocks noGrp="1"/>
          </p:cNvSpPr>
          <p:nvPr>
            <p:ph type="body" sz="quarter" idx="12" hasCustomPrompt="1"/>
          </p:nvPr>
        </p:nvSpPr>
        <p:spPr>
          <a:xfrm>
            <a:off x="719138" y="725184"/>
            <a:ext cx="7720012" cy="531886"/>
          </a:xfrm>
          <a:prstGeom prst="rect">
            <a:avLst/>
          </a:prstGeom>
        </p:spPr>
        <p:txBody>
          <a:bodyPr/>
          <a:lstStyle>
            <a:lvl1pPr>
              <a:defRPr sz="2800" b="1">
                <a:solidFill>
                  <a:schemeClr val="accent1"/>
                </a:solidFill>
                <a:latin typeface="+mj-lt"/>
              </a:defRPr>
            </a:lvl1pPr>
          </a:lstStyle>
          <a:p>
            <a:pPr lvl="0"/>
            <a:r>
              <a:rPr lang="es-ES" dirty="0" err="1"/>
              <a:t>Slide</a:t>
            </a:r>
            <a:r>
              <a:rPr lang="es-ES" dirty="0"/>
              <a:t> </a:t>
            </a:r>
            <a:r>
              <a:rPr lang="es-ES" dirty="0" err="1"/>
              <a:t>with</a:t>
            </a:r>
            <a:r>
              <a:rPr lang="es-ES" dirty="0"/>
              <a:t> </a:t>
            </a:r>
            <a:r>
              <a:rPr lang="es-ES" dirty="0" err="1"/>
              <a:t>two</a:t>
            </a:r>
            <a:r>
              <a:rPr lang="es-ES" dirty="0"/>
              <a:t> </a:t>
            </a:r>
            <a:r>
              <a:rPr lang="es-ES" dirty="0" err="1"/>
              <a:t>titled</a:t>
            </a:r>
            <a:r>
              <a:rPr lang="es-ES" dirty="0"/>
              <a:t> </a:t>
            </a:r>
            <a:r>
              <a:rPr lang="es-ES" dirty="0" err="1"/>
              <a:t>columns</a:t>
            </a:r>
            <a:endParaRPr lang="en-GB" dirty="0"/>
          </a:p>
        </p:txBody>
      </p:sp>
      <p:sp>
        <p:nvSpPr>
          <p:cNvPr id="3" name="Text Placeholder 2">
            <a:extLst>
              <a:ext uri="{FF2B5EF4-FFF2-40B4-BE49-F238E27FC236}">
                <a16:creationId xmlns:a16="http://schemas.microsoft.com/office/drawing/2014/main" id="{28D2A2BC-E0C4-AB67-445E-F17D1600BF1A}"/>
              </a:ext>
            </a:extLst>
          </p:cNvPr>
          <p:cNvSpPr>
            <a:spLocks noGrp="1"/>
          </p:cNvSpPr>
          <p:nvPr>
            <p:ph type="body" sz="quarter" idx="13" hasCustomPrompt="1"/>
          </p:nvPr>
        </p:nvSpPr>
        <p:spPr>
          <a:xfrm>
            <a:off x="719138" y="1640776"/>
            <a:ext cx="3806825" cy="444500"/>
          </a:xfrm>
          <a:prstGeom prst="rect">
            <a:avLst/>
          </a:prstGeom>
          <a:solidFill>
            <a:schemeClr val="bg2"/>
          </a:solidFill>
        </p:spPr>
        <p:txBody>
          <a:bodyPr anchor="ctr" anchorCtr="0">
            <a:normAutofit/>
          </a:bodyPr>
          <a:lstStyle>
            <a:lvl1pPr>
              <a:defRPr b="1">
                <a:solidFill>
                  <a:schemeClr val="tx1"/>
                </a:solidFill>
                <a:latin typeface="+mj-lt"/>
              </a:defRPr>
            </a:lvl1pPr>
          </a:lstStyle>
          <a:p>
            <a:pPr lvl="0"/>
            <a:r>
              <a:rPr lang="en-GB" noProof="0" dirty="0"/>
              <a:t>Column title</a:t>
            </a:r>
          </a:p>
        </p:txBody>
      </p:sp>
      <p:sp>
        <p:nvSpPr>
          <p:cNvPr id="4" name="Text Placeholder 26">
            <a:extLst>
              <a:ext uri="{FF2B5EF4-FFF2-40B4-BE49-F238E27FC236}">
                <a16:creationId xmlns:a16="http://schemas.microsoft.com/office/drawing/2014/main" id="{24207961-8422-C507-E816-E3C80B1AAC0D}"/>
              </a:ext>
            </a:extLst>
          </p:cNvPr>
          <p:cNvSpPr>
            <a:spLocks noGrp="1"/>
          </p:cNvSpPr>
          <p:nvPr>
            <p:ph type="body" sz="quarter" idx="14"/>
          </p:nvPr>
        </p:nvSpPr>
        <p:spPr>
          <a:xfrm>
            <a:off x="4632287" y="2084018"/>
            <a:ext cx="3806113" cy="2441328"/>
          </a:xfrm>
          <a:prstGeom prst="rect">
            <a:avLst/>
          </a:prstGeom>
          <a:solidFill>
            <a:srgbClr val="F2F6F6"/>
          </a:solidFill>
        </p:spPr>
        <p:txBody>
          <a:bodyPr/>
          <a:lstStyle>
            <a:lvl1pPr>
              <a:defRPr sz="1100">
                <a:solidFill>
                  <a:schemeClr val="tx1"/>
                </a:solidFill>
                <a:latin typeface="+mn-lt"/>
              </a:defRPr>
            </a:lvl1pPr>
            <a:lvl2pPr marL="171450" indent="-171450">
              <a:buFont typeface="Arial" panose="020B0604020202020204" pitchFamily="34" charset="0"/>
              <a:buChar char="•"/>
              <a:defRPr sz="1100">
                <a:solidFill>
                  <a:schemeClr val="tx1"/>
                </a:solidFill>
                <a:latin typeface="+mn-lt"/>
              </a:defRPr>
            </a:lvl2pPr>
            <a:lvl3pPr marL="358775" indent="-171450">
              <a:buClr>
                <a:schemeClr val="tx2"/>
              </a:buClr>
              <a:buFont typeface="Arial" panose="020B0604020202020204" pitchFamily="34" charset="0"/>
              <a:buChar char="•"/>
              <a:tabLst>
                <a:tab pos="447675" algn="l"/>
              </a:tabLst>
              <a:defRPr sz="1100">
                <a:solidFill>
                  <a:schemeClr val="tx1"/>
                </a:solidFill>
                <a:latin typeface="+mn-lt"/>
              </a:defRPr>
            </a:lvl3pPr>
            <a:lvl4pPr marL="538163" indent="-171450">
              <a:buClr>
                <a:schemeClr val="accent5"/>
              </a:buClr>
              <a:buFont typeface="Arial" panose="020B0604020202020204" pitchFamily="34" charset="0"/>
              <a:buChar char="•"/>
              <a:defRPr sz="1100">
                <a:solidFill>
                  <a:schemeClr val="tx1"/>
                </a:solidFill>
                <a:latin typeface="+mn-lt"/>
              </a:defRPr>
            </a:lvl4pPr>
            <a:lvl5pPr marL="806450" indent="-171450">
              <a:buClr>
                <a:schemeClr val="bg2"/>
              </a:buClr>
              <a:buFont typeface="Arial" panose="020B0604020202020204" pitchFamily="34" charset="0"/>
              <a:buChar char="•"/>
              <a:defRPr lang="en-GB" sz="1100" dirty="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4"/>
            <a:endParaRPr lang="en-US" dirty="0"/>
          </a:p>
          <a:p>
            <a:pPr lvl="4"/>
            <a:endParaRPr lang="en-GB" dirty="0"/>
          </a:p>
        </p:txBody>
      </p:sp>
      <p:sp>
        <p:nvSpPr>
          <p:cNvPr id="5" name="Text Placeholder 2">
            <a:extLst>
              <a:ext uri="{FF2B5EF4-FFF2-40B4-BE49-F238E27FC236}">
                <a16:creationId xmlns:a16="http://schemas.microsoft.com/office/drawing/2014/main" id="{7BFEEFF7-128B-97D0-B29A-70A7BE4CF853}"/>
              </a:ext>
            </a:extLst>
          </p:cNvPr>
          <p:cNvSpPr>
            <a:spLocks noGrp="1"/>
          </p:cNvSpPr>
          <p:nvPr>
            <p:ph type="body" sz="quarter" idx="15" hasCustomPrompt="1"/>
          </p:nvPr>
        </p:nvSpPr>
        <p:spPr>
          <a:xfrm>
            <a:off x="4631575" y="1639517"/>
            <a:ext cx="3806825" cy="444500"/>
          </a:xfrm>
          <a:prstGeom prst="rect">
            <a:avLst/>
          </a:prstGeom>
          <a:solidFill>
            <a:schemeClr val="bg2"/>
          </a:solidFill>
        </p:spPr>
        <p:txBody>
          <a:bodyPr anchor="ctr" anchorCtr="0">
            <a:normAutofit/>
          </a:bodyPr>
          <a:lstStyle>
            <a:lvl1pPr>
              <a:defRPr b="1">
                <a:solidFill>
                  <a:schemeClr val="tx1"/>
                </a:solidFill>
                <a:latin typeface="+mj-lt"/>
              </a:defRPr>
            </a:lvl1pPr>
          </a:lstStyle>
          <a:p>
            <a:pPr lvl="0"/>
            <a:r>
              <a:rPr lang="en-GB" noProof="0" dirty="0"/>
              <a:t>Column title</a:t>
            </a:r>
          </a:p>
        </p:txBody>
      </p:sp>
      <p:pic>
        <p:nvPicPr>
          <p:cNvPr id="2" name="Graphic 1">
            <a:extLst>
              <a:ext uri="{FF2B5EF4-FFF2-40B4-BE49-F238E27FC236}">
                <a16:creationId xmlns:a16="http://schemas.microsoft.com/office/drawing/2014/main" id="{3C4FA30C-F1DD-77DA-3B8E-BF3BD02CC92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245813" y="99970"/>
            <a:ext cx="223756" cy="223756"/>
          </a:xfrm>
          <a:prstGeom prst="rect">
            <a:avLst/>
          </a:prstGeom>
        </p:spPr>
      </p:pic>
      <p:sp>
        <p:nvSpPr>
          <p:cNvPr id="7" name="Text Placeholder 4">
            <a:extLst>
              <a:ext uri="{FF2B5EF4-FFF2-40B4-BE49-F238E27FC236}">
                <a16:creationId xmlns:a16="http://schemas.microsoft.com/office/drawing/2014/main" id="{E07A9CD7-31F3-8A03-0458-1F7EB8A9EDAA}"/>
              </a:ext>
            </a:extLst>
          </p:cNvPr>
          <p:cNvSpPr>
            <a:spLocks noGrp="1"/>
          </p:cNvSpPr>
          <p:nvPr>
            <p:ph type="body" sz="quarter" idx="16" hasCustomPrompt="1"/>
          </p:nvPr>
        </p:nvSpPr>
        <p:spPr>
          <a:xfrm>
            <a:off x="674688" y="100013"/>
            <a:ext cx="7570787" cy="223837"/>
          </a:xfrm>
          <a:prstGeom prst="rect">
            <a:avLst/>
          </a:prstGeom>
        </p:spPr>
        <p:txBody>
          <a:bodyPr anchor="ctr"/>
          <a:lstStyle>
            <a:lvl1pPr>
              <a:defRPr sz="1100" b="1">
                <a:solidFill>
                  <a:schemeClr val="bg1"/>
                </a:solidFill>
                <a:latin typeface="+mj-lt"/>
              </a:defRPr>
            </a:lvl1pPr>
          </a:lstStyle>
          <a:p>
            <a:pPr lvl="0"/>
            <a:r>
              <a:rPr lang="en-US" dirty="0"/>
              <a:t>Section title</a:t>
            </a:r>
            <a:endParaRPr lang="en-GB" dirty="0"/>
          </a:p>
        </p:txBody>
      </p:sp>
    </p:spTree>
    <p:extLst>
      <p:ext uri="{BB962C8B-B14F-4D97-AF65-F5344CB8AC3E}">
        <p14:creationId xmlns:p14="http://schemas.microsoft.com/office/powerpoint/2010/main" val="137000161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1_Slide with list and large text box">
    <p:spTree>
      <p:nvGrpSpPr>
        <p:cNvPr id="1" name=""/>
        <p:cNvGrpSpPr/>
        <p:nvPr/>
      </p:nvGrpSpPr>
      <p:grpSpPr>
        <a:xfrm>
          <a:off x="0" y="0"/>
          <a:ext cx="0" cy="0"/>
          <a:chOff x="0" y="0"/>
          <a:chExt cx="0" cy="0"/>
        </a:xfrm>
      </p:grpSpPr>
      <p:cxnSp>
        <p:nvCxnSpPr>
          <p:cNvPr id="6" name="Google Shape;555;p32">
            <a:extLst>
              <a:ext uri="{FF2B5EF4-FFF2-40B4-BE49-F238E27FC236}">
                <a16:creationId xmlns:a16="http://schemas.microsoft.com/office/drawing/2014/main" id="{46B37E11-9CD2-C786-42E0-95B538DD89D7}"/>
              </a:ext>
            </a:extLst>
          </p:cNvPr>
          <p:cNvCxnSpPr/>
          <p:nvPr userDrawn="1"/>
        </p:nvCxnSpPr>
        <p:spPr>
          <a:xfrm>
            <a:off x="705600" y="4735992"/>
            <a:ext cx="7732800" cy="0"/>
          </a:xfrm>
          <a:prstGeom prst="straightConnector1">
            <a:avLst/>
          </a:prstGeom>
          <a:noFill/>
          <a:ln w="9525" cap="flat" cmpd="sng">
            <a:solidFill>
              <a:schemeClr val="tx2"/>
            </a:solidFill>
            <a:prstDash val="solid"/>
            <a:round/>
            <a:headEnd type="oval" w="med" len="med"/>
            <a:tailEnd type="oval" w="med" len="med"/>
          </a:ln>
        </p:spPr>
      </p:cxnSp>
      <p:sp>
        <p:nvSpPr>
          <p:cNvPr id="19" name="Rectangle 18">
            <a:extLst>
              <a:ext uri="{FF2B5EF4-FFF2-40B4-BE49-F238E27FC236}">
                <a16:creationId xmlns:a16="http://schemas.microsoft.com/office/drawing/2014/main" id="{5DD650C6-83E4-7AF0-5814-1131B60EA7D7}"/>
              </a:ext>
            </a:extLst>
          </p:cNvPr>
          <p:cNvSpPr/>
          <p:nvPr userDrawn="1"/>
        </p:nvSpPr>
        <p:spPr>
          <a:xfrm>
            <a:off x="0" y="0"/>
            <a:ext cx="9275857" cy="4242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2" name="Google Shape;82;p22">
            <a:extLst>
              <a:ext uri="{FF2B5EF4-FFF2-40B4-BE49-F238E27FC236}">
                <a16:creationId xmlns:a16="http://schemas.microsoft.com/office/drawing/2014/main" id="{94C94675-86D1-86EE-B14F-71BD8EDDA08D}"/>
              </a:ext>
            </a:extLst>
          </p:cNvPr>
          <p:cNvSpPr txBox="1">
            <a:spLocks/>
          </p:cNvSpPr>
          <p:nvPr userDrawn="1"/>
        </p:nvSpPr>
        <p:spPr>
          <a:xfrm>
            <a:off x="720000"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chemeClr val="accent5"/>
                </a:solidFill>
              </a:rPr>
              <a:t>© Cornerstone Barristers · cornerstonebarristers.com · @cornerstonebarr</a:t>
            </a:r>
          </a:p>
        </p:txBody>
      </p:sp>
      <p:sp>
        <p:nvSpPr>
          <p:cNvPr id="23" name="Rectangle 22">
            <a:extLst>
              <a:ext uri="{FF2B5EF4-FFF2-40B4-BE49-F238E27FC236}">
                <a16:creationId xmlns:a16="http://schemas.microsoft.com/office/drawing/2014/main" id="{BE911EAF-2B70-ED71-BE81-A8014669F394}"/>
              </a:ext>
            </a:extLst>
          </p:cNvPr>
          <p:cNvSpPr/>
          <p:nvPr userDrawn="1"/>
        </p:nvSpPr>
        <p:spPr>
          <a:xfrm>
            <a:off x="0" y="5043530"/>
            <a:ext cx="9275857" cy="999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8" name="Text Placeholder 26">
            <a:extLst>
              <a:ext uri="{FF2B5EF4-FFF2-40B4-BE49-F238E27FC236}">
                <a16:creationId xmlns:a16="http://schemas.microsoft.com/office/drawing/2014/main" id="{24EBE9E5-A9DF-8204-E1B4-0D259C0F90F5}"/>
              </a:ext>
            </a:extLst>
          </p:cNvPr>
          <p:cNvSpPr>
            <a:spLocks noGrp="1"/>
          </p:cNvSpPr>
          <p:nvPr>
            <p:ph type="body" sz="quarter" idx="10"/>
          </p:nvPr>
        </p:nvSpPr>
        <p:spPr>
          <a:xfrm>
            <a:off x="719851" y="2085277"/>
            <a:ext cx="2483792" cy="2441328"/>
          </a:xfrm>
          <a:prstGeom prst="rect">
            <a:avLst/>
          </a:prstGeom>
          <a:solidFill>
            <a:srgbClr val="F2F6F6"/>
          </a:solidFill>
        </p:spPr>
        <p:txBody>
          <a:bodyPr/>
          <a:lstStyle>
            <a:lvl1pPr>
              <a:defRPr sz="1100">
                <a:solidFill>
                  <a:schemeClr val="tx1"/>
                </a:solidFill>
                <a:latin typeface="+mn-lt"/>
              </a:defRPr>
            </a:lvl1pPr>
            <a:lvl2pPr marL="171450" indent="-171450">
              <a:buFont typeface="Arial" panose="020B0604020202020204" pitchFamily="34" charset="0"/>
              <a:buChar char="•"/>
              <a:defRPr sz="1100">
                <a:solidFill>
                  <a:schemeClr val="tx1"/>
                </a:solidFill>
                <a:latin typeface="+mn-lt"/>
              </a:defRPr>
            </a:lvl2pPr>
            <a:lvl3pPr marL="358775" indent="-171450">
              <a:buClr>
                <a:schemeClr val="tx2"/>
              </a:buClr>
              <a:buFont typeface="Arial" panose="020B0604020202020204" pitchFamily="34" charset="0"/>
              <a:buChar char="•"/>
              <a:tabLst>
                <a:tab pos="447675" algn="l"/>
              </a:tabLst>
              <a:defRPr sz="1100">
                <a:solidFill>
                  <a:schemeClr val="tx1"/>
                </a:solidFill>
                <a:latin typeface="+mn-lt"/>
              </a:defRPr>
            </a:lvl3pPr>
            <a:lvl4pPr marL="538163" indent="-171450">
              <a:buClr>
                <a:schemeClr val="accent5"/>
              </a:buClr>
              <a:buFont typeface="Arial" panose="020B0604020202020204" pitchFamily="34" charset="0"/>
              <a:buChar char="•"/>
              <a:defRPr sz="1100">
                <a:solidFill>
                  <a:schemeClr val="tx1"/>
                </a:solidFill>
                <a:latin typeface="+mn-lt"/>
              </a:defRPr>
            </a:lvl4pPr>
            <a:lvl5pPr marL="806450" indent="-171450">
              <a:buClr>
                <a:schemeClr val="bg2"/>
              </a:buClr>
              <a:buFont typeface="Arial" panose="020B0604020202020204" pitchFamily="34" charset="0"/>
              <a:buChar char="•"/>
              <a:defRPr lang="en-GB" sz="1100" dirty="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4"/>
            <a:endParaRPr lang="en-US" dirty="0"/>
          </a:p>
          <a:p>
            <a:pPr lvl="4"/>
            <a:endParaRPr lang="en-GB" dirty="0"/>
          </a:p>
        </p:txBody>
      </p:sp>
      <p:sp>
        <p:nvSpPr>
          <p:cNvPr id="31" name="Text Placeholder 30">
            <a:extLst>
              <a:ext uri="{FF2B5EF4-FFF2-40B4-BE49-F238E27FC236}">
                <a16:creationId xmlns:a16="http://schemas.microsoft.com/office/drawing/2014/main" id="{60C5E8C4-76CE-75A0-C88B-603BA9F7B3B1}"/>
              </a:ext>
            </a:extLst>
          </p:cNvPr>
          <p:cNvSpPr>
            <a:spLocks noGrp="1"/>
          </p:cNvSpPr>
          <p:nvPr>
            <p:ph type="body" sz="quarter" idx="12" hasCustomPrompt="1"/>
          </p:nvPr>
        </p:nvSpPr>
        <p:spPr>
          <a:xfrm>
            <a:off x="719138" y="725184"/>
            <a:ext cx="7720012" cy="531886"/>
          </a:xfrm>
          <a:prstGeom prst="rect">
            <a:avLst/>
          </a:prstGeom>
        </p:spPr>
        <p:txBody>
          <a:bodyPr/>
          <a:lstStyle>
            <a:lvl1pPr>
              <a:defRPr sz="2800" b="1">
                <a:solidFill>
                  <a:schemeClr val="accent1"/>
                </a:solidFill>
                <a:latin typeface="+mj-lt"/>
              </a:defRPr>
            </a:lvl1pPr>
          </a:lstStyle>
          <a:p>
            <a:pPr lvl="0"/>
            <a:r>
              <a:rPr lang="es-ES" dirty="0" err="1"/>
              <a:t>Slide</a:t>
            </a:r>
            <a:r>
              <a:rPr lang="es-ES" dirty="0"/>
              <a:t> </a:t>
            </a:r>
            <a:r>
              <a:rPr lang="es-ES" dirty="0" err="1"/>
              <a:t>with</a:t>
            </a:r>
            <a:r>
              <a:rPr lang="es-ES" dirty="0"/>
              <a:t> </a:t>
            </a:r>
            <a:r>
              <a:rPr lang="es-ES" dirty="0" err="1"/>
              <a:t>list</a:t>
            </a:r>
            <a:r>
              <a:rPr lang="es-ES" dirty="0"/>
              <a:t> and </a:t>
            </a:r>
            <a:r>
              <a:rPr lang="es-ES" dirty="0" err="1"/>
              <a:t>large</a:t>
            </a:r>
            <a:r>
              <a:rPr lang="es-ES" dirty="0"/>
              <a:t> </a:t>
            </a:r>
            <a:r>
              <a:rPr lang="es-ES" dirty="0" err="1"/>
              <a:t>text</a:t>
            </a:r>
            <a:r>
              <a:rPr lang="es-ES" dirty="0"/>
              <a:t> box</a:t>
            </a:r>
            <a:endParaRPr lang="en-GB" dirty="0"/>
          </a:p>
        </p:txBody>
      </p:sp>
      <p:sp>
        <p:nvSpPr>
          <p:cNvPr id="3" name="Text Placeholder 2">
            <a:extLst>
              <a:ext uri="{FF2B5EF4-FFF2-40B4-BE49-F238E27FC236}">
                <a16:creationId xmlns:a16="http://schemas.microsoft.com/office/drawing/2014/main" id="{28D2A2BC-E0C4-AB67-445E-F17D1600BF1A}"/>
              </a:ext>
            </a:extLst>
          </p:cNvPr>
          <p:cNvSpPr>
            <a:spLocks noGrp="1"/>
          </p:cNvSpPr>
          <p:nvPr>
            <p:ph type="body" sz="quarter" idx="13" hasCustomPrompt="1"/>
          </p:nvPr>
        </p:nvSpPr>
        <p:spPr>
          <a:xfrm>
            <a:off x="719138" y="1640776"/>
            <a:ext cx="2484257" cy="444500"/>
          </a:xfrm>
          <a:prstGeom prst="rect">
            <a:avLst/>
          </a:prstGeom>
          <a:solidFill>
            <a:schemeClr val="bg2"/>
          </a:solidFill>
        </p:spPr>
        <p:txBody>
          <a:bodyPr anchor="ctr" anchorCtr="0">
            <a:normAutofit/>
          </a:bodyPr>
          <a:lstStyle>
            <a:lvl1pPr>
              <a:defRPr b="1">
                <a:solidFill>
                  <a:schemeClr val="tx1"/>
                </a:solidFill>
                <a:latin typeface="+mj-lt"/>
              </a:defRPr>
            </a:lvl1pPr>
          </a:lstStyle>
          <a:p>
            <a:pPr lvl="0"/>
            <a:r>
              <a:rPr lang="en-GB" noProof="0" dirty="0"/>
              <a:t>Column title</a:t>
            </a:r>
          </a:p>
        </p:txBody>
      </p:sp>
      <p:sp>
        <p:nvSpPr>
          <p:cNvPr id="13" name="Text Placeholder 26">
            <a:extLst>
              <a:ext uri="{FF2B5EF4-FFF2-40B4-BE49-F238E27FC236}">
                <a16:creationId xmlns:a16="http://schemas.microsoft.com/office/drawing/2014/main" id="{E4141E71-5AE9-18B2-B237-FD8A70CCA682}"/>
              </a:ext>
            </a:extLst>
          </p:cNvPr>
          <p:cNvSpPr>
            <a:spLocks noGrp="1"/>
          </p:cNvSpPr>
          <p:nvPr>
            <p:ph type="body" sz="quarter" idx="11"/>
          </p:nvPr>
        </p:nvSpPr>
        <p:spPr>
          <a:xfrm>
            <a:off x="3311914" y="1641841"/>
            <a:ext cx="5132128" cy="2884764"/>
          </a:xfrm>
          <a:prstGeom prst="rect">
            <a:avLst/>
          </a:prstGeom>
        </p:spPr>
        <p:txBody>
          <a:bodyPr/>
          <a:lstStyle>
            <a:lvl1pPr>
              <a:defRPr sz="1100">
                <a:solidFill>
                  <a:schemeClr val="tx1"/>
                </a:solidFill>
                <a:latin typeface="+mn-lt"/>
              </a:defRPr>
            </a:lvl1pPr>
            <a:lvl2pPr marL="171450" indent="-171450">
              <a:buFont typeface="Arial" panose="020B0604020202020204" pitchFamily="34" charset="0"/>
              <a:buChar char="•"/>
              <a:defRPr sz="1100">
                <a:solidFill>
                  <a:schemeClr val="tx1"/>
                </a:solidFill>
                <a:latin typeface="+mn-lt"/>
              </a:defRPr>
            </a:lvl2pPr>
            <a:lvl3pPr marL="358775" indent="-171450">
              <a:buClr>
                <a:schemeClr val="tx2"/>
              </a:buClr>
              <a:buFont typeface="Arial" panose="020B0604020202020204" pitchFamily="34" charset="0"/>
              <a:buChar char="•"/>
              <a:tabLst>
                <a:tab pos="447675" algn="l"/>
              </a:tabLst>
              <a:defRPr sz="1100">
                <a:solidFill>
                  <a:schemeClr val="tx1"/>
                </a:solidFill>
                <a:latin typeface="+mn-lt"/>
              </a:defRPr>
            </a:lvl3pPr>
            <a:lvl4pPr marL="538163" indent="-171450">
              <a:buClr>
                <a:schemeClr val="accent5"/>
              </a:buClr>
              <a:buFont typeface="Arial" panose="020B0604020202020204" pitchFamily="34" charset="0"/>
              <a:buChar char="•"/>
              <a:defRPr sz="1100">
                <a:solidFill>
                  <a:schemeClr val="tx1"/>
                </a:solidFill>
                <a:latin typeface="+mn-lt"/>
              </a:defRPr>
            </a:lvl4pPr>
            <a:lvl5pPr marL="806450" indent="-171450">
              <a:buClr>
                <a:schemeClr val="bg2"/>
              </a:buClr>
              <a:buFont typeface="Arial" panose="020B0604020202020204" pitchFamily="34" charset="0"/>
              <a:buChar char="•"/>
              <a:defRPr lang="en-GB" sz="1100" dirty="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4"/>
            <a:endParaRPr lang="en-US" dirty="0"/>
          </a:p>
          <a:p>
            <a:pPr lvl="4"/>
            <a:endParaRPr lang="en-GB" dirty="0"/>
          </a:p>
        </p:txBody>
      </p:sp>
      <p:pic>
        <p:nvPicPr>
          <p:cNvPr id="2" name="Graphic 1">
            <a:extLst>
              <a:ext uri="{FF2B5EF4-FFF2-40B4-BE49-F238E27FC236}">
                <a16:creationId xmlns:a16="http://schemas.microsoft.com/office/drawing/2014/main" id="{A9E81223-D8FC-EE1E-6810-7B2FD007350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245813" y="99970"/>
            <a:ext cx="223756" cy="223756"/>
          </a:xfrm>
          <a:prstGeom prst="rect">
            <a:avLst/>
          </a:prstGeom>
        </p:spPr>
      </p:pic>
      <p:sp>
        <p:nvSpPr>
          <p:cNvPr id="4" name="Text Placeholder 4">
            <a:extLst>
              <a:ext uri="{FF2B5EF4-FFF2-40B4-BE49-F238E27FC236}">
                <a16:creationId xmlns:a16="http://schemas.microsoft.com/office/drawing/2014/main" id="{E8969D9B-749E-D919-6496-4951AE940B9D}"/>
              </a:ext>
            </a:extLst>
          </p:cNvPr>
          <p:cNvSpPr>
            <a:spLocks noGrp="1"/>
          </p:cNvSpPr>
          <p:nvPr>
            <p:ph type="body" sz="quarter" idx="14" hasCustomPrompt="1"/>
          </p:nvPr>
        </p:nvSpPr>
        <p:spPr>
          <a:xfrm>
            <a:off x="674688" y="100013"/>
            <a:ext cx="7570787" cy="223837"/>
          </a:xfrm>
          <a:prstGeom prst="rect">
            <a:avLst/>
          </a:prstGeom>
        </p:spPr>
        <p:txBody>
          <a:bodyPr anchor="ctr"/>
          <a:lstStyle>
            <a:lvl1pPr>
              <a:defRPr sz="1100" b="1">
                <a:solidFill>
                  <a:schemeClr val="bg1"/>
                </a:solidFill>
                <a:latin typeface="+mj-lt"/>
              </a:defRPr>
            </a:lvl1pPr>
          </a:lstStyle>
          <a:p>
            <a:pPr lvl="0"/>
            <a:r>
              <a:rPr lang="en-US" dirty="0"/>
              <a:t>Section title</a:t>
            </a:r>
            <a:endParaRPr lang="en-GB" dirty="0"/>
          </a:p>
        </p:txBody>
      </p:sp>
    </p:spTree>
    <p:extLst>
      <p:ext uri="{BB962C8B-B14F-4D97-AF65-F5344CB8AC3E}">
        <p14:creationId xmlns:p14="http://schemas.microsoft.com/office/powerpoint/2010/main" val="31387788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Slide with column and box">
    <p:spTree>
      <p:nvGrpSpPr>
        <p:cNvPr id="1" name=""/>
        <p:cNvGrpSpPr/>
        <p:nvPr/>
      </p:nvGrpSpPr>
      <p:grpSpPr>
        <a:xfrm>
          <a:off x="0" y="0"/>
          <a:ext cx="0" cy="0"/>
          <a:chOff x="0" y="0"/>
          <a:chExt cx="0" cy="0"/>
        </a:xfrm>
      </p:grpSpPr>
      <p:cxnSp>
        <p:nvCxnSpPr>
          <p:cNvPr id="6" name="Google Shape;555;p32">
            <a:extLst>
              <a:ext uri="{FF2B5EF4-FFF2-40B4-BE49-F238E27FC236}">
                <a16:creationId xmlns:a16="http://schemas.microsoft.com/office/drawing/2014/main" id="{46B37E11-9CD2-C786-42E0-95B538DD89D7}"/>
              </a:ext>
            </a:extLst>
          </p:cNvPr>
          <p:cNvCxnSpPr/>
          <p:nvPr userDrawn="1"/>
        </p:nvCxnSpPr>
        <p:spPr>
          <a:xfrm>
            <a:off x="705600" y="4735992"/>
            <a:ext cx="7732800" cy="0"/>
          </a:xfrm>
          <a:prstGeom prst="straightConnector1">
            <a:avLst/>
          </a:prstGeom>
          <a:noFill/>
          <a:ln w="9525" cap="flat" cmpd="sng">
            <a:solidFill>
              <a:schemeClr val="tx2"/>
            </a:solidFill>
            <a:prstDash val="solid"/>
            <a:round/>
            <a:headEnd type="oval" w="med" len="med"/>
            <a:tailEnd type="oval" w="med" len="med"/>
          </a:ln>
        </p:spPr>
      </p:cxnSp>
      <p:sp>
        <p:nvSpPr>
          <p:cNvPr id="19" name="Rectangle 18">
            <a:extLst>
              <a:ext uri="{FF2B5EF4-FFF2-40B4-BE49-F238E27FC236}">
                <a16:creationId xmlns:a16="http://schemas.microsoft.com/office/drawing/2014/main" id="{5DD650C6-83E4-7AF0-5814-1131B60EA7D7}"/>
              </a:ext>
            </a:extLst>
          </p:cNvPr>
          <p:cNvSpPr/>
          <p:nvPr userDrawn="1"/>
        </p:nvSpPr>
        <p:spPr>
          <a:xfrm>
            <a:off x="0" y="0"/>
            <a:ext cx="9275857" cy="4242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2" name="Google Shape;82;p22">
            <a:extLst>
              <a:ext uri="{FF2B5EF4-FFF2-40B4-BE49-F238E27FC236}">
                <a16:creationId xmlns:a16="http://schemas.microsoft.com/office/drawing/2014/main" id="{94C94675-86D1-86EE-B14F-71BD8EDDA08D}"/>
              </a:ext>
            </a:extLst>
          </p:cNvPr>
          <p:cNvSpPr txBox="1">
            <a:spLocks/>
          </p:cNvSpPr>
          <p:nvPr userDrawn="1"/>
        </p:nvSpPr>
        <p:spPr>
          <a:xfrm>
            <a:off x="720000"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chemeClr val="accent5"/>
                </a:solidFill>
              </a:rPr>
              <a:t>© Cornerstone Barristers · cornerstonebarristers.com · @cornerstonebarr</a:t>
            </a:r>
          </a:p>
        </p:txBody>
      </p:sp>
      <p:sp>
        <p:nvSpPr>
          <p:cNvPr id="23" name="Rectangle 22">
            <a:extLst>
              <a:ext uri="{FF2B5EF4-FFF2-40B4-BE49-F238E27FC236}">
                <a16:creationId xmlns:a16="http://schemas.microsoft.com/office/drawing/2014/main" id="{BE911EAF-2B70-ED71-BE81-A8014669F394}"/>
              </a:ext>
            </a:extLst>
          </p:cNvPr>
          <p:cNvSpPr/>
          <p:nvPr userDrawn="1"/>
        </p:nvSpPr>
        <p:spPr>
          <a:xfrm>
            <a:off x="0" y="5043530"/>
            <a:ext cx="9275857" cy="999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25" name="Graphic 24">
            <a:extLst>
              <a:ext uri="{FF2B5EF4-FFF2-40B4-BE49-F238E27FC236}">
                <a16:creationId xmlns:a16="http://schemas.microsoft.com/office/drawing/2014/main" id="{A3FA842B-38E1-092E-6CCB-F484F45D9EF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5400000">
            <a:off x="-1254874" y="2852784"/>
            <a:ext cx="2659678" cy="380720"/>
          </a:xfrm>
          <a:prstGeom prst="rect">
            <a:avLst/>
          </a:prstGeom>
        </p:spPr>
      </p:pic>
      <p:sp>
        <p:nvSpPr>
          <p:cNvPr id="28" name="Text Placeholder 26">
            <a:extLst>
              <a:ext uri="{FF2B5EF4-FFF2-40B4-BE49-F238E27FC236}">
                <a16:creationId xmlns:a16="http://schemas.microsoft.com/office/drawing/2014/main" id="{24EBE9E5-A9DF-8204-E1B4-0D259C0F90F5}"/>
              </a:ext>
            </a:extLst>
          </p:cNvPr>
          <p:cNvSpPr>
            <a:spLocks noGrp="1"/>
          </p:cNvSpPr>
          <p:nvPr>
            <p:ph type="body" sz="quarter" idx="10"/>
          </p:nvPr>
        </p:nvSpPr>
        <p:spPr>
          <a:xfrm>
            <a:off x="719850" y="1641840"/>
            <a:ext cx="3806113" cy="2991575"/>
          </a:xfrm>
          <a:prstGeom prst="rect">
            <a:avLst/>
          </a:prstGeom>
        </p:spPr>
        <p:txBody>
          <a:bodyPr/>
          <a:lstStyle>
            <a:lvl1pPr>
              <a:defRPr sz="1100">
                <a:solidFill>
                  <a:schemeClr val="tx1"/>
                </a:solidFill>
                <a:latin typeface="+mn-lt"/>
              </a:defRPr>
            </a:lvl1pPr>
            <a:lvl2pPr marL="171450" indent="-171450">
              <a:buFont typeface="Arial" panose="020B0604020202020204" pitchFamily="34" charset="0"/>
              <a:buChar char="•"/>
              <a:defRPr sz="1100">
                <a:solidFill>
                  <a:schemeClr val="tx1"/>
                </a:solidFill>
                <a:latin typeface="+mn-lt"/>
              </a:defRPr>
            </a:lvl2pPr>
            <a:lvl3pPr marL="358775" indent="-171450">
              <a:buClr>
                <a:schemeClr val="tx2"/>
              </a:buClr>
              <a:buFont typeface="Arial" panose="020B0604020202020204" pitchFamily="34" charset="0"/>
              <a:buChar char="•"/>
              <a:tabLst>
                <a:tab pos="447675" algn="l"/>
              </a:tabLst>
              <a:defRPr sz="1100">
                <a:solidFill>
                  <a:schemeClr val="tx1"/>
                </a:solidFill>
                <a:latin typeface="+mn-lt"/>
              </a:defRPr>
            </a:lvl3pPr>
            <a:lvl4pPr marL="538163" indent="-171450">
              <a:buClr>
                <a:schemeClr val="accent5"/>
              </a:buClr>
              <a:buFont typeface="Arial" panose="020B0604020202020204" pitchFamily="34" charset="0"/>
              <a:buChar char="•"/>
              <a:defRPr sz="1100">
                <a:solidFill>
                  <a:schemeClr val="tx1"/>
                </a:solidFill>
                <a:latin typeface="+mn-lt"/>
              </a:defRPr>
            </a:lvl4pPr>
            <a:lvl5pPr marL="806450" indent="-171450">
              <a:buClr>
                <a:schemeClr val="bg2"/>
              </a:buClr>
              <a:buFont typeface="Arial" panose="020B0604020202020204" pitchFamily="34" charset="0"/>
              <a:buChar char="•"/>
              <a:defRPr lang="en-GB" sz="1100" dirty="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4"/>
            <a:endParaRPr lang="en-US" dirty="0"/>
          </a:p>
          <a:p>
            <a:pPr lvl="4"/>
            <a:endParaRPr lang="en-GB" dirty="0"/>
          </a:p>
        </p:txBody>
      </p:sp>
      <p:sp>
        <p:nvSpPr>
          <p:cNvPr id="31" name="Text Placeholder 30">
            <a:extLst>
              <a:ext uri="{FF2B5EF4-FFF2-40B4-BE49-F238E27FC236}">
                <a16:creationId xmlns:a16="http://schemas.microsoft.com/office/drawing/2014/main" id="{60C5E8C4-76CE-75A0-C88B-603BA9F7B3B1}"/>
              </a:ext>
            </a:extLst>
          </p:cNvPr>
          <p:cNvSpPr>
            <a:spLocks noGrp="1"/>
          </p:cNvSpPr>
          <p:nvPr>
            <p:ph type="body" sz="quarter" idx="12" hasCustomPrompt="1"/>
          </p:nvPr>
        </p:nvSpPr>
        <p:spPr>
          <a:xfrm>
            <a:off x="719138" y="725184"/>
            <a:ext cx="7720012" cy="531886"/>
          </a:xfrm>
          <a:prstGeom prst="rect">
            <a:avLst/>
          </a:prstGeom>
        </p:spPr>
        <p:txBody>
          <a:bodyPr/>
          <a:lstStyle>
            <a:lvl1pPr>
              <a:defRPr sz="2800" b="1">
                <a:solidFill>
                  <a:schemeClr val="accent1"/>
                </a:solidFill>
                <a:latin typeface="+mj-lt"/>
              </a:defRPr>
            </a:lvl1pPr>
          </a:lstStyle>
          <a:p>
            <a:pPr lvl="0"/>
            <a:r>
              <a:rPr lang="en-GB" noProof="0" dirty="0"/>
              <a:t>Slide with column and box</a:t>
            </a:r>
          </a:p>
        </p:txBody>
      </p:sp>
      <p:sp>
        <p:nvSpPr>
          <p:cNvPr id="3" name="Text Placeholder 26">
            <a:extLst>
              <a:ext uri="{FF2B5EF4-FFF2-40B4-BE49-F238E27FC236}">
                <a16:creationId xmlns:a16="http://schemas.microsoft.com/office/drawing/2014/main" id="{3370A670-7728-C5F0-9628-F83E41372502}"/>
              </a:ext>
            </a:extLst>
          </p:cNvPr>
          <p:cNvSpPr>
            <a:spLocks noGrp="1"/>
          </p:cNvSpPr>
          <p:nvPr>
            <p:ph type="body" sz="quarter" idx="13"/>
          </p:nvPr>
        </p:nvSpPr>
        <p:spPr>
          <a:xfrm>
            <a:off x="4637928" y="1640581"/>
            <a:ext cx="3806113" cy="2991575"/>
          </a:xfrm>
          <a:prstGeom prst="rect">
            <a:avLst/>
          </a:prstGeom>
          <a:solidFill>
            <a:srgbClr val="F2F6F6"/>
          </a:solidFill>
          <a:effectLst>
            <a:outerShdw blurRad="25400" dist="63500" dir="2760000" sx="99000" sy="99000" algn="ctr" rotWithShape="0">
              <a:schemeClr val="accent5">
                <a:alpha val="24000"/>
              </a:schemeClr>
            </a:outerShdw>
          </a:effectLst>
        </p:spPr>
        <p:txBody>
          <a:bodyPr/>
          <a:lstStyle>
            <a:lvl1pPr marL="177800" indent="0">
              <a:defRPr sz="1100">
                <a:solidFill>
                  <a:schemeClr val="tx1"/>
                </a:solidFill>
                <a:latin typeface="+mn-lt"/>
              </a:defRPr>
            </a:lvl1pPr>
            <a:lvl2pPr marL="360363" indent="-171450">
              <a:buFont typeface="Arial" panose="020B0604020202020204" pitchFamily="34" charset="0"/>
              <a:buChar char="•"/>
              <a:defRPr sz="1100">
                <a:solidFill>
                  <a:schemeClr val="tx1"/>
                </a:solidFill>
                <a:latin typeface="+mn-lt"/>
              </a:defRPr>
            </a:lvl2pPr>
            <a:lvl3pPr marL="538163" indent="-171450">
              <a:buClr>
                <a:schemeClr val="tx2"/>
              </a:buClr>
              <a:buFont typeface="Arial" panose="020B0604020202020204" pitchFamily="34" charset="0"/>
              <a:buChar char="•"/>
              <a:tabLst>
                <a:tab pos="447675" algn="l"/>
              </a:tabLst>
              <a:defRPr sz="1100">
                <a:solidFill>
                  <a:schemeClr val="tx1"/>
                </a:solidFill>
                <a:latin typeface="+mn-lt"/>
              </a:defRPr>
            </a:lvl3pPr>
            <a:lvl4pPr marL="715963" indent="-171450">
              <a:buClr>
                <a:schemeClr val="accent5"/>
              </a:buClr>
              <a:buFont typeface="Arial" panose="020B0604020202020204" pitchFamily="34" charset="0"/>
              <a:buChar char="•"/>
              <a:defRPr sz="1100">
                <a:solidFill>
                  <a:schemeClr val="tx1"/>
                </a:solidFill>
                <a:latin typeface="+mn-lt"/>
              </a:defRPr>
            </a:lvl4pPr>
            <a:lvl5pPr marL="985838" indent="-171450">
              <a:buClr>
                <a:schemeClr val="bg2"/>
              </a:buClr>
              <a:buFont typeface="Arial" panose="020B0604020202020204" pitchFamily="34" charset="0"/>
              <a:buChar char="•"/>
              <a:defRPr lang="en-GB" sz="1100" dirty="0">
                <a:solidFill>
                  <a:schemeClr val="tx1"/>
                </a:solidFill>
              </a:defRPr>
            </a:lvl5pPr>
          </a:lstStyle>
          <a:p>
            <a:pPr lvl="0"/>
            <a:endParaRPr lang="en-GB" noProof="0"/>
          </a:p>
          <a:p>
            <a:pPr lvl="0"/>
            <a:endParaRPr lang="en-GB" noProof="0"/>
          </a:p>
          <a:p>
            <a:pPr lvl="0"/>
            <a:endParaRPr lang="en-GB" noProof="0"/>
          </a:p>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a:p>
            <a:pPr lvl="4"/>
            <a:endParaRPr lang="en-GB" noProof="0"/>
          </a:p>
          <a:p>
            <a:pPr lvl="4"/>
            <a:endParaRPr lang="en-GB" noProof="0"/>
          </a:p>
        </p:txBody>
      </p:sp>
      <p:sp>
        <p:nvSpPr>
          <p:cNvPr id="5" name="Text Placeholder 4">
            <a:extLst>
              <a:ext uri="{FF2B5EF4-FFF2-40B4-BE49-F238E27FC236}">
                <a16:creationId xmlns:a16="http://schemas.microsoft.com/office/drawing/2014/main" id="{639A3C26-2428-D4D9-51FD-457641C9EE7F}"/>
              </a:ext>
            </a:extLst>
          </p:cNvPr>
          <p:cNvSpPr>
            <a:spLocks noGrp="1"/>
          </p:cNvSpPr>
          <p:nvPr>
            <p:ph type="body" sz="quarter" idx="14" hasCustomPrompt="1"/>
          </p:nvPr>
        </p:nvSpPr>
        <p:spPr>
          <a:xfrm>
            <a:off x="4848225" y="1712913"/>
            <a:ext cx="3590925" cy="430212"/>
          </a:xfrm>
          <a:prstGeom prst="rect">
            <a:avLst/>
          </a:prstGeom>
        </p:spPr>
        <p:txBody>
          <a:bodyPr anchor="ctr"/>
          <a:lstStyle>
            <a:lvl1pPr>
              <a:defRPr sz="1100" b="1">
                <a:solidFill>
                  <a:schemeClr val="tx1"/>
                </a:solidFill>
                <a:latin typeface="+mj-lt"/>
              </a:defRPr>
            </a:lvl1pPr>
          </a:lstStyle>
          <a:p>
            <a:pPr lvl="0"/>
            <a:r>
              <a:rPr lang="en-GB" noProof="0"/>
              <a:t>Box title</a:t>
            </a:r>
          </a:p>
        </p:txBody>
      </p:sp>
      <p:cxnSp>
        <p:nvCxnSpPr>
          <p:cNvPr id="8" name="Straight Connector 7">
            <a:extLst>
              <a:ext uri="{FF2B5EF4-FFF2-40B4-BE49-F238E27FC236}">
                <a16:creationId xmlns:a16="http://schemas.microsoft.com/office/drawing/2014/main" id="{C68C5F62-9B18-A146-D5D5-4D34CEA712D2}"/>
              </a:ext>
            </a:extLst>
          </p:cNvPr>
          <p:cNvCxnSpPr>
            <a:cxnSpLocks/>
          </p:cNvCxnSpPr>
          <p:nvPr userDrawn="1"/>
        </p:nvCxnSpPr>
        <p:spPr>
          <a:xfrm>
            <a:off x="4637928" y="1640581"/>
            <a:ext cx="0" cy="2991575"/>
          </a:xfrm>
          <a:prstGeom prst="line">
            <a:avLst/>
          </a:prstGeom>
          <a:ln w="28575">
            <a:solidFill>
              <a:srgbClr val="F05AA0"/>
            </a:solidFill>
          </a:ln>
          <a:effectLst/>
        </p:spPr>
        <p:style>
          <a:lnRef idx="1">
            <a:schemeClr val="accent2"/>
          </a:lnRef>
          <a:fillRef idx="0">
            <a:schemeClr val="accent2"/>
          </a:fillRef>
          <a:effectRef idx="0">
            <a:schemeClr val="accent2"/>
          </a:effectRef>
          <a:fontRef idx="minor">
            <a:schemeClr val="tx1"/>
          </a:fontRef>
        </p:style>
      </p:cxnSp>
      <p:pic>
        <p:nvPicPr>
          <p:cNvPr id="2" name="Graphic 1">
            <a:extLst>
              <a:ext uri="{FF2B5EF4-FFF2-40B4-BE49-F238E27FC236}">
                <a16:creationId xmlns:a16="http://schemas.microsoft.com/office/drawing/2014/main" id="{C93DD896-2621-BEC0-D4F9-05FD03EE5E35}"/>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8245813" y="99970"/>
            <a:ext cx="223756" cy="223756"/>
          </a:xfrm>
          <a:prstGeom prst="rect">
            <a:avLst/>
          </a:prstGeom>
        </p:spPr>
      </p:pic>
      <p:sp>
        <p:nvSpPr>
          <p:cNvPr id="4" name="Text Placeholder 4">
            <a:extLst>
              <a:ext uri="{FF2B5EF4-FFF2-40B4-BE49-F238E27FC236}">
                <a16:creationId xmlns:a16="http://schemas.microsoft.com/office/drawing/2014/main" id="{18A4C548-2BD8-66C4-4342-6FDA7E77E051}"/>
              </a:ext>
            </a:extLst>
          </p:cNvPr>
          <p:cNvSpPr>
            <a:spLocks noGrp="1"/>
          </p:cNvSpPr>
          <p:nvPr>
            <p:ph type="body" sz="quarter" idx="15" hasCustomPrompt="1"/>
          </p:nvPr>
        </p:nvSpPr>
        <p:spPr>
          <a:xfrm>
            <a:off x="674688" y="100013"/>
            <a:ext cx="7570787" cy="223837"/>
          </a:xfrm>
          <a:prstGeom prst="rect">
            <a:avLst/>
          </a:prstGeom>
        </p:spPr>
        <p:txBody>
          <a:bodyPr anchor="ctr"/>
          <a:lstStyle>
            <a:lvl1pPr>
              <a:defRPr sz="1100" b="1">
                <a:solidFill>
                  <a:schemeClr val="bg1"/>
                </a:solidFill>
                <a:latin typeface="+mj-lt"/>
              </a:defRPr>
            </a:lvl1pPr>
          </a:lstStyle>
          <a:p>
            <a:pPr lvl="0"/>
            <a:r>
              <a:rPr lang="en-US" dirty="0"/>
              <a:t>Section title</a:t>
            </a:r>
            <a:endParaRPr lang="en-GB" dirty="0"/>
          </a:p>
        </p:txBody>
      </p:sp>
    </p:spTree>
    <p:extLst>
      <p:ext uri="{BB962C8B-B14F-4D97-AF65-F5344CB8AC3E}">
        <p14:creationId xmlns:p14="http://schemas.microsoft.com/office/powerpoint/2010/main" val="381023221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_One column and picure on the right">
    <p:spTree>
      <p:nvGrpSpPr>
        <p:cNvPr id="1" name=""/>
        <p:cNvGrpSpPr/>
        <p:nvPr/>
      </p:nvGrpSpPr>
      <p:grpSpPr>
        <a:xfrm>
          <a:off x="0" y="0"/>
          <a:ext cx="0" cy="0"/>
          <a:chOff x="0" y="0"/>
          <a:chExt cx="0" cy="0"/>
        </a:xfrm>
      </p:grpSpPr>
      <p:sp>
        <p:nvSpPr>
          <p:cNvPr id="47" name="Picture Placeholder 46">
            <a:extLst>
              <a:ext uri="{FF2B5EF4-FFF2-40B4-BE49-F238E27FC236}">
                <a16:creationId xmlns:a16="http://schemas.microsoft.com/office/drawing/2014/main" id="{08B464E9-8D1C-E071-CC1B-CF7A940DDB0A}"/>
              </a:ext>
            </a:extLst>
          </p:cNvPr>
          <p:cNvSpPr>
            <a:spLocks noGrp="1"/>
          </p:cNvSpPr>
          <p:nvPr>
            <p:ph type="pic" sz="quarter" idx="13"/>
          </p:nvPr>
        </p:nvSpPr>
        <p:spPr>
          <a:xfrm>
            <a:off x="4747098" y="725183"/>
            <a:ext cx="3677052" cy="3875391"/>
          </a:xfrm>
          <a:prstGeom prst="rect">
            <a:avLst/>
          </a:prstGeom>
        </p:spPr>
        <p:txBody>
          <a:bodyPr/>
          <a:lstStyle/>
          <a:p>
            <a:endParaRPr lang="en-GB"/>
          </a:p>
        </p:txBody>
      </p:sp>
      <p:sp>
        <p:nvSpPr>
          <p:cNvPr id="7" name="Google Shape;267;p26">
            <a:extLst>
              <a:ext uri="{FF2B5EF4-FFF2-40B4-BE49-F238E27FC236}">
                <a16:creationId xmlns:a16="http://schemas.microsoft.com/office/drawing/2014/main" id="{63E0EB4F-C5D6-855D-78E4-12E995650CCF}"/>
              </a:ext>
            </a:extLst>
          </p:cNvPr>
          <p:cNvSpPr/>
          <p:nvPr userDrawn="1"/>
        </p:nvSpPr>
        <p:spPr>
          <a:xfrm>
            <a:off x="7382620" y="2460496"/>
            <a:ext cx="1432200" cy="1432200"/>
          </a:xfrm>
          <a:prstGeom prst="ellipse">
            <a:avLst/>
          </a:prstGeom>
          <a:solidFill>
            <a:schemeClr val="bg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Text Placeholder 26">
            <a:extLst>
              <a:ext uri="{FF2B5EF4-FFF2-40B4-BE49-F238E27FC236}">
                <a16:creationId xmlns:a16="http://schemas.microsoft.com/office/drawing/2014/main" id="{66FD501B-497B-6225-4225-A4C2FB3302BC}"/>
              </a:ext>
            </a:extLst>
          </p:cNvPr>
          <p:cNvSpPr>
            <a:spLocks noGrp="1"/>
          </p:cNvSpPr>
          <p:nvPr>
            <p:ph type="body" sz="quarter" idx="10"/>
          </p:nvPr>
        </p:nvSpPr>
        <p:spPr>
          <a:xfrm>
            <a:off x="719850" y="1747737"/>
            <a:ext cx="3806113" cy="2885678"/>
          </a:xfrm>
          <a:prstGeom prst="rect">
            <a:avLst/>
          </a:prstGeom>
        </p:spPr>
        <p:txBody>
          <a:bodyPr/>
          <a:lstStyle>
            <a:lvl1pPr>
              <a:defRPr sz="1100">
                <a:solidFill>
                  <a:schemeClr val="tx1"/>
                </a:solidFill>
                <a:latin typeface="+mn-lt"/>
              </a:defRPr>
            </a:lvl1pPr>
            <a:lvl2pPr marL="171450" indent="-171450">
              <a:buFont typeface="Arial" panose="020B0604020202020204" pitchFamily="34" charset="0"/>
              <a:buChar char="•"/>
              <a:defRPr sz="1100">
                <a:solidFill>
                  <a:schemeClr val="tx1"/>
                </a:solidFill>
                <a:latin typeface="+mn-lt"/>
              </a:defRPr>
            </a:lvl2pPr>
            <a:lvl3pPr marL="358775" indent="-171450">
              <a:buClr>
                <a:schemeClr val="tx2"/>
              </a:buClr>
              <a:buFont typeface="Arial" panose="020B0604020202020204" pitchFamily="34" charset="0"/>
              <a:buChar char="•"/>
              <a:tabLst>
                <a:tab pos="447675" algn="l"/>
              </a:tabLst>
              <a:defRPr sz="1100">
                <a:solidFill>
                  <a:schemeClr val="tx1"/>
                </a:solidFill>
                <a:latin typeface="+mn-lt"/>
              </a:defRPr>
            </a:lvl3pPr>
            <a:lvl4pPr marL="538163" indent="-171450">
              <a:buClr>
                <a:schemeClr val="accent5"/>
              </a:buClr>
              <a:buFont typeface="Arial" panose="020B0604020202020204" pitchFamily="34" charset="0"/>
              <a:buChar char="•"/>
              <a:defRPr sz="1100">
                <a:solidFill>
                  <a:schemeClr val="tx1"/>
                </a:solidFill>
                <a:latin typeface="+mn-lt"/>
              </a:defRPr>
            </a:lvl4pPr>
            <a:lvl5pPr marL="806450" indent="-171450">
              <a:buClr>
                <a:schemeClr val="bg2"/>
              </a:buClr>
              <a:buFont typeface="Arial" panose="020B0604020202020204" pitchFamily="34" charset="0"/>
              <a:buChar char="•"/>
              <a:defRPr lang="en-GB" sz="1100" dirty="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4"/>
            <a:endParaRPr lang="en-US" dirty="0"/>
          </a:p>
          <a:p>
            <a:pPr lvl="4"/>
            <a:endParaRPr lang="en-GB" dirty="0"/>
          </a:p>
        </p:txBody>
      </p:sp>
      <p:sp>
        <p:nvSpPr>
          <p:cNvPr id="38" name="Text Placeholder 30">
            <a:extLst>
              <a:ext uri="{FF2B5EF4-FFF2-40B4-BE49-F238E27FC236}">
                <a16:creationId xmlns:a16="http://schemas.microsoft.com/office/drawing/2014/main" id="{7BA372E3-64C8-32B5-5879-BF3B258844BC}"/>
              </a:ext>
            </a:extLst>
          </p:cNvPr>
          <p:cNvSpPr>
            <a:spLocks noGrp="1"/>
          </p:cNvSpPr>
          <p:nvPr>
            <p:ph type="body" sz="quarter" idx="12" hasCustomPrompt="1"/>
          </p:nvPr>
        </p:nvSpPr>
        <p:spPr>
          <a:xfrm>
            <a:off x="719138" y="725184"/>
            <a:ext cx="3806113" cy="531886"/>
          </a:xfrm>
          <a:prstGeom prst="rect">
            <a:avLst/>
          </a:prstGeom>
        </p:spPr>
        <p:txBody>
          <a:bodyPr/>
          <a:lstStyle>
            <a:lvl1pPr>
              <a:defRPr sz="2800" b="1">
                <a:solidFill>
                  <a:schemeClr val="accent1"/>
                </a:solidFill>
                <a:latin typeface="+mj-lt"/>
              </a:defRPr>
            </a:lvl1pPr>
          </a:lstStyle>
          <a:p>
            <a:pPr lvl="0"/>
            <a:r>
              <a:rPr lang="en-GB" noProof="0" dirty="0"/>
              <a:t>One column and picture on the right</a:t>
            </a:r>
          </a:p>
        </p:txBody>
      </p:sp>
      <p:cxnSp>
        <p:nvCxnSpPr>
          <p:cNvPr id="39" name="Google Shape;555;p32">
            <a:extLst>
              <a:ext uri="{FF2B5EF4-FFF2-40B4-BE49-F238E27FC236}">
                <a16:creationId xmlns:a16="http://schemas.microsoft.com/office/drawing/2014/main" id="{8E0E047D-EC28-9F78-ED63-3C21812A60E8}"/>
              </a:ext>
            </a:extLst>
          </p:cNvPr>
          <p:cNvCxnSpPr/>
          <p:nvPr userDrawn="1"/>
        </p:nvCxnSpPr>
        <p:spPr>
          <a:xfrm>
            <a:off x="705600" y="4735992"/>
            <a:ext cx="7732800" cy="0"/>
          </a:xfrm>
          <a:prstGeom prst="straightConnector1">
            <a:avLst/>
          </a:prstGeom>
          <a:noFill/>
          <a:ln w="9525" cap="flat" cmpd="sng">
            <a:solidFill>
              <a:schemeClr val="tx2"/>
            </a:solidFill>
            <a:prstDash val="solid"/>
            <a:round/>
            <a:headEnd type="oval" w="med" len="med"/>
            <a:tailEnd type="oval" w="med" len="med"/>
          </a:ln>
        </p:spPr>
      </p:cxnSp>
      <p:sp>
        <p:nvSpPr>
          <p:cNvPr id="40" name="Rectangle 39">
            <a:extLst>
              <a:ext uri="{FF2B5EF4-FFF2-40B4-BE49-F238E27FC236}">
                <a16:creationId xmlns:a16="http://schemas.microsoft.com/office/drawing/2014/main" id="{E39BF2AC-3343-7775-8AEC-63995D839C4A}"/>
              </a:ext>
            </a:extLst>
          </p:cNvPr>
          <p:cNvSpPr/>
          <p:nvPr userDrawn="1"/>
        </p:nvSpPr>
        <p:spPr>
          <a:xfrm>
            <a:off x="0" y="0"/>
            <a:ext cx="9275857" cy="4242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2" name="Google Shape;82;p22">
            <a:extLst>
              <a:ext uri="{FF2B5EF4-FFF2-40B4-BE49-F238E27FC236}">
                <a16:creationId xmlns:a16="http://schemas.microsoft.com/office/drawing/2014/main" id="{9022DD1B-B488-68E6-615E-38E0EBA44F93}"/>
              </a:ext>
            </a:extLst>
          </p:cNvPr>
          <p:cNvSpPr txBox="1">
            <a:spLocks/>
          </p:cNvSpPr>
          <p:nvPr userDrawn="1"/>
        </p:nvSpPr>
        <p:spPr>
          <a:xfrm>
            <a:off x="720000"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chemeClr val="accent5"/>
                </a:solidFill>
              </a:rPr>
              <a:t>© Cornerstone Barristers · cornerstonebarristers.com · @cornerstonebarr</a:t>
            </a:r>
          </a:p>
        </p:txBody>
      </p:sp>
      <p:sp>
        <p:nvSpPr>
          <p:cNvPr id="43" name="Rectangle 42">
            <a:extLst>
              <a:ext uri="{FF2B5EF4-FFF2-40B4-BE49-F238E27FC236}">
                <a16:creationId xmlns:a16="http://schemas.microsoft.com/office/drawing/2014/main" id="{6A4411AD-5923-82DA-90EF-BEB088F95FC2}"/>
              </a:ext>
            </a:extLst>
          </p:cNvPr>
          <p:cNvSpPr/>
          <p:nvPr userDrawn="1"/>
        </p:nvSpPr>
        <p:spPr>
          <a:xfrm>
            <a:off x="0" y="5043530"/>
            <a:ext cx="9275857" cy="999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45" name="Graphic 44">
            <a:extLst>
              <a:ext uri="{FF2B5EF4-FFF2-40B4-BE49-F238E27FC236}">
                <a16:creationId xmlns:a16="http://schemas.microsoft.com/office/drawing/2014/main" id="{7F156DB2-6DB7-4E17-0353-449ABD1EFC3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637928" y="483293"/>
            <a:ext cx="2659678" cy="380720"/>
          </a:xfrm>
          <a:prstGeom prst="rect">
            <a:avLst/>
          </a:prstGeom>
        </p:spPr>
      </p:pic>
      <p:pic>
        <p:nvPicPr>
          <p:cNvPr id="2" name="Graphic 1">
            <a:extLst>
              <a:ext uri="{FF2B5EF4-FFF2-40B4-BE49-F238E27FC236}">
                <a16:creationId xmlns:a16="http://schemas.microsoft.com/office/drawing/2014/main" id="{2FDBE5E2-FAF6-F558-D9C3-33C08C92B2DA}"/>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8245813" y="99970"/>
            <a:ext cx="223756" cy="223756"/>
          </a:xfrm>
          <a:prstGeom prst="rect">
            <a:avLst/>
          </a:prstGeom>
        </p:spPr>
      </p:pic>
      <p:sp>
        <p:nvSpPr>
          <p:cNvPr id="3" name="Text Placeholder 4">
            <a:extLst>
              <a:ext uri="{FF2B5EF4-FFF2-40B4-BE49-F238E27FC236}">
                <a16:creationId xmlns:a16="http://schemas.microsoft.com/office/drawing/2014/main" id="{87E91D1C-7F41-9A34-F63C-EB830C250DAC}"/>
              </a:ext>
            </a:extLst>
          </p:cNvPr>
          <p:cNvSpPr>
            <a:spLocks noGrp="1"/>
          </p:cNvSpPr>
          <p:nvPr>
            <p:ph type="body" sz="quarter" idx="14" hasCustomPrompt="1"/>
          </p:nvPr>
        </p:nvSpPr>
        <p:spPr>
          <a:xfrm>
            <a:off x="674688" y="100013"/>
            <a:ext cx="7570787" cy="223837"/>
          </a:xfrm>
          <a:prstGeom prst="rect">
            <a:avLst/>
          </a:prstGeom>
        </p:spPr>
        <p:txBody>
          <a:bodyPr anchor="ctr"/>
          <a:lstStyle>
            <a:lvl1pPr>
              <a:defRPr sz="1100" b="1">
                <a:solidFill>
                  <a:schemeClr val="bg1"/>
                </a:solidFill>
                <a:latin typeface="+mj-lt"/>
              </a:defRPr>
            </a:lvl1pPr>
          </a:lstStyle>
          <a:p>
            <a:pPr lvl="0"/>
            <a:r>
              <a:rPr lang="en-US" dirty="0"/>
              <a:t>Section title</a:t>
            </a:r>
            <a:endParaRPr lang="en-GB" dirty="0"/>
          </a:p>
        </p:txBody>
      </p:sp>
    </p:spTree>
    <p:extLst>
      <p:ext uri="{BB962C8B-B14F-4D97-AF65-F5344CB8AC3E}">
        <p14:creationId xmlns:p14="http://schemas.microsoft.com/office/powerpoint/2010/main" val="3636760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slide" preserve="1" userDrawn="1">
  <p:cSld name="Section title or note">
    <p:bg>
      <p:bgRef idx="1001">
        <a:schemeClr val="bg2"/>
      </p:bgRef>
    </p:bg>
    <p:spTree>
      <p:nvGrpSpPr>
        <p:cNvPr id="1" name="Shape 8"/>
        <p:cNvGrpSpPr/>
        <p:nvPr/>
      </p:nvGrpSpPr>
      <p:grpSpPr>
        <a:xfrm>
          <a:off x="0" y="0"/>
          <a:ext cx="0" cy="0"/>
          <a:chOff x="0" y="0"/>
          <a:chExt cx="0" cy="0"/>
        </a:xfrm>
      </p:grpSpPr>
      <p:sp>
        <p:nvSpPr>
          <p:cNvPr id="11" name="Google Shape;82;p22">
            <a:extLst>
              <a:ext uri="{FF2B5EF4-FFF2-40B4-BE49-F238E27FC236}">
                <a16:creationId xmlns:a16="http://schemas.microsoft.com/office/drawing/2014/main" id="{12B3DEAE-02BB-A5F8-62B0-14EFEC1219A9}"/>
              </a:ext>
            </a:extLst>
          </p:cNvPr>
          <p:cNvSpPr txBox="1">
            <a:spLocks/>
          </p:cNvSpPr>
          <p:nvPr userDrawn="1"/>
        </p:nvSpPr>
        <p:spPr>
          <a:xfrm>
            <a:off x="579201"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chemeClr val="bg1"/>
                </a:solidFill>
              </a:rPr>
              <a:t>© Cornerstone Barristers · cornerstonebarristers.com · @cornerstonebarr</a:t>
            </a:r>
          </a:p>
        </p:txBody>
      </p:sp>
      <p:pic>
        <p:nvPicPr>
          <p:cNvPr id="3" name="Graphic 2">
            <a:extLst>
              <a:ext uri="{FF2B5EF4-FFF2-40B4-BE49-F238E27FC236}">
                <a16:creationId xmlns:a16="http://schemas.microsoft.com/office/drawing/2014/main" id="{EA38D24E-3EFA-58B1-0426-258BD1BAB05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403107" y="3058206"/>
            <a:ext cx="2659678" cy="380720"/>
          </a:xfrm>
          <a:prstGeom prst="rect">
            <a:avLst/>
          </a:prstGeom>
        </p:spPr>
      </p:pic>
      <p:pic>
        <p:nvPicPr>
          <p:cNvPr id="5" name="Graphic 4">
            <a:extLst>
              <a:ext uri="{FF2B5EF4-FFF2-40B4-BE49-F238E27FC236}">
                <a16:creationId xmlns:a16="http://schemas.microsoft.com/office/drawing/2014/main" id="{5E510114-6CD5-E26A-4F56-E51B7A21E11F}"/>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674430" y="3058205"/>
            <a:ext cx="380721" cy="380721"/>
          </a:xfrm>
          <a:prstGeom prst="rect">
            <a:avLst/>
          </a:prstGeom>
        </p:spPr>
      </p:pic>
      <p:pic>
        <p:nvPicPr>
          <p:cNvPr id="6" name="Graphic 5">
            <a:extLst>
              <a:ext uri="{FF2B5EF4-FFF2-40B4-BE49-F238E27FC236}">
                <a16:creationId xmlns:a16="http://schemas.microsoft.com/office/drawing/2014/main" id="{A0E4AB4A-2DE8-3F54-5BB4-E15B6FC1E95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2521952" y="3058206"/>
            <a:ext cx="2659678" cy="380720"/>
          </a:xfrm>
          <a:prstGeom prst="rect">
            <a:avLst/>
          </a:prstGeom>
        </p:spPr>
      </p:pic>
      <p:sp>
        <p:nvSpPr>
          <p:cNvPr id="12" name="Text Placeholder 11">
            <a:extLst>
              <a:ext uri="{FF2B5EF4-FFF2-40B4-BE49-F238E27FC236}">
                <a16:creationId xmlns:a16="http://schemas.microsoft.com/office/drawing/2014/main" id="{65A494D3-4AEC-731C-8099-E817B27EF05B}"/>
              </a:ext>
            </a:extLst>
          </p:cNvPr>
          <p:cNvSpPr>
            <a:spLocks noGrp="1"/>
          </p:cNvSpPr>
          <p:nvPr>
            <p:ph type="body" sz="quarter" idx="10" hasCustomPrompt="1"/>
          </p:nvPr>
        </p:nvSpPr>
        <p:spPr>
          <a:xfrm>
            <a:off x="1327150" y="2968027"/>
            <a:ext cx="6965950" cy="544512"/>
          </a:xfrm>
          <a:prstGeom prst="rect">
            <a:avLst/>
          </a:prstGeom>
        </p:spPr>
        <p:txBody>
          <a:bodyPr/>
          <a:lstStyle>
            <a:lvl1pPr>
              <a:defRPr sz="1600" b="1">
                <a:solidFill>
                  <a:schemeClr val="tx1"/>
                </a:solidFill>
                <a:latin typeface="+mj-lt"/>
              </a:defRPr>
            </a:lvl1pPr>
            <a:lvl2pPr>
              <a:defRPr sz="1600" b="1">
                <a:solidFill>
                  <a:schemeClr val="tx1"/>
                </a:solidFill>
                <a:latin typeface="+mj-lt"/>
              </a:defRPr>
            </a:lvl2pPr>
            <a:lvl3pPr>
              <a:defRPr sz="1600" b="1">
                <a:solidFill>
                  <a:schemeClr val="tx1"/>
                </a:solidFill>
                <a:latin typeface="+mj-lt"/>
              </a:defRPr>
            </a:lvl3pPr>
            <a:lvl4pPr>
              <a:defRPr sz="1600" b="1">
                <a:solidFill>
                  <a:schemeClr val="tx1"/>
                </a:solidFill>
                <a:latin typeface="+mj-lt"/>
              </a:defRPr>
            </a:lvl4pPr>
            <a:lvl5pPr>
              <a:defRPr sz="1600" b="1">
                <a:solidFill>
                  <a:schemeClr val="tx1"/>
                </a:solidFill>
                <a:latin typeface="+mj-lt"/>
              </a:defRPr>
            </a:lvl5pPr>
          </a:lstStyle>
          <a:p>
            <a:pPr lvl="0"/>
            <a:r>
              <a:rPr lang="en-US" dirty="0"/>
              <a:t>Short note or explanation lorem ipsum dolor sit </a:t>
            </a:r>
            <a:r>
              <a:rPr lang="en-US" dirty="0" err="1"/>
              <a:t>amet</a:t>
            </a:r>
            <a:r>
              <a:rPr lang="en-US" dirty="0"/>
              <a:t>, </a:t>
            </a:r>
            <a:r>
              <a:rPr lang="en-GB" noProof="0" dirty="0" err="1"/>
              <a:t>consectetur</a:t>
            </a:r>
            <a:r>
              <a:rPr lang="en-US" dirty="0"/>
              <a:t> </a:t>
            </a:r>
            <a:r>
              <a:rPr lang="en-US" dirty="0" err="1"/>
              <a:t>adispicing</a:t>
            </a:r>
            <a:r>
              <a:rPr lang="en-US" dirty="0"/>
              <a:t> </a:t>
            </a:r>
            <a:r>
              <a:rPr lang="en-US" dirty="0" err="1"/>
              <a:t>elit</a:t>
            </a:r>
            <a:r>
              <a:rPr lang="en-US" dirty="0"/>
              <a:t>. </a:t>
            </a:r>
            <a:r>
              <a:rPr lang="en-US" dirty="0" err="1"/>
              <a:t>Fusce</a:t>
            </a:r>
            <a:r>
              <a:rPr lang="en-US" dirty="0"/>
              <a:t> convallis </a:t>
            </a:r>
            <a:r>
              <a:rPr lang="en-US" dirty="0" err="1"/>
              <a:t>est</a:t>
            </a:r>
            <a:r>
              <a:rPr lang="en-US" dirty="0"/>
              <a:t> dui.</a:t>
            </a:r>
            <a:endParaRPr lang="en-GB" dirty="0"/>
          </a:p>
        </p:txBody>
      </p:sp>
    </p:spTree>
    <p:extLst>
      <p:ext uri="{BB962C8B-B14F-4D97-AF65-F5344CB8AC3E}">
        <p14:creationId xmlns:p14="http://schemas.microsoft.com/office/powerpoint/2010/main" val="1057508364"/>
      </p:ext>
    </p:extLst>
  </p:cSld>
  <p:clrMapOvr>
    <a:overrideClrMapping bg1="dk1" tx1="lt1" bg2="dk2" tx2="lt2" accent1="accent1" accent2="accent2" accent3="accent3" accent4="accent4" accent5="accent5" accent6="accent6" hlink="hlink" folHlink="folHlink"/>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_One column and picure on the left">
    <p:spTree>
      <p:nvGrpSpPr>
        <p:cNvPr id="1" name=""/>
        <p:cNvGrpSpPr/>
        <p:nvPr/>
      </p:nvGrpSpPr>
      <p:grpSpPr>
        <a:xfrm>
          <a:off x="0" y="0"/>
          <a:ext cx="0" cy="0"/>
          <a:chOff x="0" y="0"/>
          <a:chExt cx="0" cy="0"/>
        </a:xfrm>
      </p:grpSpPr>
      <p:sp>
        <p:nvSpPr>
          <p:cNvPr id="4" name="Google Shape;405;p29">
            <a:extLst>
              <a:ext uri="{FF2B5EF4-FFF2-40B4-BE49-F238E27FC236}">
                <a16:creationId xmlns:a16="http://schemas.microsoft.com/office/drawing/2014/main" id="{18AFA9F9-4F05-1766-7AFF-564D789A9357}"/>
              </a:ext>
            </a:extLst>
          </p:cNvPr>
          <p:cNvSpPr/>
          <p:nvPr userDrawn="1"/>
        </p:nvSpPr>
        <p:spPr>
          <a:xfrm>
            <a:off x="7684189" y="-597989"/>
            <a:ext cx="1891200" cy="1891200"/>
          </a:xfrm>
          <a:prstGeom prst="ellipse">
            <a:avLst/>
          </a:prstGeom>
          <a:solidFill>
            <a:schemeClr val="bg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Picture Placeholder 46">
            <a:extLst>
              <a:ext uri="{FF2B5EF4-FFF2-40B4-BE49-F238E27FC236}">
                <a16:creationId xmlns:a16="http://schemas.microsoft.com/office/drawing/2014/main" id="{08B464E9-8D1C-E071-CC1B-CF7A940DDB0A}"/>
              </a:ext>
            </a:extLst>
          </p:cNvPr>
          <p:cNvSpPr>
            <a:spLocks noGrp="1"/>
          </p:cNvSpPr>
          <p:nvPr>
            <p:ph type="pic" sz="quarter" idx="13"/>
          </p:nvPr>
        </p:nvSpPr>
        <p:spPr>
          <a:xfrm>
            <a:off x="983000" y="725183"/>
            <a:ext cx="2755200" cy="3875391"/>
          </a:xfrm>
          <a:prstGeom prst="rect">
            <a:avLst/>
          </a:prstGeom>
        </p:spPr>
        <p:txBody>
          <a:bodyPr/>
          <a:lstStyle/>
          <a:p>
            <a:endParaRPr lang="en-GB"/>
          </a:p>
        </p:txBody>
      </p:sp>
      <p:sp>
        <p:nvSpPr>
          <p:cNvPr id="37" name="Text Placeholder 26">
            <a:extLst>
              <a:ext uri="{FF2B5EF4-FFF2-40B4-BE49-F238E27FC236}">
                <a16:creationId xmlns:a16="http://schemas.microsoft.com/office/drawing/2014/main" id="{66FD501B-497B-6225-4225-A4C2FB3302BC}"/>
              </a:ext>
            </a:extLst>
          </p:cNvPr>
          <p:cNvSpPr>
            <a:spLocks noGrp="1"/>
          </p:cNvSpPr>
          <p:nvPr>
            <p:ph type="body" sz="quarter" idx="10"/>
          </p:nvPr>
        </p:nvSpPr>
        <p:spPr>
          <a:xfrm>
            <a:off x="3841212" y="1747737"/>
            <a:ext cx="3806113" cy="2885678"/>
          </a:xfrm>
          <a:prstGeom prst="rect">
            <a:avLst/>
          </a:prstGeom>
        </p:spPr>
        <p:txBody>
          <a:bodyPr/>
          <a:lstStyle>
            <a:lvl1pPr>
              <a:defRPr sz="1100">
                <a:solidFill>
                  <a:schemeClr val="tx1"/>
                </a:solidFill>
                <a:latin typeface="+mn-lt"/>
              </a:defRPr>
            </a:lvl1pPr>
            <a:lvl2pPr marL="171450" indent="-171450">
              <a:buFont typeface="Arial" panose="020B0604020202020204" pitchFamily="34" charset="0"/>
              <a:buChar char="•"/>
              <a:defRPr sz="1100">
                <a:solidFill>
                  <a:schemeClr val="tx1"/>
                </a:solidFill>
                <a:latin typeface="+mn-lt"/>
              </a:defRPr>
            </a:lvl2pPr>
            <a:lvl3pPr marL="358775" indent="-171450">
              <a:buClr>
                <a:schemeClr val="tx2"/>
              </a:buClr>
              <a:buFont typeface="Arial" panose="020B0604020202020204" pitchFamily="34" charset="0"/>
              <a:buChar char="•"/>
              <a:tabLst>
                <a:tab pos="447675" algn="l"/>
              </a:tabLst>
              <a:defRPr sz="1100">
                <a:solidFill>
                  <a:schemeClr val="tx1"/>
                </a:solidFill>
                <a:latin typeface="+mn-lt"/>
              </a:defRPr>
            </a:lvl3pPr>
            <a:lvl4pPr marL="538163" indent="-171450">
              <a:buClr>
                <a:schemeClr val="accent5"/>
              </a:buClr>
              <a:buFont typeface="Arial" panose="020B0604020202020204" pitchFamily="34" charset="0"/>
              <a:buChar char="•"/>
              <a:defRPr sz="1100">
                <a:solidFill>
                  <a:schemeClr val="tx1"/>
                </a:solidFill>
                <a:latin typeface="+mn-lt"/>
              </a:defRPr>
            </a:lvl4pPr>
            <a:lvl5pPr marL="806450" indent="-171450">
              <a:buClr>
                <a:schemeClr val="bg2"/>
              </a:buClr>
              <a:buFont typeface="Arial" panose="020B0604020202020204" pitchFamily="34" charset="0"/>
              <a:buChar char="•"/>
              <a:defRPr lang="en-GB" sz="1100" dirty="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4"/>
            <a:endParaRPr lang="en-US" dirty="0"/>
          </a:p>
          <a:p>
            <a:pPr lvl="4"/>
            <a:endParaRPr lang="en-GB" dirty="0"/>
          </a:p>
        </p:txBody>
      </p:sp>
      <p:sp>
        <p:nvSpPr>
          <p:cNvPr id="38" name="Text Placeholder 30">
            <a:extLst>
              <a:ext uri="{FF2B5EF4-FFF2-40B4-BE49-F238E27FC236}">
                <a16:creationId xmlns:a16="http://schemas.microsoft.com/office/drawing/2014/main" id="{7BA372E3-64C8-32B5-5879-BF3B258844BC}"/>
              </a:ext>
            </a:extLst>
          </p:cNvPr>
          <p:cNvSpPr>
            <a:spLocks noGrp="1"/>
          </p:cNvSpPr>
          <p:nvPr>
            <p:ph type="body" sz="quarter" idx="12" hasCustomPrompt="1"/>
          </p:nvPr>
        </p:nvSpPr>
        <p:spPr>
          <a:xfrm>
            <a:off x="3840500" y="725184"/>
            <a:ext cx="3806113" cy="531886"/>
          </a:xfrm>
          <a:prstGeom prst="rect">
            <a:avLst/>
          </a:prstGeom>
        </p:spPr>
        <p:txBody>
          <a:bodyPr/>
          <a:lstStyle>
            <a:lvl1pPr>
              <a:defRPr sz="2800" b="1">
                <a:solidFill>
                  <a:schemeClr val="accent1"/>
                </a:solidFill>
                <a:latin typeface="+mj-lt"/>
              </a:defRPr>
            </a:lvl1pPr>
          </a:lstStyle>
          <a:p>
            <a:pPr lvl="0"/>
            <a:r>
              <a:rPr lang="en-GB" noProof="0" dirty="0"/>
              <a:t>One column and picture on the left</a:t>
            </a:r>
          </a:p>
        </p:txBody>
      </p:sp>
      <p:cxnSp>
        <p:nvCxnSpPr>
          <p:cNvPr id="39" name="Google Shape;555;p32">
            <a:extLst>
              <a:ext uri="{FF2B5EF4-FFF2-40B4-BE49-F238E27FC236}">
                <a16:creationId xmlns:a16="http://schemas.microsoft.com/office/drawing/2014/main" id="{8E0E047D-EC28-9F78-ED63-3C21812A60E8}"/>
              </a:ext>
            </a:extLst>
          </p:cNvPr>
          <p:cNvCxnSpPr/>
          <p:nvPr userDrawn="1"/>
        </p:nvCxnSpPr>
        <p:spPr>
          <a:xfrm>
            <a:off x="705600" y="4735992"/>
            <a:ext cx="7732800" cy="0"/>
          </a:xfrm>
          <a:prstGeom prst="straightConnector1">
            <a:avLst/>
          </a:prstGeom>
          <a:noFill/>
          <a:ln w="9525" cap="flat" cmpd="sng">
            <a:solidFill>
              <a:schemeClr val="tx2"/>
            </a:solidFill>
            <a:prstDash val="solid"/>
            <a:round/>
            <a:headEnd type="oval" w="med" len="med"/>
            <a:tailEnd type="oval" w="med" len="med"/>
          </a:ln>
        </p:spPr>
      </p:cxnSp>
      <p:sp>
        <p:nvSpPr>
          <p:cNvPr id="40" name="Rectangle 39">
            <a:extLst>
              <a:ext uri="{FF2B5EF4-FFF2-40B4-BE49-F238E27FC236}">
                <a16:creationId xmlns:a16="http://schemas.microsoft.com/office/drawing/2014/main" id="{E39BF2AC-3343-7775-8AEC-63995D839C4A}"/>
              </a:ext>
            </a:extLst>
          </p:cNvPr>
          <p:cNvSpPr/>
          <p:nvPr userDrawn="1"/>
        </p:nvSpPr>
        <p:spPr>
          <a:xfrm>
            <a:off x="0" y="0"/>
            <a:ext cx="9275857" cy="4242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2" name="Google Shape;82;p22">
            <a:extLst>
              <a:ext uri="{FF2B5EF4-FFF2-40B4-BE49-F238E27FC236}">
                <a16:creationId xmlns:a16="http://schemas.microsoft.com/office/drawing/2014/main" id="{9022DD1B-B488-68E6-615E-38E0EBA44F93}"/>
              </a:ext>
            </a:extLst>
          </p:cNvPr>
          <p:cNvSpPr txBox="1">
            <a:spLocks/>
          </p:cNvSpPr>
          <p:nvPr userDrawn="1"/>
        </p:nvSpPr>
        <p:spPr>
          <a:xfrm>
            <a:off x="720000"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chemeClr val="accent5"/>
                </a:solidFill>
              </a:rPr>
              <a:t>© Cornerstone Barristers · cornerstonebarristers.com · @cornerstonebarr</a:t>
            </a:r>
          </a:p>
        </p:txBody>
      </p:sp>
      <p:sp>
        <p:nvSpPr>
          <p:cNvPr id="43" name="Rectangle 42">
            <a:extLst>
              <a:ext uri="{FF2B5EF4-FFF2-40B4-BE49-F238E27FC236}">
                <a16:creationId xmlns:a16="http://schemas.microsoft.com/office/drawing/2014/main" id="{6A4411AD-5923-82DA-90EF-BEB088F95FC2}"/>
              </a:ext>
            </a:extLst>
          </p:cNvPr>
          <p:cNvSpPr/>
          <p:nvPr userDrawn="1"/>
        </p:nvSpPr>
        <p:spPr>
          <a:xfrm>
            <a:off x="0" y="5043530"/>
            <a:ext cx="9275857" cy="999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45" name="Graphic 44">
            <a:extLst>
              <a:ext uri="{FF2B5EF4-FFF2-40B4-BE49-F238E27FC236}">
                <a16:creationId xmlns:a16="http://schemas.microsoft.com/office/drawing/2014/main" id="{7F156DB2-6DB7-4E17-0353-449ABD1EFC3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5400000">
            <a:off x="-668774" y="1871245"/>
            <a:ext cx="2659678" cy="380720"/>
          </a:xfrm>
          <a:prstGeom prst="rect">
            <a:avLst/>
          </a:prstGeom>
        </p:spPr>
      </p:pic>
      <p:pic>
        <p:nvPicPr>
          <p:cNvPr id="2" name="Graphic 1">
            <a:extLst>
              <a:ext uri="{FF2B5EF4-FFF2-40B4-BE49-F238E27FC236}">
                <a16:creationId xmlns:a16="http://schemas.microsoft.com/office/drawing/2014/main" id="{1069FA9F-90A4-79A1-B887-E90E7AAC2149}"/>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8245813" y="99970"/>
            <a:ext cx="223756" cy="223756"/>
          </a:xfrm>
          <a:prstGeom prst="rect">
            <a:avLst/>
          </a:prstGeom>
        </p:spPr>
      </p:pic>
      <p:sp>
        <p:nvSpPr>
          <p:cNvPr id="3" name="Text Placeholder 4">
            <a:extLst>
              <a:ext uri="{FF2B5EF4-FFF2-40B4-BE49-F238E27FC236}">
                <a16:creationId xmlns:a16="http://schemas.microsoft.com/office/drawing/2014/main" id="{5EB3D545-1853-92E9-7395-DA5BCDC2BECC}"/>
              </a:ext>
            </a:extLst>
          </p:cNvPr>
          <p:cNvSpPr>
            <a:spLocks noGrp="1"/>
          </p:cNvSpPr>
          <p:nvPr>
            <p:ph type="body" sz="quarter" idx="14" hasCustomPrompt="1"/>
          </p:nvPr>
        </p:nvSpPr>
        <p:spPr>
          <a:xfrm>
            <a:off x="674688" y="100013"/>
            <a:ext cx="7570787" cy="223837"/>
          </a:xfrm>
          <a:prstGeom prst="rect">
            <a:avLst/>
          </a:prstGeom>
        </p:spPr>
        <p:txBody>
          <a:bodyPr anchor="ctr"/>
          <a:lstStyle>
            <a:lvl1pPr>
              <a:defRPr sz="1100" b="1">
                <a:solidFill>
                  <a:schemeClr val="bg1"/>
                </a:solidFill>
                <a:latin typeface="+mj-lt"/>
              </a:defRPr>
            </a:lvl1pPr>
          </a:lstStyle>
          <a:p>
            <a:pPr lvl="0"/>
            <a:r>
              <a:rPr lang="en-US" dirty="0"/>
              <a:t>Section title</a:t>
            </a:r>
            <a:endParaRPr lang="en-GB" dirty="0"/>
          </a:p>
        </p:txBody>
      </p:sp>
    </p:spTree>
    <p:extLst>
      <p:ext uri="{BB962C8B-B14F-4D97-AF65-F5344CB8AC3E}">
        <p14:creationId xmlns:p14="http://schemas.microsoft.com/office/powerpoint/2010/main" val="254543512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_Slide with quote">
    <p:bg>
      <p:bgPr>
        <a:solidFill>
          <a:srgbClr val="F2F6F6"/>
        </a:solidFill>
        <a:effectLst/>
      </p:bgPr>
    </p:bg>
    <p:spTree>
      <p:nvGrpSpPr>
        <p:cNvPr id="1" name=""/>
        <p:cNvGrpSpPr/>
        <p:nvPr/>
      </p:nvGrpSpPr>
      <p:grpSpPr>
        <a:xfrm>
          <a:off x="0" y="0"/>
          <a:ext cx="0" cy="0"/>
          <a:chOff x="0" y="0"/>
          <a:chExt cx="0" cy="0"/>
        </a:xfrm>
      </p:grpSpPr>
      <p:sp>
        <p:nvSpPr>
          <p:cNvPr id="8" name="Google Shape;308;p27">
            <a:extLst>
              <a:ext uri="{FF2B5EF4-FFF2-40B4-BE49-F238E27FC236}">
                <a16:creationId xmlns:a16="http://schemas.microsoft.com/office/drawing/2014/main" id="{19A76CE0-BAFD-61A2-88AD-1537D3DD99DB}"/>
              </a:ext>
            </a:extLst>
          </p:cNvPr>
          <p:cNvSpPr/>
          <p:nvPr userDrawn="1"/>
        </p:nvSpPr>
        <p:spPr>
          <a:xfrm>
            <a:off x="949770" y="-256671"/>
            <a:ext cx="990300" cy="990300"/>
          </a:xfrm>
          <a:prstGeom prst="ellipse">
            <a:avLst/>
          </a:prstGeom>
          <a:solidFill>
            <a:schemeClr val="bg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6" name="Google Shape;555;p32">
            <a:extLst>
              <a:ext uri="{FF2B5EF4-FFF2-40B4-BE49-F238E27FC236}">
                <a16:creationId xmlns:a16="http://schemas.microsoft.com/office/drawing/2014/main" id="{46B37E11-9CD2-C786-42E0-95B538DD89D7}"/>
              </a:ext>
            </a:extLst>
          </p:cNvPr>
          <p:cNvCxnSpPr/>
          <p:nvPr userDrawn="1"/>
        </p:nvCxnSpPr>
        <p:spPr>
          <a:xfrm>
            <a:off x="705600" y="4735992"/>
            <a:ext cx="7732800" cy="0"/>
          </a:xfrm>
          <a:prstGeom prst="straightConnector1">
            <a:avLst/>
          </a:prstGeom>
          <a:noFill/>
          <a:ln w="9525" cap="flat" cmpd="sng">
            <a:solidFill>
              <a:schemeClr val="tx2"/>
            </a:solidFill>
            <a:prstDash val="solid"/>
            <a:round/>
            <a:headEnd type="oval" w="med" len="med"/>
            <a:tailEnd type="oval" w="med" len="med"/>
          </a:ln>
        </p:spPr>
      </p:cxnSp>
      <p:sp>
        <p:nvSpPr>
          <p:cNvPr id="19" name="Rectangle 18">
            <a:extLst>
              <a:ext uri="{FF2B5EF4-FFF2-40B4-BE49-F238E27FC236}">
                <a16:creationId xmlns:a16="http://schemas.microsoft.com/office/drawing/2014/main" id="{5DD650C6-83E4-7AF0-5814-1131B60EA7D7}"/>
              </a:ext>
            </a:extLst>
          </p:cNvPr>
          <p:cNvSpPr/>
          <p:nvPr userDrawn="1"/>
        </p:nvSpPr>
        <p:spPr>
          <a:xfrm>
            <a:off x="0" y="0"/>
            <a:ext cx="9275857" cy="4242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2" name="Google Shape;82;p22">
            <a:extLst>
              <a:ext uri="{FF2B5EF4-FFF2-40B4-BE49-F238E27FC236}">
                <a16:creationId xmlns:a16="http://schemas.microsoft.com/office/drawing/2014/main" id="{94C94675-86D1-86EE-B14F-71BD8EDDA08D}"/>
              </a:ext>
            </a:extLst>
          </p:cNvPr>
          <p:cNvSpPr txBox="1">
            <a:spLocks/>
          </p:cNvSpPr>
          <p:nvPr userDrawn="1"/>
        </p:nvSpPr>
        <p:spPr>
          <a:xfrm>
            <a:off x="720000"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chemeClr val="accent5"/>
                </a:solidFill>
              </a:rPr>
              <a:t>© Cornerstone Barristers · cornerstonebarristers.com · @cornerstonebarr</a:t>
            </a:r>
          </a:p>
        </p:txBody>
      </p:sp>
      <p:sp>
        <p:nvSpPr>
          <p:cNvPr id="23" name="Rectangle 22">
            <a:extLst>
              <a:ext uri="{FF2B5EF4-FFF2-40B4-BE49-F238E27FC236}">
                <a16:creationId xmlns:a16="http://schemas.microsoft.com/office/drawing/2014/main" id="{BE911EAF-2B70-ED71-BE81-A8014669F394}"/>
              </a:ext>
            </a:extLst>
          </p:cNvPr>
          <p:cNvSpPr/>
          <p:nvPr userDrawn="1"/>
        </p:nvSpPr>
        <p:spPr>
          <a:xfrm>
            <a:off x="0" y="5043530"/>
            <a:ext cx="9275857" cy="999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Google Shape;302;p27">
            <a:extLst>
              <a:ext uri="{FF2B5EF4-FFF2-40B4-BE49-F238E27FC236}">
                <a16:creationId xmlns:a16="http://schemas.microsoft.com/office/drawing/2014/main" id="{857B611D-827A-63EA-D143-89F85A616B68}"/>
              </a:ext>
            </a:extLst>
          </p:cNvPr>
          <p:cNvSpPr txBox="1">
            <a:spLocks noGrp="1"/>
          </p:cNvSpPr>
          <p:nvPr>
            <p:ph type="title"/>
          </p:nvPr>
        </p:nvSpPr>
        <p:spPr>
          <a:xfrm>
            <a:off x="2277000" y="2571750"/>
            <a:ext cx="4590000" cy="531900"/>
          </a:xfrm>
          <a:prstGeom prst="rect">
            <a:avLst/>
          </a:prstGeom>
        </p:spPr>
        <p:txBody>
          <a:bodyPr spcFirstLastPara="1" wrap="square" lIns="91425" tIns="91425" rIns="91425" bIns="91425" anchor="ctr" anchorCtr="0">
            <a:noAutofit/>
          </a:bodyPr>
          <a:lstStyle>
            <a:lvl1pPr>
              <a:defRPr>
                <a:solidFill>
                  <a:schemeClr val="tx2"/>
                </a:solidFill>
              </a:defRPr>
            </a:lvl1pPr>
          </a:lstStyle>
          <a:p>
            <a:pPr marL="0" lvl="0" indent="0" algn="ctr" rtl="0">
              <a:spcBef>
                <a:spcPts val="0"/>
              </a:spcBef>
              <a:spcAft>
                <a:spcPts val="0"/>
              </a:spcAft>
              <a:buNone/>
            </a:pPr>
            <a:r>
              <a:rPr lang="en" dirty="0"/>
              <a:t>—Someone Famous</a:t>
            </a:r>
            <a:endParaRPr dirty="0"/>
          </a:p>
        </p:txBody>
      </p:sp>
      <p:sp>
        <p:nvSpPr>
          <p:cNvPr id="4" name="Google Shape;301;p27">
            <a:extLst>
              <a:ext uri="{FF2B5EF4-FFF2-40B4-BE49-F238E27FC236}">
                <a16:creationId xmlns:a16="http://schemas.microsoft.com/office/drawing/2014/main" id="{63293AEF-FAED-9FA7-028A-25CBB41B870A}"/>
              </a:ext>
            </a:extLst>
          </p:cNvPr>
          <p:cNvSpPr txBox="1">
            <a:spLocks noGrp="1"/>
          </p:cNvSpPr>
          <p:nvPr>
            <p:ph type="subTitle" idx="1" hasCustomPrompt="1"/>
          </p:nvPr>
        </p:nvSpPr>
        <p:spPr>
          <a:xfrm>
            <a:off x="1444525" y="1687288"/>
            <a:ext cx="6255000" cy="835500"/>
          </a:xfrm>
          <a:prstGeom prst="rect">
            <a:avLst/>
          </a:prstGeom>
        </p:spPr>
        <p:txBody>
          <a:bodyPr spcFirstLastPara="1" wrap="square" lIns="91425" tIns="91425" rIns="91425" bIns="91425" anchor="ctr" anchorCtr="0">
            <a:noAutofit/>
          </a:bodyPr>
          <a:lstStyle>
            <a:lvl1pPr>
              <a:defRPr i="1">
                <a:solidFill>
                  <a:schemeClr val="accent1"/>
                </a:solidFill>
                <a:latin typeface="+mn-lt"/>
              </a:defRPr>
            </a:lvl1pPr>
          </a:lstStyle>
          <a:p>
            <a:pPr marL="0" lvl="0" indent="0" algn="ctr" rtl="0">
              <a:spcBef>
                <a:spcPts val="0"/>
              </a:spcBef>
              <a:spcAft>
                <a:spcPts val="0"/>
              </a:spcAft>
              <a:buNone/>
            </a:pPr>
            <a:r>
              <a:rPr lang="en" dirty="0"/>
              <a:t>“This is a quote, words full of wisdom that someone important said and can make the reader get inspired.”</a:t>
            </a:r>
            <a:endParaRPr dirty="0"/>
          </a:p>
        </p:txBody>
      </p:sp>
      <p:sp>
        <p:nvSpPr>
          <p:cNvPr id="5" name="Google Shape;306;p27">
            <a:extLst>
              <a:ext uri="{FF2B5EF4-FFF2-40B4-BE49-F238E27FC236}">
                <a16:creationId xmlns:a16="http://schemas.microsoft.com/office/drawing/2014/main" id="{02F30809-C2DE-D352-1070-43C79850BF29}"/>
              </a:ext>
            </a:extLst>
          </p:cNvPr>
          <p:cNvSpPr/>
          <p:nvPr userDrawn="1"/>
        </p:nvSpPr>
        <p:spPr>
          <a:xfrm>
            <a:off x="7384035" y="3418836"/>
            <a:ext cx="1470900" cy="1470900"/>
          </a:xfrm>
          <a:prstGeom prst="ellipse">
            <a:avLst/>
          </a:prstGeom>
          <a:solidFill>
            <a:schemeClr val="bg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7" name="Google Shape;307;p27">
            <a:extLst>
              <a:ext uri="{FF2B5EF4-FFF2-40B4-BE49-F238E27FC236}">
                <a16:creationId xmlns:a16="http://schemas.microsoft.com/office/drawing/2014/main" id="{6B8B87B7-4293-4EFC-8CB8-B635DD4F0974}"/>
              </a:ext>
            </a:extLst>
          </p:cNvPr>
          <p:cNvCxnSpPr/>
          <p:nvPr userDrawn="1"/>
        </p:nvCxnSpPr>
        <p:spPr>
          <a:xfrm>
            <a:off x="705600" y="901900"/>
            <a:ext cx="7732800" cy="0"/>
          </a:xfrm>
          <a:prstGeom prst="straightConnector1">
            <a:avLst/>
          </a:prstGeom>
          <a:noFill/>
          <a:ln w="9525" cap="flat" cmpd="sng">
            <a:solidFill>
              <a:schemeClr val="tx1"/>
            </a:solidFill>
            <a:prstDash val="solid"/>
            <a:round/>
            <a:headEnd type="oval" w="med" len="med"/>
            <a:tailEnd type="oval" w="med" len="med"/>
          </a:ln>
        </p:spPr>
      </p:cxnSp>
      <p:pic>
        <p:nvPicPr>
          <p:cNvPr id="45" name="Graphic 44">
            <a:extLst>
              <a:ext uri="{FF2B5EF4-FFF2-40B4-BE49-F238E27FC236}">
                <a16:creationId xmlns:a16="http://schemas.microsoft.com/office/drawing/2014/main" id="{CDB79693-7AF8-58F1-AE0E-1BF3468AC3B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923737" y="4249949"/>
            <a:ext cx="2659678" cy="380720"/>
          </a:xfrm>
          <a:prstGeom prst="rect">
            <a:avLst/>
          </a:prstGeom>
        </p:spPr>
      </p:pic>
      <p:pic>
        <p:nvPicPr>
          <p:cNvPr id="3" name="Graphic 2">
            <a:extLst>
              <a:ext uri="{FF2B5EF4-FFF2-40B4-BE49-F238E27FC236}">
                <a16:creationId xmlns:a16="http://schemas.microsoft.com/office/drawing/2014/main" id="{914411D8-923E-2E67-CA3B-B52D12F9A936}"/>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8245813" y="99970"/>
            <a:ext cx="223756" cy="223756"/>
          </a:xfrm>
          <a:prstGeom prst="rect">
            <a:avLst/>
          </a:prstGeom>
        </p:spPr>
      </p:pic>
      <p:sp>
        <p:nvSpPr>
          <p:cNvPr id="9" name="Text Placeholder 4">
            <a:extLst>
              <a:ext uri="{FF2B5EF4-FFF2-40B4-BE49-F238E27FC236}">
                <a16:creationId xmlns:a16="http://schemas.microsoft.com/office/drawing/2014/main" id="{B1A69F60-B160-FEE9-5D88-A134738E031A}"/>
              </a:ext>
            </a:extLst>
          </p:cNvPr>
          <p:cNvSpPr>
            <a:spLocks noGrp="1"/>
          </p:cNvSpPr>
          <p:nvPr>
            <p:ph type="body" sz="quarter" idx="10" hasCustomPrompt="1"/>
          </p:nvPr>
        </p:nvSpPr>
        <p:spPr>
          <a:xfrm>
            <a:off x="674688" y="100013"/>
            <a:ext cx="7570787" cy="223837"/>
          </a:xfrm>
          <a:prstGeom prst="rect">
            <a:avLst/>
          </a:prstGeom>
        </p:spPr>
        <p:txBody>
          <a:bodyPr anchor="ctr"/>
          <a:lstStyle>
            <a:lvl1pPr>
              <a:defRPr sz="1100" b="1">
                <a:solidFill>
                  <a:schemeClr val="bg1"/>
                </a:solidFill>
                <a:latin typeface="+mj-lt"/>
              </a:defRPr>
            </a:lvl1pPr>
          </a:lstStyle>
          <a:p>
            <a:pPr lvl="0"/>
            <a:r>
              <a:rPr lang="en-US" dirty="0"/>
              <a:t>Section title</a:t>
            </a:r>
            <a:endParaRPr lang="en-GB" dirty="0"/>
          </a:p>
        </p:txBody>
      </p:sp>
    </p:spTree>
    <p:extLst>
      <p:ext uri="{BB962C8B-B14F-4D97-AF65-F5344CB8AC3E}">
        <p14:creationId xmlns:p14="http://schemas.microsoft.com/office/powerpoint/2010/main" val="235837875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1_Two bubbles">
    <p:bg>
      <p:bgPr>
        <a:solidFill>
          <a:schemeClr val="tx1">
            <a:lumMod val="10000"/>
            <a:lumOff val="90000"/>
          </a:schemeClr>
        </a:solidFill>
        <a:effectLst/>
      </p:bgPr>
    </p:bg>
    <p:spTree>
      <p:nvGrpSpPr>
        <p:cNvPr id="1" name=""/>
        <p:cNvGrpSpPr/>
        <p:nvPr/>
      </p:nvGrpSpPr>
      <p:grpSpPr>
        <a:xfrm>
          <a:off x="0" y="0"/>
          <a:ext cx="0" cy="0"/>
          <a:chOff x="0" y="0"/>
          <a:chExt cx="0" cy="0"/>
        </a:xfrm>
      </p:grpSpPr>
      <p:cxnSp>
        <p:nvCxnSpPr>
          <p:cNvPr id="6" name="Google Shape;555;p32">
            <a:extLst>
              <a:ext uri="{FF2B5EF4-FFF2-40B4-BE49-F238E27FC236}">
                <a16:creationId xmlns:a16="http://schemas.microsoft.com/office/drawing/2014/main" id="{46B37E11-9CD2-C786-42E0-95B538DD89D7}"/>
              </a:ext>
            </a:extLst>
          </p:cNvPr>
          <p:cNvCxnSpPr/>
          <p:nvPr userDrawn="1"/>
        </p:nvCxnSpPr>
        <p:spPr>
          <a:xfrm>
            <a:off x="705600" y="4735992"/>
            <a:ext cx="7732800" cy="0"/>
          </a:xfrm>
          <a:prstGeom prst="straightConnector1">
            <a:avLst/>
          </a:prstGeom>
          <a:noFill/>
          <a:ln w="9525" cap="flat" cmpd="sng">
            <a:solidFill>
              <a:schemeClr val="tx2"/>
            </a:solidFill>
            <a:prstDash val="solid"/>
            <a:round/>
            <a:headEnd type="oval" w="med" len="med"/>
            <a:tailEnd type="oval" w="med" len="med"/>
          </a:ln>
        </p:spPr>
      </p:cxnSp>
      <p:sp>
        <p:nvSpPr>
          <p:cNvPr id="19" name="Rectangle 18">
            <a:extLst>
              <a:ext uri="{FF2B5EF4-FFF2-40B4-BE49-F238E27FC236}">
                <a16:creationId xmlns:a16="http://schemas.microsoft.com/office/drawing/2014/main" id="{5DD650C6-83E4-7AF0-5814-1131B60EA7D7}"/>
              </a:ext>
            </a:extLst>
          </p:cNvPr>
          <p:cNvSpPr/>
          <p:nvPr userDrawn="1"/>
        </p:nvSpPr>
        <p:spPr>
          <a:xfrm>
            <a:off x="0" y="0"/>
            <a:ext cx="9275857" cy="4242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2" name="Google Shape;82;p22">
            <a:extLst>
              <a:ext uri="{FF2B5EF4-FFF2-40B4-BE49-F238E27FC236}">
                <a16:creationId xmlns:a16="http://schemas.microsoft.com/office/drawing/2014/main" id="{94C94675-86D1-86EE-B14F-71BD8EDDA08D}"/>
              </a:ext>
            </a:extLst>
          </p:cNvPr>
          <p:cNvSpPr txBox="1">
            <a:spLocks/>
          </p:cNvSpPr>
          <p:nvPr userDrawn="1"/>
        </p:nvSpPr>
        <p:spPr>
          <a:xfrm>
            <a:off x="720000"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chemeClr val="accent5"/>
                </a:solidFill>
              </a:rPr>
              <a:t>© Cornerstone Barristers · cornerstonebarristers.com · @cornerstonebarr</a:t>
            </a:r>
          </a:p>
        </p:txBody>
      </p:sp>
      <p:sp>
        <p:nvSpPr>
          <p:cNvPr id="23" name="Rectangle 22">
            <a:extLst>
              <a:ext uri="{FF2B5EF4-FFF2-40B4-BE49-F238E27FC236}">
                <a16:creationId xmlns:a16="http://schemas.microsoft.com/office/drawing/2014/main" id="{BE911EAF-2B70-ED71-BE81-A8014669F394}"/>
              </a:ext>
            </a:extLst>
          </p:cNvPr>
          <p:cNvSpPr/>
          <p:nvPr userDrawn="1"/>
        </p:nvSpPr>
        <p:spPr>
          <a:xfrm>
            <a:off x="0" y="5043530"/>
            <a:ext cx="9275857" cy="999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1" name="Text Placeholder 30">
            <a:extLst>
              <a:ext uri="{FF2B5EF4-FFF2-40B4-BE49-F238E27FC236}">
                <a16:creationId xmlns:a16="http://schemas.microsoft.com/office/drawing/2014/main" id="{60C5E8C4-76CE-75A0-C88B-603BA9F7B3B1}"/>
              </a:ext>
            </a:extLst>
          </p:cNvPr>
          <p:cNvSpPr>
            <a:spLocks noGrp="1"/>
          </p:cNvSpPr>
          <p:nvPr>
            <p:ph type="body" sz="quarter" idx="12" hasCustomPrompt="1"/>
          </p:nvPr>
        </p:nvSpPr>
        <p:spPr>
          <a:xfrm>
            <a:off x="705601" y="725184"/>
            <a:ext cx="7717838" cy="531886"/>
          </a:xfrm>
          <a:prstGeom prst="rect">
            <a:avLst/>
          </a:prstGeom>
        </p:spPr>
        <p:txBody>
          <a:bodyPr/>
          <a:lstStyle>
            <a:lvl1pPr algn="ctr">
              <a:defRPr sz="2800" b="1">
                <a:solidFill>
                  <a:schemeClr val="accent1"/>
                </a:solidFill>
                <a:latin typeface="+mj-lt"/>
              </a:defRPr>
            </a:lvl1pPr>
          </a:lstStyle>
          <a:p>
            <a:pPr lvl="0"/>
            <a:r>
              <a:rPr lang="es-ES" noProof="0" dirty="0"/>
              <a:t>T</a:t>
            </a:r>
            <a:r>
              <a:rPr lang="en-GB" noProof="0" dirty="0"/>
              <a:t>wo bubbles</a:t>
            </a:r>
          </a:p>
        </p:txBody>
      </p:sp>
      <p:sp>
        <p:nvSpPr>
          <p:cNvPr id="13" name="Oval 12">
            <a:extLst>
              <a:ext uri="{FF2B5EF4-FFF2-40B4-BE49-F238E27FC236}">
                <a16:creationId xmlns:a16="http://schemas.microsoft.com/office/drawing/2014/main" id="{A8ED6500-DF84-4F05-36CD-6D06CF2AF95D}"/>
              </a:ext>
            </a:extLst>
          </p:cNvPr>
          <p:cNvSpPr/>
          <p:nvPr userDrawn="1"/>
        </p:nvSpPr>
        <p:spPr>
          <a:xfrm>
            <a:off x="1878493" y="1880979"/>
            <a:ext cx="2231094" cy="2231094"/>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 Placeholder 10">
            <a:extLst>
              <a:ext uri="{FF2B5EF4-FFF2-40B4-BE49-F238E27FC236}">
                <a16:creationId xmlns:a16="http://schemas.microsoft.com/office/drawing/2014/main" id="{5881A3E2-8981-BD1E-2488-C6CEE6BF09BB}"/>
              </a:ext>
            </a:extLst>
          </p:cNvPr>
          <p:cNvSpPr>
            <a:spLocks noGrp="1"/>
          </p:cNvSpPr>
          <p:nvPr>
            <p:ph type="body" sz="quarter" idx="13" hasCustomPrompt="1"/>
          </p:nvPr>
        </p:nvSpPr>
        <p:spPr>
          <a:xfrm>
            <a:off x="1878492" y="1881205"/>
            <a:ext cx="2231381" cy="2230877"/>
          </a:xfrm>
          <a:prstGeom prst="rect">
            <a:avLst/>
          </a:prstGeom>
        </p:spPr>
        <p:txBody>
          <a:bodyPr anchor="ctr"/>
          <a:lstStyle>
            <a:lvl1pPr algn="ctr">
              <a:defRPr sz="2000" b="1">
                <a:solidFill>
                  <a:schemeClr val="bg1"/>
                </a:solidFill>
                <a:latin typeface="+mj-lt"/>
              </a:defRPr>
            </a:lvl1pPr>
          </a:lstStyle>
          <a:p>
            <a:pPr lvl="0"/>
            <a:r>
              <a:rPr lang="en-US" dirty="0"/>
              <a:t>One</a:t>
            </a:r>
            <a:endParaRPr lang="en-GB" dirty="0"/>
          </a:p>
        </p:txBody>
      </p:sp>
      <p:sp>
        <p:nvSpPr>
          <p:cNvPr id="17" name="Oval 16">
            <a:extLst>
              <a:ext uri="{FF2B5EF4-FFF2-40B4-BE49-F238E27FC236}">
                <a16:creationId xmlns:a16="http://schemas.microsoft.com/office/drawing/2014/main" id="{C37F852B-79D3-47D3-F97B-6F2F9CECC088}"/>
              </a:ext>
            </a:extLst>
          </p:cNvPr>
          <p:cNvSpPr/>
          <p:nvPr userDrawn="1"/>
        </p:nvSpPr>
        <p:spPr>
          <a:xfrm>
            <a:off x="5034128" y="1880979"/>
            <a:ext cx="2231094" cy="2231094"/>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ext Placeholder 10">
            <a:extLst>
              <a:ext uri="{FF2B5EF4-FFF2-40B4-BE49-F238E27FC236}">
                <a16:creationId xmlns:a16="http://schemas.microsoft.com/office/drawing/2014/main" id="{B8EBC132-62A4-DB1F-2571-2E93F8DBE5DB}"/>
              </a:ext>
            </a:extLst>
          </p:cNvPr>
          <p:cNvSpPr>
            <a:spLocks noGrp="1"/>
          </p:cNvSpPr>
          <p:nvPr>
            <p:ph type="body" sz="quarter" idx="15" hasCustomPrompt="1"/>
          </p:nvPr>
        </p:nvSpPr>
        <p:spPr>
          <a:xfrm>
            <a:off x="5033826" y="1881205"/>
            <a:ext cx="2231381" cy="2230877"/>
          </a:xfrm>
          <a:prstGeom prst="rect">
            <a:avLst/>
          </a:prstGeom>
        </p:spPr>
        <p:txBody>
          <a:bodyPr anchor="ctr"/>
          <a:lstStyle>
            <a:lvl1pPr algn="ctr">
              <a:defRPr sz="2000" b="1">
                <a:solidFill>
                  <a:schemeClr val="bg1"/>
                </a:solidFill>
                <a:latin typeface="+mj-lt"/>
              </a:defRPr>
            </a:lvl1pPr>
          </a:lstStyle>
          <a:p>
            <a:pPr lvl="0"/>
            <a:r>
              <a:rPr lang="en-US" dirty="0"/>
              <a:t>Two</a:t>
            </a:r>
            <a:endParaRPr lang="en-GB" dirty="0"/>
          </a:p>
        </p:txBody>
      </p:sp>
      <p:pic>
        <p:nvPicPr>
          <p:cNvPr id="2" name="Graphic 1">
            <a:extLst>
              <a:ext uri="{FF2B5EF4-FFF2-40B4-BE49-F238E27FC236}">
                <a16:creationId xmlns:a16="http://schemas.microsoft.com/office/drawing/2014/main" id="{7736334B-291E-239B-B2A6-730450E26FD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245813" y="99970"/>
            <a:ext cx="223756" cy="223756"/>
          </a:xfrm>
          <a:prstGeom prst="rect">
            <a:avLst/>
          </a:prstGeom>
        </p:spPr>
      </p:pic>
      <p:sp>
        <p:nvSpPr>
          <p:cNvPr id="3" name="Text Placeholder 4">
            <a:extLst>
              <a:ext uri="{FF2B5EF4-FFF2-40B4-BE49-F238E27FC236}">
                <a16:creationId xmlns:a16="http://schemas.microsoft.com/office/drawing/2014/main" id="{D4C459E5-E6FD-7EAA-C79C-3BF619C05A54}"/>
              </a:ext>
            </a:extLst>
          </p:cNvPr>
          <p:cNvSpPr>
            <a:spLocks noGrp="1"/>
          </p:cNvSpPr>
          <p:nvPr>
            <p:ph type="body" sz="quarter" idx="10" hasCustomPrompt="1"/>
          </p:nvPr>
        </p:nvSpPr>
        <p:spPr>
          <a:xfrm>
            <a:off x="674688" y="100013"/>
            <a:ext cx="7570787" cy="223837"/>
          </a:xfrm>
          <a:prstGeom prst="rect">
            <a:avLst/>
          </a:prstGeom>
        </p:spPr>
        <p:txBody>
          <a:bodyPr anchor="ctr"/>
          <a:lstStyle>
            <a:lvl1pPr>
              <a:defRPr sz="1100" b="1">
                <a:solidFill>
                  <a:schemeClr val="bg1"/>
                </a:solidFill>
                <a:latin typeface="+mj-lt"/>
              </a:defRPr>
            </a:lvl1pPr>
          </a:lstStyle>
          <a:p>
            <a:pPr lvl="0"/>
            <a:r>
              <a:rPr lang="en-US" dirty="0"/>
              <a:t>Section title</a:t>
            </a:r>
            <a:endParaRPr lang="en-GB" dirty="0"/>
          </a:p>
        </p:txBody>
      </p:sp>
    </p:spTree>
    <p:extLst>
      <p:ext uri="{BB962C8B-B14F-4D97-AF65-F5344CB8AC3E}">
        <p14:creationId xmlns:p14="http://schemas.microsoft.com/office/powerpoint/2010/main" val="4045103126"/>
      </p:ext>
    </p:extLst>
  </p:cSld>
  <p:clrMapOvr>
    <a:overrideClrMapping bg1="lt1" tx1="dk1" bg2="lt2" tx2="dk2" accent1="accent1" accent2="accent2" accent3="accent3" accent4="accent4" accent5="accent5" accent6="accent6" hlink="hlink" folHlink="folHlink"/>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_Three bubbles">
    <p:bg>
      <p:bgPr>
        <a:solidFill>
          <a:schemeClr val="tx1">
            <a:lumMod val="10000"/>
            <a:lumOff val="90000"/>
          </a:schemeClr>
        </a:solidFill>
        <a:effectLst/>
      </p:bgPr>
    </p:bg>
    <p:spTree>
      <p:nvGrpSpPr>
        <p:cNvPr id="1" name=""/>
        <p:cNvGrpSpPr/>
        <p:nvPr/>
      </p:nvGrpSpPr>
      <p:grpSpPr>
        <a:xfrm>
          <a:off x="0" y="0"/>
          <a:ext cx="0" cy="0"/>
          <a:chOff x="0" y="0"/>
          <a:chExt cx="0" cy="0"/>
        </a:xfrm>
      </p:grpSpPr>
      <p:cxnSp>
        <p:nvCxnSpPr>
          <p:cNvPr id="6" name="Google Shape;555;p32">
            <a:extLst>
              <a:ext uri="{FF2B5EF4-FFF2-40B4-BE49-F238E27FC236}">
                <a16:creationId xmlns:a16="http://schemas.microsoft.com/office/drawing/2014/main" id="{46B37E11-9CD2-C786-42E0-95B538DD89D7}"/>
              </a:ext>
            </a:extLst>
          </p:cNvPr>
          <p:cNvCxnSpPr/>
          <p:nvPr userDrawn="1"/>
        </p:nvCxnSpPr>
        <p:spPr>
          <a:xfrm>
            <a:off x="705600" y="4735992"/>
            <a:ext cx="7732800" cy="0"/>
          </a:xfrm>
          <a:prstGeom prst="straightConnector1">
            <a:avLst/>
          </a:prstGeom>
          <a:noFill/>
          <a:ln w="9525" cap="flat" cmpd="sng">
            <a:solidFill>
              <a:schemeClr val="tx2"/>
            </a:solidFill>
            <a:prstDash val="solid"/>
            <a:round/>
            <a:headEnd type="oval" w="med" len="med"/>
            <a:tailEnd type="oval" w="med" len="med"/>
          </a:ln>
        </p:spPr>
      </p:cxnSp>
      <p:sp>
        <p:nvSpPr>
          <p:cNvPr id="19" name="Rectangle 18">
            <a:extLst>
              <a:ext uri="{FF2B5EF4-FFF2-40B4-BE49-F238E27FC236}">
                <a16:creationId xmlns:a16="http://schemas.microsoft.com/office/drawing/2014/main" id="{5DD650C6-83E4-7AF0-5814-1131B60EA7D7}"/>
              </a:ext>
            </a:extLst>
          </p:cNvPr>
          <p:cNvSpPr/>
          <p:nvPr userDrawn="1"/>
        </p:nvSpPr>
        <p:spPr>
          <a:xfrm>
            <a:off x="0" y="0"/>
            <a:ext cx="9275857" cy="4242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2" name="Google Shape;82;p22">
            <a:extLst>
              <a:ext uri="{FF2B5EF4-FFF2-40B4-BE49-F238E27FC236}">
                <a16:creationId xmlns:a16="http://schemas.microsoft.com/office/drawing/2014/main" id="{94C94675-86D1-86EE-B14F-71BD8EDDA08D}"/>
              </a:ext>
            </a:extLst>
          </p:cNvPr>
          <p:cNvSpPr txBox="1">
            <a:spLocks/>
          </p:cNvSpPr>
          <p:nvPr userDrawn="1"/>
        </p:nvSpPr>
        <p:spPr>
          <a:xfrm>
            <a:off x="720000"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chemeClr val="accent5"/>
                </a:solidFill>
              </a:rPr>
              <a:t>© Cornerstone Barristers · cornerstonebarristers.com · @cornerstonebarr</a:t>
            </a:r>
          </a:p>
        </p:txBody>
      </p:sp>
      <p:sp>
        <p:nvSpPr>
          <p:cNvPr id="23" name="Rectangle 22">
            <a:extLst>
              <a:ext uri="{FF2B5EF4-FFF2-40B4-BE49-F238E27FC236}">
                <a16:creationId xmlns:a16="http://schemas.microsoft.com/office/drawing/2014/main" id="{BE911EAF-2B70-ED71-BE81-A8014669F394}"/>
              </a:ext>
            </a:extLst>
          </p:cNvPr>
          <p:cNvSpPr/>
          <p:nvPr userDrawn="1"/>
        </p:nvSpPr>
        <p:spPr>
          <a:xfrm>
            <a:off x="0" y="5043530"/>
            <a:ext cx="9275857" cy="999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1" name="Text Placeholder 30">
            <a:extLst>
              <a:ext uri="{FF2B5EF4-FFF2-40B4-BE49-F238E27FC236}">
                <a16:creationId xmlns:a16="http://schemas.microsoft.com/office/drawing/2014/main" id="{60C5E8C4-76CE-75A0-C88B-603BA9F7B3B1}"/>
              </a:ext>
            </a:extLst>
          </p:cNvPr>
          <p:cNvSpPr>
            <a:spLocks noGrp="1"/>
          </p:cNvSpPr>
          <p:nvPr>
            <p:ph type="body" sz="quarter" idx="12" hasCustomPrompt="1"/>
          </p:nvPr>
        </p:nvSpPr>
        <p:spPr>
          <a:xfrm>
            <a:off x="705601" y="725184"/>
            <a:ext cx="7717838" cy="531886"/>
          </a:xfrm>
          <a:prstGeom prst="rect">
            <a:avLst/>
          </a:prstGeom>
        </p:spPr>
        <p:txBody>
          <a:bodyPr/>
          <a:lstStyle>
            <a:lvl1pPr algn="ctr">
              <a:defRPr sz="2800" b="1">
                <a:solidFill>
                  <a:schemeClr val="accent1"/>
                </a:solidFill>
                <a:latin typeface="+mj-lt"/>
              </a:defRPr>
            </a:lvl1pPr>
          </a:lstStyle>
          <a:p>
            <a:pPr lvl="0"/>
            <a:r>
              <a:rPr lang="es-ES" noProof="0" dirty="0"/>
              <a:t>T</a:t>
            </a:r>
            <a:r>
              <a:rPr lang="en-GB" noProof="0" dirty="0" err="1"/>
              <a:t>hree</a:t>
            </a:r>
            <a:r>
              <a:rPr lang="en-GB" noProof="0" dirty="0"/>
              <a:t> bubbles</a:t>
            </a:r>
          </a:p>
        </p:txBody>
      </p:sp>
      <p:sp>
        <p:nvSpPr>
          <p:cNvPr id="8" name="Oval 7">
            <a:extLst>
              <a:ext uri="{FF2B5EF4-FFF2-40B4-BE49-F238E27FC236}">
                <a16:creationId xmlns:a16="http://schemas.microsoft.com/office/drawing/2014/main" id="{48F1BBBD-BD4E-7261-1728-0B1614518EF8}"/>
              </a:ext>
            </a:extLst>
          </p:cNvPr>
          <p:cNvSpPr/>
          <p:nvPr userDrawn="1"/>
        </p:nvSpPr>
        <p:spPr>
          <a:xfrm>
            <a:off x="705601" y="1880979"/>
            <a:ext cx="2231094" cy="2231094"/>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a:extLst>
              <a:ext uri="{FF2B5EF4-FFF2-40B4-BE49-F238E27FC236}">
                <a16:creationId xmlns:a16="http://schemas.microsoft.com/office/drawing/2014/main" id="{B015026B-3C63-B8E2-314C-92B12189C029}"/>
              </a:ext>
            </a:extLst>
          </p:cNvPr>
          <p:cNvSpPr/>
          <p:nvPr userDrawn="1"/>
        </p:nvSpPr>
        <p:spPr>
          <a:xfrm>
            <a:off x="6192345" y="1880979"/>
            <a:ext cx="2231094" cy="2231094"/>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 Placeholder 10">
            <a:extLst>
              <a:ext uri="{FF2B5EF4-FFF2-40B4-BE49-F238E27FC236}">
                <a16:creationId xmlns:a16="http://schemas.microsoft.com/office/drawing/2014/main" id="{0D89D4BE-DCD4-FB94-D7C1-D87002068F81}"/>
              </a:ext>
            </a:extLst>
          </p:cNvPr>
          <p:cNvSpPr>
            <a:spLocks noGrp="1"/>
          </p:cNvSpPr>
          <p:nvPr>
            <p:ph type="body" sz="quarter" idx="13" hasCustomPrompt="1"/>
          </p:nvPr>
        </p:nvSpPr>
        <p:spPr>
          <a:xfrm>
            <a:off x="705600" y="1881205"/>
            <a:ext cx="2231381" cy="2230877"/>
          </a:xfrm>
          <a:prstGeom prst="rect">
            <a:avLst/>
          </a:prstGeom>
        </p:spPr>
        <p:txBody>
          <a:bodyPr anchor="ctr"/>
          <a:lstStyle>
            <a:lvl1pPr algn="ctr">
              <a:defRPr sz="2000" b="1">
                <a:solidFill>
                  <a:schemeClr val="bg1"/>
                </a:solidFill>
                <a:latin typeface="+mj-lt"/>
              </a:defRPr>
            </a:lvl1pPr>
          </a:lstStyle>
          <a:p>
            <a:pPr lvl="0"/>
            <a:r>
              <a:rPr lang="en-US" dirty="0"/>
              <a:t>One</a:t>
            </a:r>
            <a:endParaRPr lang="en-GB" dirty="0"/>
          </a:p>
        </p:txBody>
      </p:sp>
      <p:sp>
        <p:nvSpPr>
          <p:cNvPr id="12" name="Text Placeholder 10">
            <a:extLst>
              <a:ext uri="{FF2B5EF4-FFF2-40B4-BE49-F238E27FC236}">
                <a16:creationId xmlns:a16="http://schemas.microsoft.com/office/drawing/2014/main" id="{1DD95831-155E-1A95-2490-4576562EF30F}"/>
              </a:ext>
            </a:extLst>
          </p:cNvPr>
          <p:cNvSpPr>
            <a:spLocks noGrp="1"/>
          </p:cNvSpPr>
          <p:nvPr>
            <p:ph type="body" sz="quarter" idx="14" hasCustomPrompt="1"/>
          </p:nvPr>
        </p:nvSpPr>
        <p:spPr>
          <a:xfrm>
            <a:off x="6192043" y="1881205"/>
            <a:ext cx="2231381" cy="2230877"/>
          </a:xfrm>
          <a:prstGeom prst="rect">
            <a:avLst/>
          </a:prstGeom>
        </p:spPr>
        <p:txBody>
          <a:bodyPr anchor="ctr"/>
          <a:lstStyle>
            <a:lvl1pPr algn="ctr">
              <a:defRPr sz="2000" b="1">
                <a:solidFill>
                  <a:schemeClr val="bg1"/>
                </a:solidFill>
                <a:latin typeface="+mj-lt"/>
              </a:defRPr>
            </a:lvl1pPr>
          </a:lstStyle>
          <a:p>
            <a:pPr lvl="0"/>
            <a:r>
              <a:rPr lang="en-US" dirty="0"/>
              <a:t>Three</a:t>
            </a:r>
            <a:endParaRPr lang="en-GB" dirty="0"/>
          </a:p>
        </p:txBody>
      </p:sp>
      <p:sp>
        <p:nvSpPr>
          <p:cNvPr id="3" name="Oval 2">
            <a:extLst>
              <a:ext uri="{FF2B5EF4-FFF2-40B4-BE49-F238E27FC236}">
                <a16:creationId xmlns:a16="http://schemas.microsoft.com/office/drawing/2014/main" id="{6F5E0430-AC8B-A8E7-2A4A-ED18BBD9E476}"/>
              </a:ext>
            </a:extLst>
          </p:cNvPr>
          <p:cNvSpPr/>
          <p:nvPr userDrawn="1"/>
        </p:nvSpPr>
        <p:spPr>
          <a:xfrm>
            <a:off x="3448520" y="1880979"/>
            <a:ext cx="2231094" cy="2231094"/>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 Placeholder 10">
            <a:extLst>
              <a:ext uri="{FF2B5EF4-FFF2-40B4-BE49-F238E27FC236}">
                <a16:creationId xmlns:a16="http://schemas.microsoft.com/office/drawing/2014/main" id="{B96D1AC5-5AFE-F94A-D874-932D7D79C273}"/>
              </a:ext>
            </a:extLst>
          </p:cNvPr>
          <p:cNvSpPr>
            <a:spLocks noGrp="1"/>
          </p:cNvSpPr>
          <p:nvPr>
            <p:ph type="body" sz="quarter" idx="15" hasCustomPrompt="1"/>
          </p:nvPr>
        </p:nvSpPr>
        <p:spPr>
          <a:xfrm>
            <a:off x="3448218" y="1881205"/>
            <a:ext cx="2231381" cy="2230877"/>
          </a:xfrm>
          <a:prstGeom prst="rect">
            <a:avLst/>
          </a:prstGeom>
        </p:spPr>
        <p:txBody>
          <a:bodyPr anchor="ctr"/>
          <a:lstStyle>
            <a:lvl1pPr algn="ctr">
              <a:defRPr sz="2000" b="1">
                <a:solidFill>
                  <a:schemeClr val="bg1"/>
                </a:solidFill>
                <a:latin typeface="+mj-lt"/>
              </a:defRPr>
            </a:lvl1pPr>
          </a:lstStyle>
          <a:p>
            <a:pPr lvl="0"/>
            <a:r>
              <a:rPr lang="en-US" dirty="0"/>
              <a:t>Two</a:t>
            </a:r>
            <a:endParaRPr lang="en-GB" dirty="0"/>
          </a:p>
        </p:txBody>
      </p:sp>
      <p:pic>
        <p:nvPicPr>
          <p:cNvPr id="2" name="Graphic 1">
            <a:extLst>
              <a:ext uri="{FF2B5EF4-FFF2-40B4-BE49-F238E27FC236}">
                <a16:creationId xmlns:a16="http://schemas.microsoft.com/office/drawing/2014/main" id="{F78B02DE-2219-1DDD-D8EB-C1732E2714C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245813" y="99970"/>
            <a:ext cx="223756" cy="223756"/>
          </a:xfrm>
          <a:prstGeom prst="rect">
            <a:avLst/>
          </a:prstGeom>
        </p:spPr>
      </p:pic>
      <p:sp>
        <p:nvSpPr>
          <p:cNvPr id="5" name="Text Placeholder 4">
            <a:extLst>
              <a:ext uri="{FF2B5EF4-FFF2-40B4-BE49-F238E27FC236}">
                <a16:creationId xmlns:a16="http://schemas.microsoft.com/office/drawing/2014/main" id="{6B289259-8BAE-8C47-F03B-98B0A94CA6E1}"/>
              </a:ext>
            </a:extLst>
          </p:cNvPr>
          <p:cNvSpPr>
            <a:spLocks noGrp="1"/>
          </p:cNvSpPr>
          <p:nvPr>
            <p:ph type="body" sz="quarter" idx="10" hasCustomPrompt="1"/>
          </p:nvPr>
        </p:nvSpPr>
        <p:spPr>
          <a:xfrm>
            <a:off x="674688" y="100013"/>
            <a:ext cx="7570787" cy="223837"/>
          </a:xfrm>
          <a:prstGeom prst="rect">
            <a:avLst/>
          </a:prstGeom>
        </p:spPr>
        <p:txBody>
          <a:bodyPr anchor="ctr"/>
          <a:lstStyle>
            <a:lvl1pPr>
              <a:defRPr sz="1100" b="1">
                <a:solidFill>
                  <a:schemeClr val="bg1"/>
                </a:solidFill>
                <a:latin typeface="+mj-lt"/>
              </a:defRPr>
            </a:lvl1pPr>
          </a:lstStyle>
          <a:p>
            <a:pPr lvl="0"/>
            <a:r>
              <a:rPr lang="en-US" dirty="0"/>
              <a:t>Section title</a:t>
            </a:r>
            <a:endParaRPr lang="en-GB" dirty="0"/>
          </a:p>
        </p:txBody>
      </p:sp>
    </p:spTree>
    <p:extLst>
      <p:ext uri="{BB962C8B-B14F-4D97-AF65-F5344CB8AC3E}">
        <p14:creationId xmlns:p14="http://schemas.microsoft.com/office/powerpoint/2010/main" val="1861300828"/>
      </p:ext>
    </p:extLst>
  </p:cSld>
  <p:clrMapOvr>
    <a:overrideClrMapping bg1="lt1" tx1="dk1" bg2="lt2" tx2="dk2" accent1="accent1" accent2="accent2" accent3="accent3" accent4="accent4" accent5="accent5" accent6="accent6" hlink="hlink" folHlink="folHlink"/>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_Four bubbles">
    <p:bg>
      <p:bgPr>
        <a:solidFill>
          <a:schemeClr val="tx1">
            <a:lumMod val="10000"/>
            <a:lumOff val="90000"/>
          </a:schemeClr>
        </a:solidFill>
        <a:effectLst/>
      </p:bgPr>
    </p:bg>
    <p:spTree>
      <p:nvGrpSpPr>
        <p:cNvPr id="1" name=""/>
        <p:cNvGrpSpPr/>
        <p:nvPr/>
      </p:nvGrpSpPr>
      <p:grpSpPr>
        <a:xfrm>
          <a:off x="0" y="0"/>
          <a:ext cx="0" cy="0"/>
          <a:chOff x="0" y="0"/>
          <a:chExt cx="0" cy="0"/>
        </a:xfrm>
      </p:grpSpPr>
      <p:cxnSp>
        <p:nvCxnSpPr>
          <p:cNvPr id="6" name="Google Shape;555;p32">
            <a:extLst>
              <a:ext uri="{FF2B5EF4-FFF2-40B4-BE49-F238E27FC236}">
                <a16:creationId xmlns:a16="http://schemas.microsoft.com/office/drawing/2014/main" id="{46B37E11-9CD2-C786-42E0-95B538DD89D7}"/>
              </a:ext>
            </a:extLst>
          </p:cNvPr>
          <p:cNvCxnSpPr/>
          <p:nvPr userDrawn="1"/>
        </p:nvCxnSpPr>
        <p:spPr>
          <a:xfrm>
            <a:off x="705600" y="4735992"/>
            <a:ext cx="7732800" cy="0"/>
          </a:xfrm>
          <a:prstGeom prst="straightConnector1">
            <a:avLst/>
          </a:prstGeom>
          <a:noFill/>
          <a:ln w="9525" cap="flat" cmpd="sng">
            <a:solidFill>
              <a:schemeClr val="tx2"/>
            </a:solidFill>
            <a:prstDash val="solid"/>
            <a:round/>
            <a:headEnd type="oval" w="med" len="med"/>
            <a:tailEnd type="oval" w="med" len="med"/>
          </a:ln>
        </p:spPr>
      </p:cxnSp>
      <p:sp>
        <p:nvSpPr>
          <p:cNvPr id="19" name="Rectangle 18">
            <a:extLst>
              <a:ext uri="{FF2B5EF4-FFF2-40B4-BE49-F238E27FC236}">
                <a16:creationId xmlns:a16="http://schemas.microsoft.com/office/drawing/2014/main" id="{5DD650C6-83E4-7AF0-5814-1131B60EA7D7}"/>
              </a:ext>
            </a:extLst>
          </p:cNvPr>
          <p:cNvSpPr/>
          <p:nvPr userDrawn="1"/>
        </p:nvSpPr>
        <p:spPr>
          <a:xfrm>
            <a:off x="0" y="0"/>
            <a:ext cx="9275857" cy="4242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2" name="Google Shape;82;p22">
            <a:extLst>
              <a:ext uri="{FF2B5EF4-FFF2-40B4-BE49-F238E27FC236}">
                <a16:creationId xmlns:a16="http://schemas.microsoft.com/office/drawing/2014/main" id="{94C94675-86D1-86EE-B14F-71BD8EDDA08D}"/>
              </a:ext>
            </a:extLst>
          </p:cNvPr>
          <p:cNvSpPr txBox="1">
            <a:spLocks/>
          </p:cNvSpPr>
          <p:nvPr userDrawn="1"/>
        </p:nvSpPr>
        <p:spPr>
          <a:xfrm>
            <a:off x="720000"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chemeClr val="accent5"/>
                </a:solidFill>
              </a:rPr>
              <a:t>© Cornerstone Barristers · cornerstonebarristers.com · @cornerstonebarr</a:t>
            </a:r>
          </a:p>
        </p:txBody>
      </p:sp>
      <p:sp>
        <p:nvSpPr>
          <p:cNvPr id="23" name="Rectangle 22">
            <a:extLst>
              <a:ext uri="{FF2B5EF4-FFF2-40B4-BE49-F238E27FC236}">
                <a16:creationId xmlns:a16="http://schemas.microsoft.com/office/drawing/2014/main" id="{BE911EAF-2B70-ED71-BE81-A8014669F394}"/>
              </a:ext>
            </a:extLst>
          </p:cNvPr>
          <p:cNvSpPr/>
          <p:nvPr userDrawn="1"/>
        </p:nvSpPr>
        <p:spPr>
          <a:xfrm>
            <a:off x="0" y="5043530"/>
            <a:ext cx="9275857" cy="999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1" name="Text Placeholder 30">
            <a:extLst>
              <a:ext uri="{FF2B5EF4-FFF2-40B4-BE49-F238E27FC236}">
                <a16:creationId xmlns:a16="http://schemas.microsoft.com/office/drawing/2014/main" id="{60C5E8C4-76CE-75A0-C88B-603BA9F7B3B1}"/>
              </a:ext>
            </a:extLst>
          </p:cNvPr>
          <p:cNvSpPr>
            <a:spLocks noGrp="1"/>
          </p:cNvSpPr>
          <p:nvPr>
            <p:ph type="body" sz="quarter" idx="12" hasCustomPrompt="1"/>
          </p:nvPr>
        </p:nvSpPr>
        <p:spPr>
          <a:xfrm>
            <a:off x="705601" y="725184"/>
            <a:ext cx="7717838" cy="531886"/>
          </a:xfrm>
          <a:prstGeom prst="rect">
            <a:avLst/>
          </a:prstGeom>
        </p:spPr>
        <p:txBody>
          <a:bodyPr/>
          <a:lstStyle>
            <a:lvl1pPr algn="ctr">
              <a:defRPr sz="2800" b="1">
                <a:solidFill>
                  <a:schemeClr val="accent1"/>
                </a:solidFill>
                <a:latin typeface="+mj-lt"/>
              </a:defRPr>
            </a:lvl1pPr>
          </a:lstStyle>
          <a:p>
            <a:pPr lvl="0"/>
            <a:r>
              <a:rPr lang="es-ES" noProof="0" dirty="0" err="1"/>
              <a:t>Four</a:t>
            </a:r>
            <a:r>
              <a:rPr lang="es-ES" noProof="0" dirty="0"/>
              <a:t> </a:t>
            </a:r>
            <a:r>
              <a:rPr lang="en-GB" noProof="0" dirty="0"/>
              <a:t>bubbles</a:t>
            </a:r>
          </a:p>
        </p:txBody>
      </p:sp>
      <p:sp>
        <p:nvSpPr>
          <p:cNvPr id="8" name="Oval 7">
            <a:extLst>
              <a:ext uri="{FF2B5EF4-FFF2-40B4-BE49-F238E27FC236}">
                <a16:creationId xmlns:a16="http://schemas.microsoft.com/office/drawing/2014/main" id="{48F1BBBD-BD4E-7261-1728-0B1614518EF8}"/>
              </a:ext>
            </a:extLst>
          </p:cNvPr>
          <p:cNvSpPr/>
          <p:nvPr userDrawn="1"/>
        </p:nvSpPr>
        <p:spPr>
          <a:xfrm>
            <a:off x="2781745" y="1312883"/>
            <a:ext cx="1511983" cy="15119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a:extLst>
              <a:ext uri="{FF2B5EF4-FFF2-40B4-BE49-F238E27FC236}">
                <a16:creationId xmlns:a16="http://schemas.microsoft.com/office/drawing/2014/main" id="{B015026B-3C63-B8E2-314C-92B12189C029}"/>
              </a:ext>
            </a:extLst>
          </p:cNvPr>
          <p:cNvSpPr/>
          <p:nvPr userDrawn="1"/>
        </p:nvSpPr>
        <p:spPr>
          <a:xfrm>
            <a:off x="2776664" y="3024357"/>
            <a:ext cx="1511983" cy="15119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Oval 2">
            <a:extLst>
              <a:ext uri="{FF2B5EF4-FFF2-40B4-BE49-F238E27FC236}">
                <a16:creationId xmlns:a16="http://schemas.microsoft.com/office/drawing/2014/main" id="{6F5E0430-AC8B-A8E7-2A4A-ED18BBD9E476}"/>
              </a:ext>
            </a:extLst>
          </p:cNvPr>
          <p:cNvSpPr/>
          <p:nvPr userDrawn="1"/>
        </p:nvSpPr>
        <p:spPr>
          <a:xfrm>
            <a:off x="4850363" y="1312883"/>
            <a:ext cx="1511983" cy="15119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a:extLst>
              <a:ext uri="{FF2B5EF4-FFF2-40B4-BE49-F238E27FC236}">
                <a16:creationId xmlns:a16="http://schemas.microsoft.com/office/drawing/2014/main" id="{8BC144F9-AA7F-FE57-FD46-A55601D6DF04}"/>
              </a:ext>
            </a:extLst>
          </p:cNvPr>
          <p:cNvSpPr/>
          <p:nvPr userDrawn="1"/>
        </p:nvSpPr>
        <p:spPr>
          <a:xfrm>
            <a:off x="4845283" y="3024357"/>
            <a:ext cx="1511983" cy="15119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 Placeholder 10">
            <a:extLst>
              <a:ext uri="{FF2B5EF4-FFF2-40B4-BE49-F238E27FC236}">
                <a16:creationId xmlns:a16="http://schemas.microsoft.com/office/drawing/2014/main" id="{ABE5B1D5-CCF6-DD05-37F3-6B5D5DA0A62B}"/>
              </a:ext>
            </a:extLst>
          </p:cNvPr>
          <p:cNvSpPr>
            <a:spLocks noGrp="1"/>
          </p:cNvSpPr>
          <p:nvPr>
            <p:ph type="body" sz="quarter" idx="13" hasCustomPrompt="1"/>
          </p:nvPr>
        </p:nvSpPr>
        <p:spPr>
          <a:xfrm>
            <a:off x="2781745" y="1313110"/>
            <a:ext cx="1512178" cy="1511836"/>
          </a:xfrm>
          <a:prstGeom prst="rect">
            <a:avLst/>
          </a:prstGeom>
        </p:spPr>
        <p:txBody>
          <a:bodyPr anchor="ctr"/>
          <a:lstStyle>
            <a:lvl1pPr algn="ctr">
              <a:defRPr sz="2000" b="1">
                <a:solidFill>
                  <a:schemeClr val="bg1"/>
                </a:solidFill>
                <a:latin typeface="+mj-lt"/>
              </a:defRPr>
            </a:lvl1pPr>
          </a:lstStyle>
          <a:p>
            <a:pPr lvl="0"/>
            <a:r>
              <a:rPr lang="en-US" dirty="0"/>
              <a:t>One</a:t>
            </a:r>
            <a:endParaRPr lang="en-GB" dirty="0"/>
          </a:p>
        </p:txBody>
      </p:sp>
      <p:sp>
        <p:nvSpPr>
          <p:cNvPr id="24" name="Text Placeholder 10">
            <a:extLst>
              <a:ext uri="{FF2B5EF4-FFF2-40B4-BE49-F238E27FC236}">
                <a16:creationId xmlns:a16="http://schemas.microsoft.com/office/drawing/2014/main" id="{BA662919-CA76-A225-6101-07DD83D72497}"/>
              </a:ext>
            </a:extLst>
          </p:cNvPr>
          <p:cNvSpPr>
            <a:spLocks noGrp="1"/>
          </p:cNvSpPr>
          <p:nvPr>
            <p:ph type="body" sz="quarter" idx="14" hasCustomPrompt="1"/>
          </p:nvPr>
        </p:nvSpPr>
        <p:spPr>
          <a:xfrm>
            <a:off x="2776469" y="3024584"/>
            <a:ext cx="1512178" cy="1511836"/>
          </a:xfrm>
          <a:prstGeom prst="rect">
            <a:avLst/>
          </a:prstGeom>
        </p:spPr>
        <p:txBody>
          <a:bodyPr anchor="ctr"/>
          <a:lstStyle>
            <a:lvl1pPr algn="ctr">
              <a:defRPr sz="2000" b="1">
                <a:solidFill>
                  <a:schemeClr val="bg1"/>
                </a:solidFill>
                <a:latin typeface="+mj-lt"/>
              </a:defRPr>
            </a:lvl1pPr>
          </a:lstStyle>
          <a:p>
            <a:pPr lvl="0"/>
            <a:r>
              <a:rPr lang="en-US" dirty="0"/>
              <a:t>Three</a:t>
            </a:r>
            <a:endParaRPr lang="en-GB" dirty="0"/>
          </a:p>
        </p:txBody>
      </p:sp>
      <p:sp>
        <p:nvSpPr>
          <p:cNvPr id="25" name="Text Placeholder 10">
            <a:extLst>
              <a:ext uri="{FF2B5EF4-FFF2-40B4-BE49-F238E27FC236}">
                <a16:creationId xmlns:a16="http://schemas.microsoft.com/office/drawing/2014/main" id="{91A3C1AF-8E69-A4AA-0D8F-A895B90531CE}"/>
              </a:ext>
            </a:extLst>
          </p:cNvPr>
          <p:cNvSpPr>
            <a:spLocks noGrp="1"/>
          </p:cNvSpPr>
          <p:nvPr>
            <p:ph type="body" sz="quarter" idx="15" hasCustomPrompt="1"/>
          </p:nvPr>
        </p:nvSpPr>
        <p:spPr>
          <a:xfrm>
            <a:off x="4845088" y="1313110"/>
            <a:ext cx="1512178" cy="1511836"/>
          </a:xfrm>
          <a:prstGeom prst="rect">
            <a:avLst/>
          </a:prstGeom>
        </p:spPr>
        <p:txBody>
          <a:bodyPr anchor="ctr"/>
          <a:lstStyle>
            <a:lvl1pPr algn="ctr">
              <a:defRPr sz="2000" b="1">
                <a:solidFill>
                  <a:schemeClr val="bg1"/>
                </a:solidFill>
                <a:latin typeface="+mj-lt"/>
              </a:defRPr>
            </a:lvl1pPr>
          </a:lstStyle>
          <a:p>
            <a:pPr lvl="0"/>
            <a:r>
              <a:rPr lang="en-US" dirty="0"/>
              <a:t>Two</a:t>
            </a:r>
            <a:endParaRPr lang="en-GB" dirty="0"/>
          </a:p>
        </p:txBody>
      </p:sp>
      <p:sp>
        <p:nvSpPr>
          <p:cNvPr id="26" name="Text Placeholder 10">
            <a:extLst>
              <a:ext uri="{FF2B5EF4-FFF2-40B4-BE49-F238E27FC236}">
                <a16:creationId xmlns:a16="http://schemas.microsoft.com/office/drawing/2014/main" id="{5441AB56-D998-FEED-8114-77C57765AC49}"/>
              </a:ext>
            </a:extLst>
          </p:cNvPr>
          <p:cNvSpPr>
            <a:spLocks noGrp="1"/>
          </p:cNvSpPr>
          <p:nvPr>
            <p:ph type="body" sz="quarter" idx="19" hasCustomPrompt="1"/>
          </p:nvPr>
        </p:nvSpPr>
        <p:spPr>
          <a:xfrm>
            <a:off x="4844982" y="3024584"/>
            <a:ext cx="1512178" cy="1511836"/>
          </a:xfrm>
          <a:prstGeom prst="rect">
            <a:avLst/>
          </a:prstGeom>
        </p:spPr>
        <p:txBody>
          <a:bodyPr anchor="ctr"/>
          <a:lstStyle>
            <a:lvl1pPr algn="ctr">
              <a:defRPr sz="2000" b="1">
                <a:solidFill>
                  <a:schemeClr val="bg1"/>
                </a:solidFill>
                <a:latin typeface="+mj-lt"/>
              </a:defRPr>
            </a:lvl1pPr>
          </a:lstStyle>
          <a:p>
            <a:pPr lvl="0"/>
            <a:r>
              <a:rPr lang="en-US" dirty="0"/>
              <a:t>Four</a:t>
            </a:r>
            <a:endParaRPr lang="en-GB" dirty="0"/>
          </a:p>
        </p:txBody>
      </p:sp>
      <p:pic>
        <p:nvPicPr>
          <p:cNvPr id="2" name="Graphic 1">
            <a:extLst>
              <a:ext uri="{FF2B5EF4-FFF2-40B4-BE49-F238E27FC236}">
                <a16:creationId xmlns:a16="http://schemas.microsoft.com/office/drawing/2014/main" id="{2C671081-C13A-E689-3397-08CF35D7FAD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245813" y="99970"/>
            <a:ext cx="223756" cy="223756"/>
          </a:xfrm>
          <a:prstGeom prst="rect">
            <a:avLst/>
          </a:prstGeom>
        </p:spPr>
      </p:pic>
      <p:sp>
        <p:nvSpPr>
          <p:cNvPr id="4" name="Text Placeholder 4">
            <a:extLst>
              <a:ext uri="{FF2B5EF4-FFF2-40B4-BE49-F238E27FC236}">
                <a16:creationId xmlns:a16="http://schemas.microsoft.com/office/drawing/2014/main" id="{93C28891-136D-1A9A-E0DF-CB1D6033A743}"/>
              </a:ext>
            </a:extLst>
          </p:cNvPr>
          <p:cNvSpPr>
            <a:spLocks noGrp="1"/>
          </p:cNvSpPr>
          <p:nvPr>
            <p:ph type="body" sz="quarter" idx="10" hasCustomPrompt="1"/>
          </p:nvPr>
        </p:nvSpPr>
        <p:spPr>
          <a:xfrm>
            <a:off x="674688" y="100013"/>
            <a:ext cx="7570787" cy="223837"/>
          </a:xfrm>
          <a:prstGeom prst="rect">
            <a:avLst/>
          </a:prstGeom>
        </p:spPr>
        <p:txBody>
          <a:bodyPr anchor="ctr"/>
          <a:lstStyle>
            <a:lvl1pPr>
              <a:defRPr sz="1100" b="1">
                <a:solidFill>
                  <a:schemeClr val="bg1"/>
                </a:solidFill>
                <a:latin typeface="+mj-lt"/>
              </a:defRPr>
            </a:lvl1pPr>
          </a:lstStyle>
          <a:p>
            <a:pPr lvl="0"/>
            <a:r>
              <a:rPr lang="en-US" dirty="0"/>
              <a:t>Section title</a:t>
            </a:r>
            <a:endParaRPr lang="en-GB" dirty="0"/>
          </a:p>
        </p:txBody>
      </p:sp>
    </p:spTree>
    <p:extLst>
      <p:ext uri="{BB962C8B-B14F-4D97-AF65-F5344CB8AC3E}">
        <p14:creationId xmlns:p14="http://schemas.microsoft.com/office/powerpoint/2010/main" val="2776540941"/>
      </p:ext>
    </p:extLst>
  </p:cSld>
  <p:clrMapOvr>
    <a:overrideClrMapping bg1="lt1" tx1="dk1" bg2="lt2" tx2="dk2" accent1="accent1" accent2="accent2" accent3="accent3" accent4="accent4" accent5="accent5" accent6="accent6" hlink="hlink" folHlink="folHlink"/>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1_Five bubbles">
    <p:bg>
      <p:bgPr>
        <a:solidFill>
          <a:schemeClr val="tx1">
            <a:lumMod val="10000"/>
            <a:lumOff val="90000"/>
          </a:schemeClr>
        </a:solidFill>
        <a:effectLst/>
      </p:bgPr>
    </p:bg>
    <p:spTree>
      <p:nvGrpSpPr>
        <p:cNvPr id="1" name=""/>
        <p:cNvGrpSpPr/>
        <p:nvPr/>
      </p:nvGrpSpPr>
      <p:grpSpPr>
        <a:xfrm>
          <a:off x="0" y="0"/>
          <a:ext cx="0" cy="0"/>
          <a:chOff x="0" y="0"/>
          <a:chExt cx="0" cy="0"/>
        </a:xfrm>
      </p:grpSpPr>
      <p:cxnSp>
        <p:nvCxnSpPr>
          <p:cNvPr id="6" name="Google Shape;555;p32">
            <a:extLst>
              <a:ext uri="{FF2B5EF4-FFF2-40B4-BE49-F238E27FC236}">
                <a16:creationId xmlns:a16="http://schemas.microsoft.com/office/drawing/2014/main" id="{46B37E11-9CD2-C786-42E0-95B538DD89D7}"/>
              </a:ext>
            </a:extLst>
          </p:cNvPr>
          <p:cNvCxnSpPr/>
          <p:nvPr userDrawn="1"/>
        </p:nvCxnSpPr>
        <p:spPr>
          <a:xfrm>
            <a:off x="705600" y="4735992"/>
            <a:ext cx="7732800" cy="0"/>
          </a:xfrm>
          <a:prstGeom prst="straightConnector1">
            <a:avLst/>
          </a:prstGeom>
          <a:noFill/>
          <a:ln w="9525" cap="flat" cmpd="sng">
            <a:solidFill>
              <a:schemeClr val="tx2"/>
            </a:solidFill>
            <a:prstDash val="solid"/>
            <a:round/>
            <a:headEnd type="oval" w="med" len="med"/>
            <a:tailEnd type="oval" w="med" len="med"/>
          </a:ln>
        </p:spPr>
      </p:cxnSp>
      <p:sp>
        <p:nvSpPr>
          <p:cNvPr id="19" name="Rectangle 18">
            <a:extLst>
              <a:ext uri="{FF2B5EF4-FFF2-40B4-BE49-F238E27FC236}">
                <a16:creationId xmlns:a16="http://schemas.microsoft.com/office/drawing/2014/main" id="{5DD650C6-83E4-7AF0-5814-1131B60EA7D7}"/>
              </a:ext>
            </a:extLst>
          </p:cNvPr>
          <p:cNvSpPr/>
          <p:nvPr userDrawn="1"/>
        </p:nvSpPr>
        <p:spPr>
          <a:xfrm>
            <a:off x="0" y="0"/>
            <a:ext cx="9275857" cy="4242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2" name="Google Shape;82;p22">
            <a:extLst>
              <a:ext uri="{FF2B5EF4-FFF2-40B4-BE49-F238E27FC236}">
                <a16:creationId xmlns:a16="http://schemas.microsoft.com/office/drawing/2014/main" id="{94C94675-86D1-86EE-B14F-71BD8EDDA08D}"/>
              </a:ext>
            </a:extLst>
          </p:cNvPr>
          <p:cNvSpPr txBox="1">
            <a:spLocks/>
          </p:cNvSpPr>
          <p:nvPr userDrawn="1"/>
        </p:nvSpPr>
        <p:spPr>
          <a:xfrm>
            <a:off x="720000"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chemeClr val="accent5"/>
                </a:solidFill>
              </a:rPr>
              <a:t>© Cornerstone Barristers · cornerstonebarristers.com · @cornerstonebarr</a:t>
            </a:r>
          </a:p>
        </p:txBody>
      </p:sp>
      <p:sp>
        <p:nvSpPr>
          <p:cNvPr id="23" name="Rectangle 22">
            <a:extLst>
              <a:ext uri="{FF2B5EF4-FFF2-40B4-BE49-F238E27FC236}">
                <a16:creationId xmlns:a16="http://schemas.microsoft.com/office/drawing/2014/main" id="{BE911EAF-2B70-ED71-BE81-A8014669F394}"/>
              </a:ext>
            </a:extLst>
          </p:cNvPr>
          <p:cNvSpPr/>
          <p:nvPr userDrawn="1"/>
        </p:nvSpPr>
        <p:spPr>
          <a:xfrm>
            <a:off x="0" y="5043530"/>
            <a:ext cx="9275857" cy="999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1" name="Text Placeholder 30">
            <a:extLst>
              <a:ext uri="{FF2B5EF4-FFF2-40B4-BE49-F238E27FC236}">
                <a16:creationId xmlns:a16="http://schemas.microsoft.com/office/drawing/2014/main" id="{60C5E8C4-76CE-75A0-C88B-603BA9F7B3B1}"/>
              </a:ext>
            </a:extLst>
          </p:cNvPr>
          <p:cNvSpPr>
            <a:spLocks noGrp="1"/>
          </p:cNvSpPr>
          <p:nvPr>
            <p:ph type="body" sz="quarter" idx="12" hasCustomPrompt="1"/>
          </p:nvPr>
        </p:nvSpPr>
        <p:spPr>
          <a:xfrm>
            <a:off x="705601" y="725184"/>
            <a:ext cx="7717838" cy="531886"/>
          </a:xfrm>
          <a:prstGeom prst="rect">
            <a:avLst/>
          </a:prstGeom>
        </p:spPr>
        <p:txBody>
          <a:bodyPr/>
          <a:lstStyle>
            <a:lvl1pPr algn="ctr">
              <a:defRPr sz="2800" b="1">
                <a:solidFill>
                  <a:schemeClr val="accent1"/>
                </a:solidFill>
                <a:latin typeface="+mj-lt"/>
              </a:defRPr>
            </a:lvl1pPr>
          </a:lstStyle>
          <a:p>
            <a:pPr lvl="0"/>
            <a:r>
              <a:rPr lang="es-ES" noProof="0" dirty="0"/>
              <a:t>Five </a:t>
            </a:r>
            <a:r>
              <a:rPr lang="en-GB" noProof="0" dirty="0"/>
              <a:t>bubbles</a:t>
            </a:r>
          </a:p>
        </p:txBody>
      </p:sp>
      <p:sp>
        <p:nvSpPr>
          <p:cNvPr id="8" name="Oval 7">
            <a:extLst>
              <a:ext uri="{FF2B5EF4-FFF2-40B4-BE49-F238E27FC236}">
                <a16:creationId xmlns:a16="http://schemas.microsoft.com/office/drawing/2014/main" id="{48F1BBBD-BD4E-7261-1728-0B1614518EF8}"/>
              </a:ext>
            </a:extLst>
          </p:cNvPr>
          <p:cNvSpPr/>
          <p:nvPr userDrawn="1"/>
        </p:nvSpPr>
        <p:spPr>
          <a:xfrm>
            <a:off x="1934336" y="1564607"/>
            <a:ext cx="1118275" cy="111827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 Placeholder 10">
            <a:extLst>
              <a:ext uri="{FF2B5EF4-FFF2-40B4-BE49-F238E27FC236}">
                <a16:creationId xmlns:a16="http://schemas.microsoft.com/office/drawing/2014/main" id="{0D89D4BE-DCD4-FB94-D7C1-D87002068F81}"/>
              </a:ext>
            </a:extLst>
          </p:cNvPr>
          <p:cNvSpPr>
            <a:spLocks noGrp="1"/>
          </p:cNvSpPr>
          <p:nvPr>
            <p:ph type="body" sz="quarter" idx="13" hasCustomPrompt="1"/>
          </p:nvPr>
        </p:nvSpPr>
        <p:spPr>
          <a:xfrm>
            <a:off x="1934345" y="1564833"/>
            <a:ext cx="1118419" cy="1118166"/>
          </a:xfrm>
          <a:prstGeom prst="rect">
            <a:avLst/>
          </a:prstGeom>
        </p:spPr>
        <p:txBody>
          <a:bodyPr anchor="ctr"/>
          <a:lstStyle>
            <a:lvl1pPr algn="ctr">
              <a:defRPr sz="2000" b="1">
                <a:solidFill>
                  <a:schemeClr val="bg1"/>
                </a:solidFill>
                <a:latin typeface="+mj-lt"/>
              </a:defRPr>
            </a:lvl1pPr>
          </a:lstStyle>
          <a:p>
            <a:pPr lvl="0"/>
            <a:r>
              <a:rPr lang="en-US" dirty="0"/>
              <a:t>Two</a:t>
            </a:r>
            <a:endParaRPr lang="en-GB" dirty="0"/>
          </a:p>
        </p:txBody>
      </p:sp>
      <p:sp>
        <p:nvSpPr>
          <p:cNvPr id="3" name="Oval 2">
            <a:extLst>
              <a:ext uri="{FF2B5EF4-FFF2-40B4-BE49-F238E27FC236}">
                <a16:creationId xmlns:a16="http://schemas.microsoft.com/office/drawing/2014/main" id="{6F5E0430-AC8B-A8E7-2A4A-ED18BBD9E476}"/>
              </a:ext>
            </a:extLst>
          </p:cNvPr>
          <p:cNvSpPr/>
          <p:nvPr userDrawn="1"/>
        </p:nvSpPr>
        <p:spPr>
          <a:xfrm>
            <a:off x="3448520" y="1880979"/>
            <a:ext cx="2231094" cy="2231094"/>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 Placeholder 10">
            <a:extLst>
              <a:ext uri="{FF2B5EF4-FFF2-40B4-BE49-F238E27FC236}">
                <a16:creationId xmlns:a16="http://schemas.microsoft.com/office/drawing/2014/main" id="{B96D1AC5-5AFE-F94A-D874-932D7D79C273}"/>
              </a:ext>
            </a:extLst>
          </p:cNvPr>
          <p:cNvSpPr>
            <a:spLocks noGrp="1"/>
          </p:cNvSpPr>
          <p:nvPr>
            <p:ph type="body" sz="quarter" idx="15" hasCustomPrompt="1"/>
          </p:nvPr>
        </p:nvSpPr>
        <p:spPr>
          <a:xfrm>
            <a:off x="3448218" y="1881205"/>
            <a:ext cx="2231381" cy="2230877"/>
          </a:xfrm>
          <a:prstGeom prst="rect">
            <a:avLst/>
          </a:prstGeom>
        </p:spPr>
        <p:txBody>
          <a:bodyPr anchor="ctr"/>
          <a:lstStyle>
            <a:lvl1pPr algn="ctr">
              <a:defRPr sz="2000" b="1">
                <a:solidFill>
                  <a:schemeClr val="bg1"/>
                </a:solidFill>
                <a:latin typeface="+mj-lt"/>
              </a:defRPr>
            </a:lvl1pPr>
          </a:lstStyle>
          <a:p>
            <a:pPr lvl="0"/>
            <a:r>
              <a:rPr lang="en-US" dirty="0"/>
              <a:t>One</a:t>
            </a:r>
            <a:endParaRPr lang="en-GB" dirty="0"/>
          </a:p>
        </p:txBody>
      </p:sp>
      <p:sp>
        <p:nvSpPr>
          <p:cNvPr id="2" name="Oval 1">
            <a:extLst>
              <a:ext uri="{FF2B5EF4-FFF2-40B4-BE49-F238E27FC236}">
                <a16:creationId xmlns:a16="http://schemas.microsoft.com/office/drawing/2014/main" id="{3E6F75B1-8C0C-6E6B-B896-61BEFAD1E9AD}"/>
              </a:ext>
            </a:extLst>
          </p:cNvPr>
          <p:cNvSpPr/>
          <p:nvPr userDrawn="1"/>
        </p:nvSpPr>
        <p:spPr>
          <a:xfrm>
            <a:off x="1934336" y="3305699"/>
            <a:ext cx="1118275" cy="111827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 Placeholder 10">
            <a:extLst>
              <a:ext uri="{FF2B5EF4-FFF2-40B4-BE49-F238E27FC236}">
                <a16:creationId xmlns:a16="http://schemas.microsoft.com/office/drawing/2014/main" id="{0F8486AC-4FB4-A045-3C97-BDD54DB81BB4}"/>
              </a:ext>
            </a:extLst>
          </p:cNvPr>
          <p:cNvSpPr>
            <a:spLocks noGrp="1"/>
          </p:cNvSpPr>
          <p:nvPr>
            <p:ph type="body" sz="quarter" idx="16" hasCustomPrompt="1"/>
          </p:nvPr>
        </p:nvSpPr>
        <p:spPr>
          <a:xfrm>
            <a:off x="1934345" y="3305925"/>
            <a:ext cx="1118419" cy="1118166"/>
          </a:xfrm>
          <a:prstGeom prst="rect">
            <a:avLst/>
          </a:prstGeom>
        </p:spPr>
        <p:txBody>
          <a:bodyPr anchor="ctr"/>
          <a:lstStyle>
            <a:lvl1pPr algn="ctr">
              <a:defRPr sz="2000" b="1">
                <a:solidFill>
                  <a:schemeClr val="bg1"/>
                </a:solidFill>
                <a:latin typeface="+mj-lt"/>
              </a:defRPr>
            </a:lvl1pPr>
          </a:lstStyle>
          <a:p>
            <a:pPr lvl="0"/>
            <a:r>
              <a:rPr lang="en-US" dirty="0"/>
              <a:t>Three</a:t>
            </a:r>
            <a:endParaRPr lang="en-GB" dirty="0"/>
          </a:p>
        </p:txBody>
      </p:sp>
      <p:sp>
        <p:nvSpPr>
          <p:cNvPr id="7" name="Oval 6">
            <a:extLst>
              <a:ext uri="{FF2B5EF4-FFF2-40B4-BE49-F238E27FC236}">
                <a16:creationId xmlns:a16="http://schemas.microsoft.com/office/drawing/2014/main" id="{04921F19-547F-CDEE-9395-C4BFB4106738}"/>
              </a:ext>
            </a:extLst>
          </p:cNvPr>
          <p:cNvSpPr/>
          <p:nvPr userDrawn="1"/>
        </p:nvSpPr>
        <p:spPr>
          <a:xfrm>
            <a:off x="6075053" y="1564607"/>
            <a:ext cx="1118275" cy="111827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 Placeholder 10">
            <a:extLst>
              <a:ext uri="{FF2B5EF4-FFF2-40B4-BE49-F238E27FC236}">
                <a16:creationId xmlns:a16="http://schemas.microsoft.com/office/drawing/2014/main" id="{7C3490A5-E135-82F4-F132-74129283B2B4}"/>
              </a:ext>
            </a:extLst>
          </p:cNvPr>
          <p:cNvSpPr>
            <a:spLocks noGrp="1"/>
          </p:cNvSpPr>
          <p:nvPr>
            <p:ph type="body" sz="quarter" idx="17" hasCustomPrompt="1"/>
          </p:nvPr>
        </p:nvSpPr>
        <p:spPr>
          <a:xfrm>
            <a:off x="6075062" y="1564833"/>
            <a:ext cx="1118419" cy="1118166"/>
          </a:xfrm>
          <a:prstGeom prst="rect">
            <a:avLst/>
          </a:prstGeom>
        </p:spPr>
        <p:txBody>
          <a:bodyPr anchor="ctr"/>
          <a:lstStyle>
            <a:lvl1pPr algn="ctr">
              <a:defRPr sz="2000" b="1">
                <a:solidFill>
                  <a:schemeClr val="bg1"/>
                </a:solidFill>
                <a:latin typeface="+mj-lt"/>
              </a:defRPr>
            </a:lvl1pPr>
          </a:lstStyle>
          <a:p>
            <a:pPr lvl="0"/>
            <a:r>
              <a:rPr lang="en-US" dirty="0"/>
              <a:t>Four</a:t>
            </a:r>
            <a:endParaRPr lang="en-GB" dirty="0"/>
          </a:p>
        </p:txBody>
      </p:sp>
      <p:sp>
        <p:nvSpPr>
          <p:cNvPr id="13" name="Oval 12">
            <a:extLst>
              <a:ext uri="{FF2B5EF4-FFF2-40B4-BE49-F238E27FC236}">
                <a16:creationId xmlns:a16="http://schemas.microsoft.com/office/drawing/2014/main" id="{77960DF8-E0DD-842A-F8E4-10914E9EABEE}"/>
              </a:ext>
            </a:extLst>
          </p:cNvPr>
          <p:cNvSpPr/>
          <p:nvPr userDrawn="1"/>
        </p:nvSpPr>
        <p:spPr>
          <a:xfrm>
            <a:off x="6075053" y="3305699"/>
            <a:ext cx="1118275" cy="111827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 Placeholder 10">
            <a:extLst>
              <a:ext uri="{FF2B5EF4-FFF2-40B4-BE49-F238E27FC236}">
                <a16:creationId xmlns:a16="http://schemas.microsoft.com/office/drawing/2014/main" id="{B4B4EA4D-BDFA-5F9B-139A-C03DEBCF55F3}"/>
              </a:ext>
            </a:extLst>
          </p:cNvPr>
          <p:cNvSpPr>
            <a:spLocks noGrp="1"/>
          </p:cNvSpPr>
          <p:nvPr>
            <p:ph type="body" sz="quarter" idx="18" hasCustomPrompt="1"/>
          </p:nvPr>
        </p:nvSpPr>
        <p:spPr>
          <a:xfrm>
            <a:off x="6075062" y="3305925"/>
            <a:ext cx="1118419" cy="1118166"/>
          </a:xfrm>
          <a:prstGeom prst="rect">
            <a:avLst/>
          </a:prstGeom>
        </p:spPr>
        <p:txBody>
          <a:bodyPr anchor="ctr"/>
          <a:lstStyle>
            <a:lvl1pPr algn="ctr">
              <a:defRPr sz="2000" b="1">
                <a:solidFill>
                  <a:schemeClr val="bg1"/>
                </a:solidFill>
                <a:latin typeface="+mj-lt"/>
              </a:defRPr>
            </a:lvl1pPr>
          </a:lstStyle>
          <a:p>
            <a:pPr lvl="0"/>
            <a:r>
              <a:rPr lang="en-US" dirty="0"/>
              <a:t>Five</a:t>
            </a:r>
            <a:endParaRPr lang="en-GB" dirty="0"/>
          </a:p>
        </p:txBody>
      </p:sp>
      <p:pic>
        <p:nvPicPr>
          <p:cNvPr id="9" name="Graphic 8">
            <a:extLst>
              <a:ext uri="{FF2B5EF4-FFF2-40B4-BE49-F238E27FC236}">
                <a16:creationId xmlns:a16="http://schemas.microsoft.com/office/drawing/2014/main" id="{5E7C92AE-9CA9-5C49-60DF-BA0692828A4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245813" y="99970"/>
            <a:ext cx="223756" cy="223756"/>
          </a:xfrm>
          <a:prstGeom prst="rect">
            <a:avLst/>
          </a:prstGeom>
        </p:spPr>
      </p:pic>
      <p:sp>
        <p:nvSpPr>
          <p:cNvPr id="12" name="Text Placeholder 4">
            <a:extLst>
              <a:ext uri="{FF2B5EF4-FFF2-40B4-BE49-F238E27FC236}">
                <a16:creationId xmlns:a16="http://schemas.microsoft.com/office/drawing/2014/main" id="{B4E61EA4-C886-A052-20BC-171A4D711083}"/>
              </a:ext>
            </a:extLst>
          </p:cNvPr>
          <p:cNvSpPr>
            <a:spLocks noGrp="1"/>
          </p:cNvSpPr>
          <p:nvPr>
            <p:ph type="body" sz="quarter" idx="10" hasCustomPrompt="1"/>
          </p:nvPr>
        </p:nvSpPr>
        <p:spPr>
          <a:xfrm>
            <a:off x="674688" y="100013"/>
            <a:ext cx="7570787" cy="223837"/>
          </a:xfrm>
          <a:prstGeom prst="rect">
            <a:avLst/>
          </a:prstGeom>
        </p:spPr>
        <p:txBody>
          <a:bodyPr anchor="ctr"/>
          <a:lstStyle>
            <a:lvl1pPr>
              <a:defRPr sz="1100" b="1">
                <a:solidFill>
                  <a:schemeClr val="bg1"/>
                </a:solidFill>
                <a:latin typeface="+mj-lt"/>
              </a:defRPr>
            </a:lvl1pPr>
          </a:lstStyle>
          <a:p>
            <a:pPr lvl="0"/>
            <a:r>
              <a:rPr lang="en-US" dirty="0"/>
              <a:t>Section title</a:t>
            </a:r>
            <a:endParaRPr lang="en-GB" dirty="0"/>
          </a:p>
        </p:txBody>
      </p:sp>
    </p:spTree>
    <p:extLst>
      <p:ext uri="{BB962C8B-B14F-4D97-AF65-F5344CB8AC3E}">
        <p14:creationId xmlns:p14="http://schemas.microsoft.com/office/powerpoint/2010/main" val="4279672419"/>
      </p:ext>
    </p:extLst>
  </p:cSld>
  <p:clrMapOvr>
    <a:overrideClrMapping bg1="lt1" tx1="dk1" bg2="lt2" tx2="dk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1_Six bubbles">
    <p:bg>
      <p:bgPr>
        <a:solidFill>
          <a:schemeClr val="tx1">
            <a:lumMod val="10000"/>
            <a:lumOff val="90000"/>
          </a:schemeClr>
        </a:solidFill>
        <a:effectLst/>
      </p:bgPr>
    </p:bg>
    <p:spTree>
      <p:nvGrpSpPr>
        <p:cNvPr id="1" name=""/>
        <p:cNvGrpSpPr/>
        <p:nvPr/>
      </p:nvGrpSpPr>
      <p:grpSpPr>
        <a:xfrm>
          <a:off x="0" y="0"/>
          <a:ext cx="0" cy="0"/>
          <a:chOff x="0" y="0"/>
          <a:chExt cx="0" cy="0"/>
        </a:xfrm>
      </p:grpSpPr>
      <p:cxnSp>
        <p:nvCxnSpPr>
          <p:cNvPr id="6" name="Google Shape;555;p32">
            <a:extLst>
              <a:ext uri="{FF2B5EF4-FFF2-40B4-BE49-F238E27FC236}">
                <a16:creationId xmlns:a16="http://schemas.microsoft.com/office/drawing/2014/main" id="{46B37E11-9CD2-C786-42E0-95B538DD89D7}"/>
              </a:ext>
            </a:extLst>
          </p:cNvPr>
          <p:cNvCxnSpPr/>
          <p:nvPr userDrawn="1"/>
        </p:nvCxnSpPr>
        <p:spPr>
          <a:xfrm>
            <a:off x="705600" y="4735992"/>
            <a:ext cx="7732800" cy="0"/>
          </a:xfrm>
          <a:prstGeom prst="straightConnector1">
            <a:avLst/>
          </a:prstGeom>
          <a:noFill/>
          <a:ln w="9525" cap="flat" cmpd="sng">
            <a:solidFill>
              <a:schemeClr val="tx2"/>
            </a:solidFill>
            <a:prstDash val="solid"/>
            <a:round/>
            <a:headEnd type="oval" w="med" len="med"/>
            <a:tailEnd type="oval" w="med" len="med"/>
          </a:ln>
        </p:spPr>
      </p:cxnSp>
      <p:sp>
        <p:nvSpPr>
          <p:cNvPr id="19" name="Rectangle 18">
            <a:extLst>
              <a:ext uri="{FF2B5EF4-FFF2-40B4-BE49-F238E27FC236}">
                <a16:creationId xmlns:a16="http://schemas.microsoft.com/office/drawing/2014/main" id="{5DD650C6-83E4-7AF0-5814-1131B60EA7D7}"/>
              </a:ext>
            </a:extLst>
          </p:cNvPr>
          <p:cNvSpPr/>
          <p:nvPr userDrawn="1"/>
        </p:nvSpPr>
        <p:spPr>
          <a:xfrm>
            <a:off x="0" y="0"/>
            <a:ext cx="9275857" cy="4242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2" name="Google Shape;82;p22">
            <a:extLst>
              <a:ext uri="{FF2B5EF4-FFF2-40B4-BE49-F238E27FC236}">
                <a16:creationId xmlns:a16="http://schemas.microsoft.com/office/drawing/2014/main" id="{94C94675-86D1-86EE-B14F-71BD8EDDA08D}"/>
              </a:ext>
            </a:extLst>
          </p:cNvPr>
          <p:cNvSpPr txBox="1">
            <a:spLocks/>
          </p:cNvSpPr>
          <p:nvPr userDrawn="1"/>
        </p:nvSpPr>
        <p:spPr>
          <a:xfrm>
            <a:off x="720000"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chemeClr val="accent5"/>
                </a:solidFill>
              </a:rPr>
              <a:t>© Cornerstone Barristers · cornerstonebarristers.com · @cornerstonebarr</a:t>
            </a:r>
          </a:p>
        </p:txBody>
      </p:sp>
      <p:sp>
        <p:nvSpPr>
          <p:cNvPr id="23" name="Rectangle 22">
            <a:extLst>
              <a:ext uri="{FF2B5EF4-FFF2-40B4-BE49-F238E27FC236}">
                <a16:creationId xmlns:a16="http://schemas.microsoft.com/office/drawing/2014/main" id="{BE911EAF-2B70-ED71-BE81-A8014669F394}"/>
              </a:ext>
            </a:extLst>
          </p:cNvPr>
          <p:cNvSpPr/>
          <p:nvPr userDrawn="1"/>
        </p:nvSpPr>
        <p:spPr>
          <a:xfrm>
            <a:off x="0" y="5043530"/>
            <a:ext cx="9275857" cy="999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1" name="Text Placeholder 30">
            <a:extLst>
              <a:ext uri="{FF2B5EF4-FFF2-40B4-BE49-F238E27FC236}">
                <a16:creationId xmlns:a16="http://schemas.microsoft.com/office/drawing/2014/main" id="{60C5E8C4-76CE-75A0-C88B-603BA9F7B3B1}"/>
              </a:ext>
            </a:extLst>
          </p:cNvPr>
          <p:cNvSpPr>
            <a:spLocks noGrp="1"/>
          </p:cNvSpPr>
          <p:nvPr>
            <p:ph type="body" sz="quarter" idx="12" hasCustomPrompt="1"/>
          </p:nvPr>
        </p:nvSpPr>
        <p:spPr>
          <a:xfrm>
            <a:off x="705601" y="725184"/>
            <a:ext cx="7717838" cy="531886"/>
          </a:xfrm>
          <a:prstGeom prst="rect">
            <a:avLst/>
          </a:prstGeom>
        </p:spPr>
        <p:txBody>
          <a:bodyPr/>
          <a:lstStyle>
            <a:lvl1pPr algn="ctr">
              <a:defRPr sz="2800" b="1">
                <a:solidFill>
                  <a:schemeClr val="accent1"/>
                </a:solidFill>
                <a:latin typeface="+mj-lt"/>
              </a:defRPr>
            </a:lvl1pPr>
          </a:lstStyle>
          <a:p>
            <a:pPr lvl="0"/>
            <a:r>
              <a:rPr lang="es-ES" noProof="0" dirty="0" err="1"/>
              <a:t>Six</a:t>
            </a:r>
            <a:r>
              <a:rPr lang="es-ES" noProof="0" dirty="0"/>
              <a:t> </a:t>
            </a:r>
            <a:r>
              <a:rPr lang="en-GB" noProof="0" dirty="0"/>
              <a:t>bubbles</a:t>
            </a:r>
          </a:p>
        </p:txBody>
      </p:sp>
      <p:sp>
        <p:nvSpPr>
          <p:cNvPr id="8" name="Oval 7">
            <a:extLst>
              <a:ext uri="{FF2B5EF4-FFF2-40B4-BE49-F238E27FC236}">
                <a16:creationId xmlns:a16="http://schemas.microsoft.com/office/drawing/2014/main" id="{48F1BBBD-BD4E-7261-1728-0B1614518EF8}"/>
              </a:ext>
            </a:extLst>
          </p:cNvPr>
          <p:cNvSpPr/>
          <p:nvPr userDrawn="1"/>
        </p:nvSpPr>
        <p:spPr>
          <a:xfrm>
            <a:off x="1747585" y="1312883"/>
            <a:ext cx="1511983" cy="15119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a:extLst>
              <a:ext uri="{FF2B5EF4-FFF2-40B4-BE49-F238E27FC236}">
                <a16:creationId xmlns:a16="http://schemas.microsoft.com/office/drawing/2014/main" id="{B015026B-3C63-B8E2-314C-92B12189C029}"/>
              </a:ext>
            </a:extLst>
          </p:cNvPr>
          <p:cNvSpPr/>
          <p:nvPr userDrawn="1"/>
        </p:nvSpPr>
        <p:spPr>
          <a:xfrm>
            <a:off x="5884821" y="1312883"/>
            <a:ext cx="1511983" cy="15119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Oval 2">
            <a:extLst>
              <a:ext uri="{FF2B5EF4-FFF2-40B4-BE49-F238E27FC236}">
                <a16:creationId xmlns:a16="http://schemas.microsoft.com/office/drawing/2014/main" id="{6F5E0430-AC8B-A8E7-2A4A-ED18BBD9E476}"/>
              </a:ext>
            </a:extLst>
          </p:cNvPr>
          <p:cNvSpPr/>
          <p:nvPr userDrawn="1"/>
        </p:nvSpPr>
        <p:spPr>
          <a:xfrm>
            <a:off x="3816203" y="1312883"/>
            <a:ext cx="1511983" cy="15119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 Placeholder 10">
            <a:extLst>
              <a:ext uri="{FF2B5EF4-FFF2-40B4-BE49-F238E27FC236}">
                <a16:creationId xmlns:a16="http://schemas.microsoft.com/office/drawing/2014/main" id="{ABE5B1D5-CCF6-DD05-37F3-6B5D5DA0A62B}"/>
              </a:ext>
            </a:extLst>
          </p:cNvPr>
          <p:cNvSpPr>
            <a:spLocks noGrp="1"/>
          </p:cNvSpPr>
          <p:nvPr>
            <p:ph type="body" sz="quarter" idx="13" hasCustomPrompt="1"/>
          </p:nvPr>
        </p:nvSpPr>
        <p:spPr>
          <a:xfrm>
            <a:off x="1747585" y="1313110"/>
            <a:ext cx="1512178" cy="1511836"/>
          </a:xfrm>
          <a:prstGeom prst="rect">
            <a:avLst/>
          </a:prstGeom>
        </p:spPr>
        <p:txBody>
          <a:bodyPr anchor="ctr"/>
          <a:lstStyle>
            <a:lvl1pPr algn="ctr">
              <a:defRPr sz="2000" b="1">
                <a:solidFill>
                  <a:schemeClr val="bg1"/>
                </a:solidFill>
                <a:latin typeface="+mj-lt"/>
              </a:defRPr>
            </a:lvl1pPr>
          </a:lstStyle>
          <a:p>
            <a:pPr lvl="0"/>
            <a:r>
              <a:rPr lang="en-GB" noProof="0"/>
              <a:t>One</a:t>
            </a:r>
          </a:p>
        </p:txBody>
      </p:sp>
      <p:sp>
        <p:nvSpPr>
          <p:cNvPr id="24" name="Text Placeholder 10">
            <a:extLst>
              <a:ext uri="{FF2B5EF4-FFF2-40B4-BE49-F238E27FC236}">
                <a16:creationId xmlns:a16="http://schemas.microsoft.com/office/drawing/2014/main" id="{BA662919-CA76-A225-6101-07DD83D72497}"/>
              </a:ext>
            </a:extLst>
          </p:cNvPr>
          <p:cNvSpPr>
            <a:spLocks noGrp="1"/>
          </p:cNvSpPr>
          <p:nvPr>
            <p:ph type="body" sz="quarter" idx="14" hasCustomPrompt="1"/>
          </p:nvPr>
        </p:nvSpPr>
        <p:spPr>
          <a:xfrm>
            <a:off x="5884626" y="1313110"/>
            <a:ext cx="1512178" cy="1511836"/>
          </a:xfrm>
          <a:prstGeom prst="rect">
            <a:avLst/>
          </a:prstGeom>
        </p:spPr>
        <p:txBody>
          <a:bodyPr anchor="ctr"/>
          <a:lstStyle>
            <a:lvl1pPr algn="ctr">
              <a:defRPr sz="2000" b="1">
                <a:solidFill>
                  <a:schemeClr val="bg1"/>
                </a:solidFill>
                <a:latin typeface="+mj-lt"/>
              </a:defRPr>
            </a:lvl1pPr>
          </a:lstStyle>
          <a:p>
            <a:pPr lvl="0"/>
            <a:r>
              <a:rPr lang="en-GB" noProof="0"/>
              <a:t>Three</a:t>
            </a:r>
          </a:p>
        </p:txBody>
      </p:sp>
      <p:sp>
        <p:nvSpPr>
          <p:cNvPr id="25" name="Text Placeholder 10">
            <a:extLst>
              <a:ext uri="{FF2B5EF4-FFF2-40B4-BE49-F238E27FC236}">
                <a16:creationId xmlns:a16="http://schemas.microsoft.com/office/drawing/2014/main" id="{91A3C1AF-8E69-A4AA-0D8F-A895B90531CE}"/>
              </a:ext>
            </a:extLst>
          </p:cNvPr>
          <p:cNvSpPr>
            <a:spLocks noGrp="1"/>
          </p:cNvSpPr>
          <p:nvPr>
            <p:ph type="body" sz="quarter" idx="15" hasCustomPrompt="1"/>
          </p:nvPr>
        </p:nvSpPr>
        <p:spPr>
          <a:xfrm>
            <a:off x="3810928" y="1313110"/>
            <a:ext cx="1512178" cy="1511836"/>
          </a:xfrm>
          <a:prstGeom prst="rect">
            <a:avLst/>
          </a:prstGeom>
        </p:spPr>
        <p:txBody>
          <a:bodyPr anchor="ctr"/>
          <a:lstStyle>
            <a:lvl1pPr algn="ctr">
              <a:defRPr sz="2000" b="1">
                <a:solidFill>
                  <a:schemeClr val="bg1"/>
                </a:solidFill>
                <a:latin typeface="+mj-lt"/>
              </a:defRPr>
            </a:lvl1pPr>
          </a:lstStyle>
          <a:p>
            <a:pPr lvl="0"/>
            <a:r>
              <a:rPr lang="en-GB" noProof="0"/>
              <a:t>Two</a:t>
            </a:r>
          </a:p>
        </p:txBody>
      </p:sp>
      <p:sp>
        <p:nvSpPr>
          <p:cNvPr id="27" name="Oval 26">
            <a:extLst>
              <a:ext uri="{FF2B5EF4-FFF2-40B4-BE49-F238E27FC236}">
                <a16:creationId xmlns:a16="http://schemas.microsoft.com/office/drawing/2014/main" id="{29709CB1-0440-2BA5-38C3-A3CC0E07DCB8}"/>
              </a:ext>
            </a:extLst>
          </p:cNvPr>
          <p:cNvSpPr/>
          <p:nvPr userDrawn="1"/>
        </p:nvSpPr>
        <p:spPr>
          <a:xfrm>
            <a:off x="1747390" y="3031858"/>
            <a:ext cx="1511983" cy="15119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a:extLst>
              <a:ext uri="{FF2B5EF4-FFF2-40B4-BE49-F238E27FC236}">
                <a16:creationId xmlns:a16="http://schemas.microsoft.com/office/drawing/2014/main" id="{B8D1CF7C-7E31-3F2C-889B-EC11FDC96B2F}"/>
              </a:ext>
            </a:extLst>
          </p:cNvPr>
          <p:cNvSpPr/>
          <p:nvPr userDrawn="1"/>
        </p:nvSpPr>
        <p:spPr>
          <a:xfrm>
            <a:off x="5884626" y="3031858"/>
            <a:ext cx="1511983" cy="15119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a:extLst>
              <a:ext uri="{FF2B5EF4-FFF2-40B4-BE49-F238E27FC236}">
                <a16:creationId xmlns:a16="http://schemas.microsoft.com/office/drawing/2014/main" id="{ADBD2567-C2C5-01C1-A975-7C2A12FFD974}"/>
              </a:ext>
            </a:extLst>
          </p:cNvPr>
          <p:cNvSpPr/>
          <p:nvPr userDrawn="1"/>
        </p:nvSpPr>
        <p:spPr>
          <a:xfrm>
            <a:off x="3816008" y="3031858"/>
            <a:ext cx="1511983" cy="15119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Text Placeholder 10">
            <a:extLst>
              <a:ext uri="{FF2B5EF4-FFF2-40B4-BE49-F238E27FC236}">
                <a16:creationId xmlns:a16="http://schemas.microsoft.com/office/drawing/2014/main" id="{FF0BE6B7-EED1-7FC5-1196-AFAA318CB9E4}"/>
              </a:ext>
            </a:extLst>
          </p:cNvPr>
          <p:cNvSpPr>
            <a:spLocks noGrp="1"/>
          </p:cNvSpPr>
          <p:nvPr>
            <p:ph type="body" sz="quarter" idx="20" hasCustomPrompt="1"/>
          </p:nvPr>
        </p:nvSpPr>
        <p:spPr>
          <a:xfrm>
            <a:off x="1747390" y="3032085"/>
            <a:ext cx="1512178" cy="1511836"/>
          </a:xfrm>
          <a:prstGeom prst="rect">
            <a:avLst/>
          </a:prstGeom>
        </p:spPr>
        <p:txBody>
          <a:bodyPr anchor="ctr"/>
          <a:lstStyle>
            <a:lvl1pPr algn="ctr">
              <a:defRPr sz="2000" b="1">
                <a:solidFill>
                  <a:schemeClr val="bg1"/>
                </a:solidFill>
                <a:latin typeface="+mj-lt"/>
              </a:defRPr>
            </a:lvl1pPr>
          </a:lstStyle>
          <a:p>
            <a:pPr lvl="0"/>
            <a:r>
              <a:rPr lang="en-GB" noProof="0"/>
              <a:t>Four</a:t>
            </a:r>
          </a:p>
        </p:txBody>
      </p:sp>
      <p:sp>
        <p:nvSpPr>
          <p:cNvPr id="33" name="Text Placeholder 10">
            <a:extLst>
              <a:ext uri="{FF2B5EF4-FFF2-40B4-BE49-F238E27FC236}">
                <a16:creationId xmlns:a16="http://schemas.microsoft.com/office/drawing/2014/main" id="{AC3B1036-4A6D-6129-FDDF-97FB06672FF5}"/>
              </a:ext>
            </a:extLst>
          </p:cNvPr>
          <p:cNvSpPr>
            <a:spLocks noGrp="1"/>
          </p:cNvSpPr>
          <p:nvPr>
            <p:ph type="body" sz="quarter" idx="21" hasCustomPrompt="1"/>
          </p:nvPr>
        </p:nvSpPr>
        <p:spPr>
          <a:xfrm>
            <a:off x="5884431" y="3032085"/>
            <a:ext cx="1512178" cy="1511836"/>
          </a:xfrm>
          <a:prstGeom prst="rect">
            <a:avLst/>
          </a:prstGeom>
        </p:spPr>
        <p:txBody>
          <a:bodyPr anchor="ctr"/>
          <a:lstStyle>
            <a:lvl1pPr algn="ctr">
              <a:defRPr sz="2000" b="1">
                <a:solidFill>
                  <a:schemeClr val="bg1"/>
                </a:solidFill>
                <a:latin typeface="+mj-lt"/>
              </a:defRPr>
            </a:lvl1pPr>
          </a:lstStyle>
          <a:p>
            <a:pPr lvl="0"/>
            <a:r>
              <a:rPr lang="en-GB" noProof="0"/>
              <a:t>Six</a:t>
            </a:r>
          </a:p>
        </p:txBody>
      </p:sp>
      <p:sp>
        <p:nvSpPr>
          <p:cNvPr id="34" name="Text Placeholder 10">
            <a:extLst>
              <a:ext uri="{FF2B5EF4-FFF2-40B4-BE49-F238E27FC236}">
                <a16:creationId xmlns:a16="http://schemas.microsoft.com/office/drawing/2014/main" id="{16B5A635-7A1B-2BB5-3226-ACA7C94E04D1}"/>
              </a:ext>
            </a:extLst>
          </p:cNvPr>
          <p:cNvSpPr>
            <a:spLocks noGrp="1"/>
          </p:cNvSpPr>
          <p:nvPr>
            <p:ph type="body" sz="quarter" idx="22" hasCustomPrompt="1"/>
          </p:nvPr>
        </p:nvSpPr>
        <p:spPr>
          <a:xfrm>
            <a:off x="3810733" y="3032085"/>
            <a:ext cx="1512178" cy="1511836"/>
          </a:xfrm>
          <a:prstGeom prst="rect">
            <a:avLst/>
          </a:prstGeom>
        </p:spPr>
        <p:txBody>
          <a:bodyPr anchor="ctr"/>
          <a:lstStyle>
            <a:lvl1pPr algn="ctr">
              <a:defRPr sz="2000" b="1">
                <a:solidFill>
                  <a:schemeClr val="bg1"/>
                </a:solidFill>
                <a:latin typeface="+mj-lt"/>
              </a:defRPr>
            </a:lvl1pPr>
          </a:lstStyle>
          <a:p>
            <a:pPr lvl="0"/>
            <a:r>
              <a:rPr lang="en-GB" noProof="0"/>
              <a:t>Five</a:t>
            </a:r>
          </a:p>
        </p:txBody>
      </p:sp>
      <p:pic>
        <p:nvPicPr>
          <p:cNvPr id="2" name="Graphic 1">
            <a:extLst>
              <a:ext uri="{FF2B5EF4-FFF2-40B4-BE49-F238E27FC236}">
                <a16:creationId xmlns:a16="http://schemas.microsoft.com/office/drawing/2014/main" id="{B9E0221E-1C1E-EC28-A247-BC90B714FDA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245813" y="99970"/>
            <a:ext cx="223756" cy="223756"/>
          </a:xfrm>
          <a:prstGeom prst="rect">
            <a:avLst/>
          </a:prstGeom>
        </p:spPr>
      </p:pic>
      <p:sp>
        <p:nvSpPr>
          <p:cNvPr id="4" name="Text Placeholder 4">
            <a:extLst>
              <a:ext uri="{FF2B5EF4-FFF2-40B4-BE49-F238E27FC236}">
                <a16:creationId xmlns:a16="http://schemas.microsoft.com/office/drawing/2014/main" id="{D364843D-77C6-5D8F-0195-5BA2C49AE52F}"/>
              </a:ext>
            </a:extLst>
          </p:cNvPr>
          <p:cNvSpPr>
            <a:spLocks noGrp="1"/>
          </p:cNvSpPr>
          <p:nvPr>
            <p:ph type="body" sz="quarter" idx="10" hasCustomPrompt="1"/>
          </p:nvPr>
        </p:nvSpPr>
        <p:spPr>
          <a:xfrm>
            <a:off x="674688" y="100013"/>
            <a:ext cx="7570787" cy="223837"/>
          </a:xfrm>
          <a:prstGeom prst="rect">
            <a:avLst/>
          </a:prstGeom>
        </p:spPr>
        <p:txBody>
          <a:bodyPr anchor="ctr"/>
          <a:lstStyle>
            <a:lvl1pPr>
              <a:defRPr sz="1100" b="1">
                <a:solidFill>
                  <a:schemeClr val="bg1"/>
                </a:solidFill>
                <a:latin typeface="+mj-lt"/>
              </a:defRPr>
            </a:lvl1pPr>
          </a:lstStyle>
          <a:p>
            <a:pPr lvl="0"/>
            <a:r>
              <a:rPr lang="en-US" dirty="0"/>
              <a:t>Section title</a:t>
            </a:r>
            <a:endParaRPr lang="en-GB" dirty="0"/>
          </a:p>
        </p:txBody>
      </p:sp>
    </p:spTree>
    <p:extLst>
      <p:ext uri="{BB962C8B-B14F-4D97-AF65-F5344CB8AC3E}">
        <p14:creationId xmlns:p14="http://schemas.microsoft.com/office/powerpoint/2010/main" val="2803440690"/>
      </p:ext>
    </p:extLst>
  </p:cSld>
  <p:clrMapOvr>
    <a:overrideClrMapping bg1="lt1" tx1="dk1" bg2="lt2" tx2="dk2" accent1="accent1" accent2="accent2" accent3="accent3" accent4="accent4" accent5="accent5" accent6="accent6" hlink="hlink" folHlink="folHlink"/>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1_Seven bubbles">
    <p:bg>
      <p:bgPr>
        <a:solidFill>
          <a:schemeClr val="tx1">
            <a:lumMod val="10000"/>
            <a:lumOff val="90000"/>
          </a:schemeClr>
        </a:solidFill>
        <a:effectLst/>
      </p:bgPr>
    </p:bg>
    <p:spTree>
      <p:nvGrpSpPr>
        <p:cNvPr id="1" name=""/>
        <p:cNvGrpSpPr/>
        <p:nvPr/>
      </p:nvGrpSpPr>
      <p:grpSpPr>
        <a:xfrm>
          <a:off x="0" y="0"/>
          <a:ext cx="0" cy="0"/>
          <a:chOff x="0" y="0"/>
          <a:chExt cx="0" cy="0"/>
        </a:xfrm>
      </p:grpSpPr>
      <p:cxnSp>
        <p:nvCxnSpPr>
          <p:cNvPr id="6" name="Google Shape;555;p32">
            <a:extLst>
              <a:ext uri="{FF2B5EF4-FFF2-40B4-BE49-F238E27FC236}">
                <a16:creationId xmlns:a16="http://schemas.microsoft.com/office/drawing/2014/main" id="{46B37E11-9CD2-C786-42E0-95B538DD89D7}"/>
              </a:ext>
            </a:extLst>
          </p:cNvPr>
          <p:cNvCxnSpPr/>
          <p:nvPr userDrawn="1"/>
        </p:nvCxnSpPr>
        <p:spPr>
          <a:xfrm>
            <a:off x="705600" y="4735992"/>
            <a:ext cx="7732800" cy="0"/>
          </a:xfrm>
          <a:prstGeom prst="straightConnector1">
            <a:avLst/>
          </a:prstGeom>
          <a:noFill/>
          <a:ln w="9525" cap="flat" cmpd="sng">
            <a:solidFill>
              <a:schemeClr val="tx2"/>
            </a:solidFill>
            <a:prstDash val="solid"/>
            <a:round/>
            <a:headEnd type="oval" w="med" len="med"/>
            <a:tailEnd type="oval" w="med" len="med"/>
          </a:ln>
        </p:spPr>
      </p:cxnSp>
      <p:sp>
        <p:nvSpPr>
          <p:cNvPr id="19" name="Rectangle 18">
            <a:extLst>
              <a:ext uri="{FF2B5EF4-FFF2-40B4-BE49-F238E27FC236}">
                <a16:creationId xmlns:a16="http://schemas.microsoft.com/office/drawing/2014/main" id="{5DD650C6-83E4-7AF0-5814-1131B60EA7D7}"/>
              </a:ext>
            </a:extLst>
          </p:cNvPr>
          <p:cNvSpPr/>
          <p:nvPr userDrawn="1"/>
        </p:nvSpPr>
        <p:spPr>
          <a:xfrm>
            <a:off x="0" y="0"/>
            <a:ext cx="9275857" cy="4242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2" name="Google Shape;82;p22">
            <a:extLst>
              <a:ext uri="{FF2B5EF4-FFF2-40B4-BE49-F238E27FC236}">
                <a16:creationId xmlns:a16="http://schemas.microsoft.com/office/drawing/2014/main" id="{94C94675-86D1-86EE-B14F-71BD8EDDA08D}"/>
              </a:ext>
            </a:extLst>
          </p:cNvPr>
          <p:cNvSpPr txBox="1">
            <a:spLocks/>
          </p:cNvSpPr>
          <p:nvPr userDrawn="1"/>
        </p:nvSpPr>
        <p:spPr>
          <a:xfrm>
            <a:off x="720000"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chemeClr val="accent5"/>
                </a:solidFill>
              </a:rPr>
              <a:t>© Cornerstone Barristers · cornerstonebarristers.com · @cornerstonebarr</a:t>
            </a:r>
          </a:p>
        </p:txBody>
      </p:sp>
      <p:sp>
        <p:nvSpPr>
          <p:cNvPr id="23" name="Rectangle 22">
            <a:extLst>
              <a:ext uri="{FF2B5EF4-FFF2-40B4-BE49-F238E27FC236}">
                <a16:creationId xmlns:a16="http://schemas.microsoft.com/office/drawing/2014/main" id="{BE911EAF-2B70-ED71-BE81-A8014669F394}"/>
              </a:ext>
            </a:extLst>
          </p:cNvPr>
          <p:cNvSpPr/>
          <p:nvPr userDrawn="1"/>
        </p:nvSpPr>
        <p:spPr>
          <a:xfrm>
            <a:off x="0" y="5043530"/>
            <a:ext cx="9275857" cy="999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1" name="Text Placeholder 30">
            <a:extLst>
              <a:ext uri="{FF2B5EF4-FFF2-40B4-BE49-F238E27FC236}">
                <a16:creationId xmlns:a16="http://schemas.microsoft.com/office/drawing/2014/main" id="{60C5E8C4-76CE-75A0-C88B-603BA9F7B3B1}"/>
              </a:ext>
            </a:extLst>
          </p:cNvPr>
          <p:cNvSpPr>
            <a:spLocks noGrp="1"/>
          </p:cNvSpPr>
          <p:nvPr>
            <p:ph type="body" sz="quarter" idx="12" hasCustomPrompt="1"/>
          </p:nvPr>
        </p:nvSpPr>
        <p:spPr>
          <a:xfrm>
            <a:off x="705601" y="725184"/>
            <a:ext cx="7717838" cy="531886"/>
          </a:xfrm>
          <a:prstGeom prst="rect">
            <a:avLst/>
          </a:prstGeom>
        </p:spPr>
        <p:txBody>
          <a:bodyPr/>
          <a:lstStyle>
            <a:lvl1pPr algn="ctr">
              <a:defRPr sz="2800" b="1">
                <a:solidFill>
                  <a:schemeClr val="accent1"/>
                </a:solidFill>
                <a:latin typeface="+mj-lt"/>
              </a:defRPr>
            </a:lvl1pPr>
          </a:lstStyle>
          <a:p>
            <a:pPr lvl="0"/>
            <a:r>
              <a:rPr lang="es-ES" noProof="0" dirty="0" err="1"/>
              <a:t>Seven</a:t>
            </a:r>
            <a:r>
              <a:rPr lang="es-ES" noProof="0" dirty="0"/>
              <a:t> </a:t>
            </a:r>
            <a:r>
              <a:rPr lang="en-GB" noProof="0" dirty="0"/>
              <a:t>bubbles</a:t>
            </a:r>
          </a:p>
        </p:txBody>
      </p:sp>
      <p:sp>
        <p:nvSpPr>
          <p:cNvPr id="8" name="Oval 7">
            <a:extLst>
              <a:ext uri="{FF2B5EF4-FFF2-40B4-BE49-F238E27FC236}">
                <a16:creationId xmlns:a16="http://schemas.microsoft.com/office/drawing/2014/main" id="{48F1BBBD-BD4E-7261-1728-0B1614518EF8}"/>
              </a:ext>
            </a:extLst>
          </p:cNvPr>
          <p:cNvSpPr/>
          <p:nvPr userDrawn="1"/>
        </p:nvSpPr>
        <p:spPr>
          <a:xfrm>
            <a:off x="1934336" y="1564607"/>
            <a:ext cx="1118275" cy="111827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 Placeholder 10">
            <a:extLst>
              <a:ext uri="{FF2B5EF4-FFF2-40B4-BE49-F238E27FC236}">
                <a16:creationId xmlns:a16="http://schemas.microsoft.com/office/drawing/2014/main" id="{0D89D4BE-DCD4-FB94-D7C1-D87002068F81}"/>
              </a:ext>
            </a:extLst>
          </p:cNvPr>
          <p:cNvSpPr>
            <a:spLocks noGrp="1"/>
          </p:cNvSpPr>
          <p:nvPr>
            <p:ph type="body" sz="quarter" idx="13" hasCustomPrompt="1"/>
          </p:nvPr>
        </p:nvSpPr>
        <p:spPr>
          <a:xfrm>
            <a:off x="1934345" y="1564833"/>
            <a:ext cx="1118419" cy="1118166"/>
          </a:xfrm>
          <a:prstGeom prst="rect">
            <a:avLst/>
          </a:prstGeom>
        </p:spPr>
        <p:txBody>
          <a:bodyPr anchor="ctr"/>
          <a:lstStyle>
            <a:lvl1pPr algn="ctr">
              <a:defRPr sz="2000" b="1">
                <a:solidFill>
                  <a:schemeClr val="bg1"/>
                </a:solidFill>
                <a:latin typeface="+mj-lt"/>
              </a:defRPr>
            </a:lvl1pPr>
          </a:lstStyle>
          <a:p>
            <a:pPr lvl="0"/>
            <a:r>
              <a:rPr lang="en-GB" noProof="0"/>
              <a:t>Two</a:t>
            </a:r>
          </a:p>
        </p:txBody>
      </p:sp>
      <p:sp>
        <p:nvSpPr>
          <p:cNvPr id="3" name="Oval 2">
            <a:extLst>
              <a:ext uri="{FF2B5EF4-FFF2-40B4-BE49-F238E27FC236}">
                <a16:creationId xmlns:a16="http://schemas.microsoft.com/office/drawing/2014/main" id="{6F5E0430-AC8B-A8E7-2A4A-ED18BBD9E476}"/>
              </a:ext>
            </a:extLst>
          </p:cNvPr>
          <p:cNvSpPr/>
          <p:nvPr userDrawn="1"/>
        </p:nvSpPr>
        <p:spPr>
          <a:xfrm>
            <a:off x="3448520" y="1880979"/>
            <a:ext cx="2231094" cy="2231094"/>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 Placeholder 10">
            <a:extLst>
              <a:ext uri="{FF2B5EF4-FFF2-40B4-BE49-F238E27FC236}">
                <a16:creationId xmlns:a16="http://schemas.microsoft.com/office/drawing/2014/main" id="{B96D1AC5-5AFE-F94A-D874-932D7D79C273}"/>
              </a:ext>
            </a:extLst>
          </p:cNvPr>
          <p:cNvSpPr>
            <a:spLocks noGrp="1"/>
          </p:cNvSpPr>
          <p:nvPr>
            <p:ph type="body" sz="quarter" idx="15" hasCustomPrompt="1"/>
          </p:nvPr>
        </p:nvSpPr>
        <p:spPr>
          <a:xfrm>
            <a:off x="3448218" y="1881205"/>
            <a:ext cx="2231381" cy="2230877"/>
          </a:xfrm>
          <a:prstGeom prst="rect">
            <a:avLst/>
          </a:prstGeom>
        </p:spPr>
        <p:txBody>
          <a:bodyPr anchor="ctr"/>
          <a:lstStyle>
            <a:lvl1pPr algn="ctr">
              <a:defRPr sz="2000" b="1">
                <a:solidFill>
                  <a:schemeClr val="bg1"/>
                </a:solidFill>
                <a:latin typeface="+mj-lt"/>
              </a:defRPr>
            </a:lvl1pPr>
          </a:lstStyle>
          <a:p>
            <a:pPr lvl="0"/>
            <a:r>
              <a:rPr lang="en-GB" noProof="0"/>
              <a:t>One</a:t>
            </a:r>
          </a:p>
        </p:txBody>
      </p:sp>
      <p:sp>
        <p:nvSpPr>
          <p:cNvPr id="2" name="Oval 1">
            <a:extLst>
              <a:ext uri="{FF2B5EF4-FFF2-40B4-BE49-F238E27FC236}">
                <a16:creationId xmlns:a16="http://schemas.microsoft.com/office/drawing/2014/main" id="{3E6F75B1-8C0C-6E6B-B896-61BEFAD1E9AD}"/>
              </a:ext>
            </a:extLst>
          </p:cNvPr>
          <p:cNvSpPr/>
          <p:nvPr userDrawn="1"/>
        </p:nvSpPr>
        <p:spPr>
          <a:xfrm>
            <a:off x="1934336" y="3305699"/>
            <a:ext cx="1118275" cy="111827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 Placeholder 10">
            <a:extLst>
              <a:ext uri="{FF2B5EF4-FFF2-40B4-BE49-F238E27FC236}">
                <a16:creationId xmlns:a16="http://schemas.microsoft.com/office/drawing/2014/main" id="{0F8486AC-4FB4-A045-3C97-BDD54DB81BB4}"/>
              </a:ext>
            </a:extLst>
          </p:cNvPr>
          <p:cNvSpPr>
            <a:spLocks noGrp="1"/>
          </p:cNvSpPr>
          <p:nvPr>
            <p:ph type="body" sz="quarter" idx="16" hasCustomPrompt="1"/>
          </p:nvPr>
        </p:nvSpPr>
        <p:spPr>
          <a:xfrm>
            <a:off x="1934345" y="3305925"/>
            <a:ext cx="1118419" cy="1118166"/>
          </a:xfrm>
          <a:prstGeom prst="rect">
            <a:avLst/>
          </a:prstGeom>
        </p:spPr>
        <p:txBody>
          <a:bodyPr anchor="ctr"/>
          <a:lstStyle>
            <a:lvl1pPr algn="ctr">
              <a:defRPr sz="2000" b="1">
                <a:solidFill>
                  <a:schemeClr val="bg1"/>
                </a:solidFill>
                <a:latin typeface="+mj-lt"/>
              </a:defRPr>
            </a:lvl1pPr>
          </a:lstStyle>
          <a:p>
            <a:pPr lvl="0"/>
            <a:r>
              <a:rPr lang="en-GB" noProof="0"/>
              <a:t>Four</a:t>
            </a:r>
          </a:p>
        </p:txBody>
      </p:sp>
      <p:sp>
        <p:nvSpPr>
          <p:cNvPr id="7" name="Oval 6">
            <a:extLst>
              <a:ext uri="{FF2B5EF4-FFF2-40B4-BE49-F238E27FC236}">
                <a16:creationId xmlns:a16="http://schemas.microsoft.com/office/drawing/2014/main" id="{04921F19-547F-CDEE-9395-C4BFB4106738}"/>
              </a:ext>
            </a:extLst>
          </p:cNvPr>
          <p:cNvSpPr/>
          <p:nvPr userDrawn="1"/>
        </p:nvSpPr>
        <p:spPr>
          <a:xfrm>
            <a:off x="6075053" y="1564607"/>
            <a:ext cx="1118275" cy="111827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 Placeholder 10">
            <a:extLst>
              <a:ext uri="{FF2B5EF4-FFF2-40B4-BE49-F238E27FC236}">
                <a16:creationId xmlns:a16="http://schemas.microsoft.com/office/drawing/2014/main" id="{7C3490A5-E135-82F4-F132-74129283B2B4}"/>
              </a:ext>
            </a:extLst>
          </p:cNvPr>
          <p:cNvSpPr>
            <a:spLocks noGrp="1"/>
          </p:cNvSpPr>
          <p:nvPr>
            <p:ph type="body" sz="quarter" idx="17" hasCustomPrompt="1"/>
          </p:nvPr>
        </p:nvSpPr>
        <p:spPr>
          <a:xfrm>
            <a:off x="6075062" y="1564833"/>
            <a:ext cx="1118419" cy="1118166"/>
          </a:xfrm>
          <a:prstGeom prst="rect">
            <a:avLst/>
          </a:prstGeom>
        </p:spPr>
        <p:txBody>
          <a:bodyPr anchor="ctr"/>
          <a:lstStyle>
            <a:lvl1pPr algn="ctr">
              <a:defRPr sz="2000" b="1">
                <a:solidFill>
                  <a:schemeClr val="bg1"/>
                </a:solidFill>
                <a:latin typeface="+mj-lt"/>
              </a:defRPr>
            </a:lvl1pPr>
          </a:lstStyle>
          <a:p>
            <a:pPr lvl="0"/>
            <a:r>
              <a:rPr lang="en-GB" noProof="0"/>
              <a:t>Five</a:t>
            </a:r>
          </a:p>
        </p:txBody>
      </p:sp>
      <p:sp>
        <p:nvSpPr>
          <p:cNvPr id="13" name="Oval 12">
            <a:extLst>
              <a:ext uri="{FF2B5EF4-FFF2-40B4-BE49-F238E27FC236}">
                <a16:creationId xmlns:a16="http://schemas.microsoft.com/office/drawing/2014/main" id="{77960DF8-E0DD-842A-F8E4-10914E9EABEE}"/>
              </a:ext>
            </a:extLst>
          </p:cNvPr>
          <p:cNvSpPr/>
          <p:nvPr userDrawn="1"/>
        </p:nvSpPr>
        <p:spPr>
          <a:xfrm>
            <a:off x="6075053" y="3305699"/>
            <a:ext cx="1118275" cy="111827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 Placeholder 10">
            <a:extLst>
              <a:ext uri="{FF2B5EF4-FFF2-40B4-BE49-F238E27FC236}">
                <a16:creationId xmlns:a16="http://schemas.microsoft.com/office/drawing/2014/main" id="{B4B4EA4D-BDFA-5F9B-139A-C03DEBCF55F3}"/>
              </a:ext>
            </a:extLst>
          </p:cNvPr>
          <p:cNvSpPr>
            <a:spLocks noGrp="1"/>
          </p:cNvSpPr>
          <p:nvPr>
            <p:ph type="body" sz="quarter" idx="18" hasCustomPrompt="1"/>
          </p:nvPr>
        </p:nvSpPr>
        <p:spPr>
          <a:xfrm>
            <a:off x="6075062" y="3305925"/>
            <a:ext cx="1118419" cy="1118166"/>
          </a:xfrm>
          <a:prstGeom prst="rect">
            <a:avLst/>
          </a:prstGeom>
        </p:spPr>
        <p:txBody>
          <a:bodyPr anchor="ctr"/>
          <a:lstStyle>
            <a:lvl1pPr algn="ctr">
              <a:defRPr sz="2000" b="1">
                <a:solidFill>
                  <a:schemeClr val="bg1"/>
                </a:solidFill>
                <a:latin typeface="+mj-lt"/>
              </a:defRPr>
            </a:lvl1pPr>
          </a:lstStyle>
          <a:p>
            <a:pPr lvl="0"/>
            <a:r>
              <a:rPr lang="en-GB" noProof="0"/>
              <a:t>Seven</a:t>
            </a:r>
          </a:p>
        </p:txBody>
      </p:sp>
      <p:sp>
        <p:nvSpPr>
          <p:cNvPr id="9" name="Oval 8">
            <a:extLst>
              <a:ext uri="{FF2B5EF4-FFF2-40B4-BE49-F238E27FC236}">
                <a16:creationId xmlns:a16="http://schemas.microsoft.com/office/drawing/2014/main" id="{619A3F81-ED40-067F-6FD7-23742B27F3C5}"/>
              </a:ext>
            </a:extLst>
          </p:cNvPr>
          <p:cNvSpPr/>
          <p:nvPr userDrawn="1"/>
        </p:nvSpPr>
        <p:spPr>
          <a:xfrm>
            <a:off x="705600" y="2418240"/>
            <a:ext cx="1118275" cy="111827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 Placeholder 10">
            <a:extLst>
              <a:ext uri="{FF2B5EF4-FFF2-40B4-BE49-F238E27FC236}">
                <a16:creationId xmlns:a16="http://schemas.microsoft.com/office/drawing/2014/main" id="{4ADE3755-C4D0-7162-199D-60411DC29919}"/>
              </a:ext>
            </a:extLst>
          </p:cNvPr>
          <p:cNvSpPr>
            <a:spLocks noGrp="1"/>
          </p:cNvSpPr>
          <p:nvPr>
            <p:ph type="body" sz="quarter" idx="19" hasCustomPrompt="1"/>
          </p:nvPr>
        </p:nvSpPr>
        <p:spPr>
          <a:xfrm>
            <a:off x="705609" y="2418466"/>
            <a:ext cx="1118419" cy="1118166"/>
          </a:xfrm>
          <a:prstGeom prst="rect">
            <a:avLst/>
          </a:prstGeom>
        </p:spPr>
        <p:txBody>
          <a:bodyPr anchor="ctr"/>
          <a:lstStyle>
            <a:lvl1pPr algn="ctr">
              <a:defRPr sz="2000" b="1">
                <a:solidFill>
                  <a:schemeClr val="bg1"/>
                </a:solidFill>
                <a:latin typeface="+mj-lt"/>
              </a:defRPr>
            </a:lvl1pPr>
          </a:lstStyle>
          <a:p>
            <a:pPr lvl="0"/>
            <a:r>
              <a:rPr lang="en-GB" noProof="0"/>
              <a:t>Three</a:t>
            </a:r>
          </a:p>
        </p:txBody>
      </p:sp>
      <p:sp>
        <p:nvSpPr>
          <p:cNvPr id="15" name="Oval 14">
            <a:extLst>
              <a:ext uri="{FF2B5EF4-FFF2-40B4-BE49-F238E27FC236}">
                <a16:creationId xmlns:a16="http://schemas.microsoft.com/office/drawing/2014/main" id="{582D52A7-4786-4520-28D5-518A571A10E6}"/>
              </a:ext>
            </a:extLst>
          </p:cNvPr>
          <p:cNvSpPr/>
          <p:nvPr userDrawn="1"/>
        </p:nvSpPr>
        <p:spPr>
          <a:xfrm>
            <a:off x="7340525" y="2416547"/>
            <a:ext cx="1118275" cy="111827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Text Placeholder 10">
            <a:extLst>
              <a:ext uri="{FF2B5EF4-FFF2-40B4-BE49-F238E27FC236}">
                <a16:creationId xmlns:a16="http://schemas.microsoft.com/office/drawing/2014/main" id="{7B656ED2-10CD-9C62-C5B7-71D65A3832B9}"/>
              </a:ext>
            </a:extLst>
          </p:cNvPr>
          <p:cNvSpPr>
            <a:spLocks noGrp="1"/>
          </p:cNvSpPr>
          <p:nvPr>
            <p:ph type="body" sz="quarter" idx="20" hasCustomPrompt="1"/>
          </p:nvPr>
        </p:nvSpPr>
        <p:spPr>
          <a:xfrm>
            <a:off x="7319972" y="2422881"/>
            <a:ext cx="1118419" cy="1118166"/>
          </a:xfrm>
          <a:prstGeom prst="rect">
            <a:avLst/>
          </a:prstGeom>
        </p:spPr>
        <p:txBody>
          <a:bodyPr anchor="ctr"/>
          <a:lstStyle>
            <a:lvl1pPr algn="ctr">
              <a:defRPr sz="2000" b="1">
                <a:solidFill>
                  <a:schemeClr val="bg1"/>
                </a:solidFill>
                <a:latin typeface="+mj-lt"/>
              </a:defRPr>
            </a:lvl1pPr>
          </a:lstStyle>
          <a:p>
            <a:pPr lvl="0"/>
            <a:r>
              <a:rPr lang="en-GB" noProof="0"/>
              <a:t>Six</a:t>
            </a:r>
          </a:p>
        </p:txBody>
      </p:sp>
      <p:pic>
        <p:nvPicPr>
          <p:cNvPr id="17" name="Graphic 16">
            <a:extLst>
              <a:ext uri="{FF2B5EF4-FFF2-40B4-BE49-F238E27FC236}">
                <a16:creationId xmlns:a16="http://schemas.microsoft.com/office/drawing/2014/main" id="{6C3DFBF8-CB3F-81ED-2E7C-54E94316825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245813" y="99970"/>
            <a:ext cx="223756" cy="223756"/>
          </a:xfrm>
          <a:prstGeom prst="rect">
            <a:avLst/>
          </a:prstGeom>
        </p:spPr>
      </p:pic>
      <p:sp>
        <p:nvSpPr>
          <p:cNvPr id="18" name="Text Placeholder 4">
            <a:extLst>
              <a:ext uri="{FF2B5EF4-FFF2-40B4-BE49-F238E27FC236}">
                <a16:creationId xmlns:a16="http://schemas.microsoft.com/office/drawing/2014/main" id="{53761DD3-CB49-DFBF-B643-8AB58259E247}"/>
              </a:ext>
            </a:extLst>
          </p:cNvPr>
          <p:cNvSpPr>
            <a:spLocks noGrp="1"/>
          </p:cNvSpPr>
          <p:nvPr>
            <p:ph type="body" sz="quarter" idx="10" hasCustomPrompt="1"/>
          </p:nvPr>
        </p:nvSpPr>
        <p:spPr>
          <a:xfrm>
            <a:off x="674688" y="100013"/>
            <a:ext cx="7570787" cy="223837"/>
          </a:xfrm>
          <a:prstGeom prst="rect">
            <a:avLst/>
          </a:prstGeom>
        </p:spPr>
        <p:txBody>
          <a:bodyPr anchor="ctr"/>
          <a:lstStyle>
            <a:lvl1pPr>
              <a:defRPr sz="1100" b="1">
                <a:solidFill>
                  <a:schemeClr val="bg1"/>
                </a:solidFill>
                <a:latin typeface="+mj-lt"/>
              </a:defRPr>
            </a:lvl1pPr>
          </a:lstStyle>
          <a:p>
            <a:pPr lvl="0"/>
            <a:r>
              <a:rPr lang="en-US" dirty="0"/>
              <a:t>Section title</a:t>
            </a:r>
            <a:endParaRPr lang="en-GB" dirty="0"/>
          </a:p>
        </p:txBody>
      </p:sp>
    </p:spTree>
    <p:extLst>
      <p:ext uri="{BB962C8B-B14F-4D97-AF65-F5344CB8AC3E}">
        <p14:creationId xmlns:p14="http://schemas.microsoft.com/office/powerpoint/2010/main" val="1613574078"/>
      </p:ext>
    </p:extLst>
  </p:cSld>
  <p:clrMapOvr>
    <a:overrideClrMapping bg1="lt1" tx1="dk1" bg2="lt2" tx2="dk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1_Eight bubbles">
    <p:bg>
      <p:bgPr>
        <a:solidFill>
          <a:schemeClr val="tx1">
            <a:lumMod val="10000"/>
            <a:lumOff val="90000"/>
          </a:schemeClr>
        </a:solidFill>
        <a:effectLst/>
      </p:bgPr>
    </p:bg>
    <p:spTree>
      <p:nvGrpSpPr>
        <p:cNvPr id="1" name=""/>
        <p:cNvGrpSpPr/>
        <p:nvPr/>
      </p:nvGrpSpPr>
      <p:grpSpPr>
        <a:xfrm>
          <a:off x="0" y="0"/>
          <a:ext cx="0" cy="0"/>
          <a:chOff x="0" y="0"/>
          <a:chExt cx="0" cy="0"/>
        </a:xfrm>
      </p:grpSpPr>
      <p:cxnSp>
        <p:nvCxnSpPr>
          <p:cNvPr id="6" name="Google Shape;555;p32">
            <a:extLst>
              <a:ext uri="{FF2B5EF4-FFF2-40B4-BE49-F238E27FC236}">
                <a16:creationId xmlns:a16="http://schemas.microsoft.com/office/drawing/2014/main" id="{46B37E11-9CD2-C786-42E0-95B538DD89D7}"/>
              </a:ext>
            </a:extLst>
          </p:cNvPr>
          <p:cNvCxnSpPr/>
          <p:nvPr userDrawn="1"/>
        </p:nvCxnSpPr>
        <p:spPr>
          <a:xfrm>
            <a:off x="705600" y="4735992"/>
            <a:ext cx="7732800" cy="0"/>
          </a:xfrm>
          <a:prstGeom prst="straightConnector1">
            <a:avLst/>
          </a:prstGeom>
          <a:noFill/>
          <a:ln w="9525" cap="flat" cmpd="sng">
            <a:solidFill>
              <a:schemeClr val="tx2"/>
            </a:solidFill>
            <a:prstDash val="solid"/>
            <a:round/>
            <a:headEnd type="oval" w="med" len="med"/>
            <a:tailEnd type="oval" w="med" len="med"/>
          </a:ln>
        </p:spPr>
      </p:cxnSp>
      <p:sp>
        <p:nvSpPr>
          <p:cNvPr id="19" name="Rectangle 18">
            <a:extLst>
              <a:ext uri="{FF2B5EF4-FFF2-40B4-BE49-F238E27FC236}">
                <a16:creationId xmlns:a16="http://schemas.microsoft.com/office/drawing/2014/main" id="{5DD650C6-83E4-7AF0-5814-1131B60EA7D7}"/>
              </a:ext>
            </a:extLst>
          </p:cNvPr>
          <p:cNvSpPr/>
          <p:nvPr userDrawn="1"/>
        </p:nvSpPr>
        <p:spPr>
          <a:xfrm>
            <a:off x="0" y="0"/>
            <a:ext cx="9275857" cy="4242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2" name="Google Shape;82;p22">
            <a:extLst>
              <a:ext uri="{FF2B5EF4-FFF2-40B4-BE49-F238E27FC236}">
                <a16:creationId xmlns:a16="http://schemas.microsoft.com/office/drawing/2014/main" id="{94C94675-86D1-86EE-B14F-71BD8EDDA08D}"/>
              </a:ext>
            </a:extLst>
          </p:cNvPr>
          <p:cNvSpPr txBox="1">
            <a:spLocks/>
          </p:cNvSpPr>
          <p:nvPr userDrawn="1"/>
        </p:nvSpPr>
        <p:spPr>
          <a:xfrm>
            <a:off x="720000"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chemeClr val="accent5"/>
                </a:solidFill>
              </a:rPr>
              <a:t>© Cornerstone Barristers · cornerstonebarristers.com · @cornerstonebarr</a:t>
            </a:r>
          </a:p>
        </p:txBody>
      </p:sp>
      <p:sp>
        <p:nvSpPr>
          <p:cNvPr id="23" name="Rectangle 22">
            <a:extLst>
              <a:ext uri="{FF2B5EF4-FFF2-40B4-BE49-F238E27FC236}">
                <a16:creationId xmlns:a16="http://schemas.microsoft.com/office/drawing/2014/main" id="{BE911EAF-2B70-ED71-BE81-A8014669F394}"/>
              </a:ext>
            </a:extLst>
          </p:cNvPr>
          <p:cNvSpPr/>
          <p:nvPr userDrawn="1"/>
        </p:nvSpPr>
        <p:spPr>
          <a:xfrm>
            <a:off x="0" y="5043530"/>
            <a:ext cx="9275857" cy="999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1" name="Text Placeholder 30">
            <a:extLst>
              <a:ext uri="{FF2B5EF4-FFF2-40B4-BE49-F238E27FC236}">
                <a16:creationId xmlns:a16="http://schemas.microsoft.com/office/drawing/2014/main" id="{60C5E8C4-76CE-75A0-C88B-603BA9F7B3B1}"/>
              </a:ext>
            </a:extLst>
          </p:cNvPr>
          <p:cNvSpPr>
            <a:spLocks noGrp="1"/>
          </p:cNvSpPr>
          <p:nvPr>
            <p:ph type="body" sz="quarter" idx="12" hasCustomPrompt="1"/>
          </p:nvPr>
        </p:nvSpPr>
        <p:spPr>
          <a:xfrm>
            <a:off x="705601" y="725184"/>
            <a:ext cx="7717838" cy="531886"/>
          </a:xfrm>
          <a:prstGeom prst="rect">
            <a:avLst/>
          </a:prstGeom>
        </p:spPr>
        <p:txBody>
          <a:bodyPr/>
          <a:lstStyle>
            <a:lvl1pPr algn="ctr">
              <a:defRPr sz="2800" b="1">
                <a:solidFill>
                  <a:schemeClr val="accent1"/>
                </a:solidFill>
                <a:latin typeface="+mj-lt"/>
              </a:defRPr>
            </a:lvl1pPr>
          </a:lstStyle>
          <a:p>
            <a:pPr lvl="0"/>
            <a:r>
              <a:rPr lang="es-ES" noProof="0" dirty="0" err="1"/>
              <a:t>Eight</a:t>
            </a:r>
            <a:r>
              <a:rPr lang="es-ES" noProof="0" dirty="0"/>
              <a:t> </a:t>
            </a:r>
            <a:r>
              <a:rPr lang="en-GB" noProof="0" dirty="0"/>
              <a:t>bubbles</a:t>
            </a:r>
          </a:p>
        </p:txBody>
      </p:sp>
      <p:sp>
        <p:nvSpPr>
          <p:cNvPr id="8" name="Oval 7">
            <a:extLst>
              <a:ext uri="{FF2B5EF4-FFF2-40B4-BE49-F238E27FC236}">
                <a16:creationId xmlns:a16="http://schemas.microsoft.com/office/drawing/2014/main" id="{48F1BBBD-BD4E-7261-1728-0B1614518EF8}"/>
              </a:ext>
            </a:extLst>
          </p:cNvPr>
          <p:cNvSpPr/>
          <p:nvPr userDrawn="1"/>
        </p:nvSpPr>
        <p:spPr>
          <a:xfrm>
            <a:off x="705601" y="1312883"/>
            <a:ext cx="1511983" cy="15119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a:extLst>
              <a:ext uri="{FF2B5EF4-FFF2-40B4-BE49-F238E27FC236}">
                <a16:creationId xmlns:a16="http://schemas.microsoft.com/office/drawing/2014/main" id="{B015026B-3C63-B8E2-314C-92B12189C029}"/>
              </a:ext>
            </a:extLst>
          </p:cNvPr>
          <p:cNvSpPr/>
          <p:nvPr userDrawn="1"/>
        </p:nvSpPr>
        <p:spPr>
          <a:xfrm>
            <a:off x="4842837" y="1312883"/>
            <a:ext cx="1511983" cy="15119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Oval 2">
            <a:extLst>
              <a:ext uri="{FF2B5EF4-FFF2-40B4-BE49-F238E27FC236}">
                <a16:creationId xmlns:a16="http://schemas.microsoft.com/office/drawing/2014/main" id="{6F5E0430-AC8B-A8E7-2A4A-ED18BBD9E476}"/>
              </a:ext>
            </a:extLst>
          </p:cNvPr>
          <p:cNvSpPr/>
          <p:nvPr userDrawn="1"/>
        </p:nvSpPr>
        <p:spPr>
          <a:xfrm>
            <a:off x="2774219" y="1312883"/>
            <a:ext cx="1511983" cy="15119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a:extLst>
              <a:ext uri="{FF2B5EF4-FFF2-40B4-BE49-F238E27FC236}">
                <a16:creationId xmlns:a16="http://schemas.microsoft.com/office/drawing/2014/main" id="{8BC144F9-AA7F-FE57-FD46-A55601D6DF04}"/>
              </a:ext>
            </a:extLst>
          </p:cNvPr>
          <p:cNvSpPr/>
          <p:nvPr userDrawn="1"/>
        </p:nvSpPr>
        <p:spPr>
          <a:xfrm>
            <a:off x="6911456" y="1312883"/>
            <a:ext cx="1511983" cy="15119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 Placeholder 10">
            <a:extLst>
              <a:ext uri="{FF2B5EF4-FFF2-40B4-BE49-F238E27FC236}">
                <a16:creationId xmlns:a16="http://schemas.microsoft.com/office/drawing/2014/main" id="{ABE5B1D5-CCF6-DD05-37F3-6B5D5DA0A62B}"/>
              </a:ext>
            </a:extLst>
          </p:cNvPr>
          <p:cNvSpPr>
            <a:spLocks noGrp="1"/>
          </p:cNvSpPr>
          <p:nvPr>
            <p:ph type="body" sz="quarter" idx="13" hasCustomPrompt="1"/>
          </p:nvPr>
        </p:nvSpPr>
        <p:spPr>
          <a:xfrm>
            <a:off x="705601" y="1313110"/>
            <a:ext cx="1512178" cy="1511836"/>
          </a:xfrm>
          <a:prstGeom prst="rect">
            <a:avLst/>
          </a:prstGeom>
        </p:spPr>
        <p:txBody>
          <a:bodyPr anchor="ctr"/>
          <a:lstStyle>
            <a:lvl1pPr algn="ctr">
              <a:defRPr sz="2000" b="1">
                <a:solidFill>
                  <a:schemeClr val="bg1"/>
                </a:solidFill>
                <a:latin typeface="+mj-lt"/>
              </a:defRPr>
            </a:lvl1pPr>
          </a:lstStyle>
          <a:p>
            <a:pPr lvl="0"/>
            <a:r>
              <a:rPr lang="en-GB" noProof="0"/>
              <a:t>One</a:t>
            </a:r>
          </a:p>
        </p:txBody>
      </p:sp>
      <p:sp>
        <p:nvSpPr>
          <p:cNvPr id="24" name="Text Placeholder 10">
            <a:extLst>
              <a:ext uri="{FF2B5EF4-FFF2-40B4-BE49-F238E27FC236}">
                <a16:creationId xmlns:a16="http://schemas.microsoft.com/office/drawing/2014/main" id="{BA662919-CA76-A225-6101-07DD83D72497}"/>
              </a:ext>
            </a:extLst>
          </p:cNvPr>
          <p:cNvSpPr>
            <a:spLocks noGrp="1"/>
          </p:cNvSpPr>
          <p:nvPr>
            <p:ph type="body" sz="quarter" idx="14" hasCustomPrompt="1"/>
          </p:nvPr>
        </p:nvSpPr>
        <p:spPr>
          <a:xfrm>
            <a:off x="4842642" y="1313110"/>
            <a:ext cx="1512178" cy="1511836"/>
          </a:xfrm>
          <a:prstGeom prst="rect">
            <a:avLst/>
          </a:prstGeom>
        </p:spPr>
        <p:txBody>
          <a:bodyPr anchor="ctr"/>
          <a:lstStyle>
            <a:lvl1pPr algn="ctr">
              <a:defRPr sz="2000" b="1">
                <a:solidFill>
                  <a:schemeClr val="bg1"/>
                </a:solidFill>
                <a:latin typeface="+mj-lt"/>
              </a:defRPr>
            </a:lvl1pPr>
          </a:lstStyle>
          <a:p>
            <a:pPr lvl="0"/>
            <a:r>
              <a:rPr lang="en-GB" noProof="0"/>
              <a:t>Three</a:t>
            </a:r>
          </a:p>
        </p:txBody>
      </p:sp>
      <p:sp>
        <p:nvSpPr>
          <p:cNvPr id="25" name="Text Placeholder 10">
            <a:extLst>
              <a:ext uri="{FF2B5EF4-FFF2-40B4-BE49-F238E27FC236}">
                <a16:creationId xmlns:a16="http://schemas.microsoft.com/office/drawing/2014/main" id="{91A3C1AF-8E69-A4AA-0D8F-A895B90531CE}"/>
              </a:ext>
            </a:extLst>
          </p:cNvPr>
          <p:cNvSpPr>
            <a:spLocks noGrp="1"/>
          </p:cNvSpPr>
          <p:nvPr>
            <p:ph type="body" sz="quarter" idx="15" hasCustomPrompt="1"/>
          </p:nvPr>
        </p:nvSpPr>
        <p:spPr>
          <a:xfrm>
            <a:off x="2768944" y="1313110"/>
            <a:ext cx="1512178" cy="1511836"/>
          </a:xfrm>
          <a:prstGeom prst="rect">
            <a:avLst/>
          </a:prstGeom>
        </p:spPr>
        <p:txBody>
          <a:bodyPr anchor="ctr"/>
          <a:lstStyle>
            <a:lvl1pPr algn="ctr">
              <a:defRPr sz="2000" b="1">
                <a:solidFill>
                  <a:schemeClr val="bg1"/>
                </a:solidFill>
                <a:latin typeface="+mj-lt"/>
              </a:defRPr>
            </a:lvl1pPr>
          </a:lstStyle>
          <a:p>
            <a:pPr lvl="0"/>
            <a:r>
              <a:rPr lang="en-GB" noProof="0"/>
              <a:t>Two</a:t>
            </a:r>
          </a:p>
        </p:txBody>
      </p:sp>
      <p:sp>
        <p:nvSpPr>
          <p:cNvPr id="26" name="Text Placeholder 10">
            <a:extLst>
              <a:ext uri="{FF2B5EF4-FFF2-40B4-BE49-F238E27FC236}">
                <a16:creationId xmlns:a16="http://schemas.microsoft.com/office/drawing/2014/main" id="{5441AB56-D998-FEED-8114-77C57765AC49}"/>
              </a:ext>
            </a:extLst>
          </p:cNvPr>
          <p:cNvSpPr>
            <a:spLocks noGrp="1"/>
          </p:cNvSpPr>
          <p:nvPr>
            <p:ph type="body" sz="quarter" idx="19" hasCustomPrompt="1"/>
          </p:nvPr>
        </p:nvSpPr>
        <p:spPr>
          <a:xfrm>
            <a:off x="6911155" y="1313110"/>
            <a:ext cx="1512178" cy="1511836"/>
          </a:xfrm>
          <a:prstGeom prst="rect">
            <a:avLst/>
          </a:prstGeom>
        </p:spPr>
        <p:txBody>
          <a:bodyPr anchor="ctr"/>
          <a:lstStyle>
            <a:lvl1pPr algn="ctr">
              <a:defRPr sz="2000" b="1">
                <a:solidFill>
                  <a:schemeClr val="bg1"/>
                </a:solidFill>
                <a:latin typeface="+mj-lt"/>
              </a:defRPr>
            </a:lvl1pPr>
          </a:lstStyle>
          <a:p>
            <a:pPr lvl="0"/>
            <a:r>
              <a:rPr lang="en-GB" noProof="0"/>
              <a:t>Four</a:t>
            </a:r>
          </a:p>
        </p:txBody>
      </p:sp>
      <p:sp>
        <p:nvSpPr>
          <p:cNvPr id="27" name="Oval 26">
            <a:extLst>
              <a:ext uri="{FF2B5EF4-FFF2-40B4-BE49-F238E27FC236}">
                <a16:creationId xmlns:a16="http://schemas.microsoft.com/office/drawing/2014/main" id="{29709CB1-0440-2BA5-38C3-A3CC0E07DCB8}"/>
              </a:ext>
            </a:extLst>
          </p:cNvPr>
          <p:cNvSpPr/>
          <p:nvPr userDrawn="1"/>
        </p:nvSpPr>
        <p:spPr>
          <a:xfrm>
            <a:off x="705406" y="3031858"/>
            <a:ext cx="1511983" cy="15119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a:extLst>
              <a:ext uri="{FF2B5EF4-FFF2-40B4-BE49-F238E27FC236}">
                <a16:creationId xmlns:a16="http://schemas.microsoft.com/office/drawing/2014/main" id="{B8D1CF7C-7E31-3F2C-889B-EC11FDC96B2F}"/>
              </a:ext>
            </a:extLst>
          </p:cNvPr>
          <p:cNvSpPr/>
          <p:nvPr userDrawn="1"/>
        </p:nvSpPr>
        <p:spPr>
          <a:xfrm>
            <a:off x="4842642" y="3031858"/>
            <a:ext cx="1511983" cy="15119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a:extLst>
              <a:ext uri="{FF2B5EF4-FFF2-40B4-BE49-F238E27FC236}">
                <a16:creationId xmlns:a16="http://schemas.microsoft.com/office/drawing/2014/main" id="{ADBD2567-C2C5-01C1-A975-7C2A12FFD974}"/>
              </a:ext>
            </a:extLst>
          </p:cNvPr>
          <p:cNvSpPr/>
          <p:nvPr userDrawn="1"/>
        </p:nvSpPr>
        <p:spPr>
          <a:xfrm>
            <a:off x="2774024" y="3031858"/>
            <a:ext cx="1511983" cy="15119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a:extLst>
              <a:ext uri="{FF2B5EF4-FFF2-40B4-BE49-F238E27FC236}">
                <a16:creationId xmlns:a16="http://schemas.microsoft.com/office/drawing/2014/main" id="{84BB810B-32D3-9885-74E3-7C6BC38C0121}"/>
              </a:ext>
            </a:extLst>
          </p:cNvPr>
          <p:cNvSpPr/>
          <p:nvPr userDrawn="1"/>
        </p:nvSpPr>
        <p:spPr>
          <a:xfrm>
            <a:off x="6911261" y="3031858"/>
            <a:ext cx="1511983" cy="15119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Text Placeholder 10">
            <a:extLst>
              <a:ext uri="{FF2B5EF4-FFF2-40B4-BE49-F238E27FC236}">
                <a16:creationId xmlns:a16="http://schemas.microsoft.com/office/drawing/2014/main" id="{FF0BE6B7-EED1-7FC5-1196-AFAA318CB9E4}"/>
              </a:ext>
            </a:extLst>
          </p:cNvPr>
          <p:cNvSpPr>
            <a:spLocks noGrp="1"/>
          </p:cNvSpPr>
          <p:nvPr>
            <p:ph type="body" sz="quarter" idx="20" hasCustomPrompt="1"/>
          </p:nvPr>
        </p:nvSpPr>
        <p:spPr>
          <a:xfrm>
            <a:off x="705406" y="3032085"/>
            <a:ext cx="1512178" cy="1511836"/>
          </a:xfrm>
          <a:prstGeom prst="rect">
            <a:avLst/>
          </a:prstGeom>
        </p:spPr>
        <p:txBody>
          <a:bodyPr anchor="ctr"/>
          <a:lstStyle>
            <a:lvl1pPr algn="ctr">
              <a:defRPr sz="2000" b="1">
                <a:solidFill>
                  <a:schemeClr val="bg1"/>
                </a:solidFill>
                <a:latin typeface="+mj-lt"/>
              </a:defRPr>
            </a:lvl1pPr>
          </a:lstStyle>
          <a:p>
            <a:pPr lvl="0"/>
            <a:r>
              <a:rPr lang="en-GB" noProof="0"/>
              <a:t>Five</a:t>
            </a:r>
          </a:p>
        </p:txBody>
      </p:sp>
      <p:sp>
        <p:nvSpPr>
          <p:cNvPr id="33" name="Text Placeholder 10">
            <a:extLst>
              <a:ext uri="{FF2B5EF4-FFF2-40B4-BE49-F238E27FC236}">
                <a16:creationId xmlns:a16="http://schemas.microsoft.com/office/drawing/2014/main" id="{AC3B1036-4A6D-6129-FDDF-97FB06672FF5}"/>
              </a:ext>
            </a:extLst>
          </p:cNvPr>
          <p:cNvSpPr>
            <a:spLocks noGrp="1"/>
          </p:cNvSpPr>
          <p:nvPr>
            <p:ph type="body" sz="quarter" idx="21" hasCustomPrompt="1"/>
          </p:nvPr>
        </p:nvSpPr>
        <p:spPr>
          <a:xfrm>
            <a:off x="4842447" y="3032085"/>
            <a:ext cx="1512178" cy="1511836"/>
          </a:xfrm>
          <a:prstGeom prst="rect">
            <a:avLst/>
          </a:prstGeom>
        </p:spPr>
        <p:txBody>
          <a:bodyPr anchor="ctr"/>
          <a:lstStyle>
            <a:lvl1pPr algn="ctr">
              <a:defRPr sz="2000" b="1">
                <a:solidFill>
                  <a:schemeClr val="bg1"/>
                </a:solidFill>
                <a:latin typeface="+mj-lt"/>
              </a:defRPr>
            </a:lvl1pPr>
          </a:lstStyle>
          <a:p>
            <a:pPr lvl="0"/>
            <a:r>
              <a:rPr lang="en-GB" noProof="0"/>
              <a:t>Seven</a:t>
            </a:r>
          </a:p>
        </p:txBody>
      </p:sp>
      <p:sp>
        <p:nvSpPr>
          <p:cNvPr id="34" name="Text Placeholder 10">
            <a:extLst>
              <a:ext uri="{FF2B5EF4-FFF2-40B4-BE49-F238E27FC236}">
                <a16:creationId xmlns:a16="http://schemas.microsoft.com/office/drawing/2014/main" id="{16B5A635-7A1B-2BB5-3226-ACA7C94E04D1}"/>
              </a:ext>
            </a:extLst>
          </p:cNvPr>
          <p:cNvSpPr>
            <a:spLocks noGrp="1"/>
          </p:cNvSpPr>
          <p:nvPr>
            <p:ph type="body" sz="quarter" idx="22" hasCustomPrompt="1"/>
          </p:nvPr>
        </p:nvSpPr>
        <p:spPr>
          <a:xfrm>
            <a:off x="2768749" y="3032085"/>
            <a:ext cx="1512178" cy="1511836"/>
          </a:xfrm>
          <a:prstGeom prst="rect">
            <a:avLst/>
          </a:prstGeom>
        </p:spPr>
        <p:txBody>
          <a:bodyPr anchor="ctr"/>
          <a:lstStyle>
            <a:lvl1pPr algn="ctr">
              <a:defRPr sz="2000" b="1">
                <a:solidFill>
                  <a:schemeClr val="bg1"/>
                </a:solidFill>
                <a:latin typeface="+mj-lt"/>
              </a:defRPr>
            </a:lvl1pPr>
          </a:lstStyle>
          <a:p>
            <a:pPr lvl="0"/>
            <a:r>
              <a:rPr lang="en-GB" noProof="0"/>
              <a:t>Six</a:t>
            </a:r>
          </a:p>
        </p:txBody>
      </p:sp>
      <p:sp>
        <p:nvSpPr>
          <p:cNvPr id="35" name="Text Placeholder 10">
            <a:extLst>
              <a:ext uri="{FF2B5EF4-FFF2-40B4-BE49-F238E27FC236}">
                <a16:creationId xmlns:a16="http://schemas.microsoft.com/office/drawing/2014/main" id="{674084B8-826F-B568-2F10-98001A6698CE}"/>
              </a:ext>
            </a:extLst>
          </p:cNvPr>
          <p:cNvSpPr>
            <a:spLocks noGrp="1"/>
          </p:cNvSpPr>
          <p:nvPr>
            <p:ph type="body" sz="quarter" idx="23" hasCustomPrompt="1"/>
          </p:nvPr>
        </p:nvSpPr>
        <p:spPr>
          <a:xfrm>
            <a:off x="6910960" y="3032085"/>
            <a:ext cx="1512178" cy="1511836"/>
          </a:xfrm>
          <a:prstGeom prst="rect">
            <a:avLst/>
          </a:prstGeom>
        </p:spPr>
        <p:txBody>
          <a:bodyPr anchor="ctr"/>
          <a:lstStyle>
            <a:lvl1pPr algn="ctr">
              <a:defRPr sz="2000" b="1">
                <a:solidFill>
                  <a:schemeClr val="bg1"/>
                </a:solidFill>
                <a:latin typeface="+mj-lt"/>
              </a:defRPr>
            </a:lvl1pPr>
          </a:lstStyle>
          <a:p>
            <a:pPr lvl="0"/>
            <a:r>
              <a:rPr lang="en-GB" noProof="0"/>
              <a:t>Eight</a:t>
            </a:r>
          </a:p>
        </p:txBody>
      </p:sp>
      <p:pic>
        <p:nvPicPr>
          <p:cNvPr id="2" name="Graphic 1">
            <a:extLst>
              <a:ext uri="{FF2B5EF4-FFF2-40B4-BE49-F238E27FC236}">
                <a16:creationId xmlns:a16="http://schemas.microsoft.com/office/drawing/2014/main" id="{42271A9D-9A8F-F606-9CF2-2BB0357861F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245813" y="99970"/>
            <a:ext cx="223756" cy="223756"/>
          </a:xfrm>
          <a:prstGeom prst="rect">
            <a:avLst/>
          </a:prstGeom>
        </p:spPr>
      </p:pic>
      <p:sp>
        <p:nvSpPr>
          <p:cNvPr id="4" name="Text Placeholder 4">
            <a:extLst>
              <a:ext uri="{FF2B5EF4-FFF2-40B4-BE49-F238E27FC236}">
                <a16:creationId xmlns:a16="http://schemas.microsoft.com/office/drawing/2014/main" id="{DB5D5067-7095-A598-5699-21FE57B8B515}"/>
              </a:ext>
            </a:extLst>
          </p:cNvPr>
          <p:cNvSpPr>
            <a:spLocks noGrp="1"/>
          </p:cNvSpPr>
          <p:nvPr>
            <p:ph type="body" sz="quarter" idx="10" hasCustomPrompt="1"/>
          </p:nvPr>
        </p:nvSpPr>
        <p:spPr>
          <a:xfrm>
            <a:off x="674688" y="100013"/>
            <a:ext cx="7570787" cy="223837"/>
          </a:xfrm>
          <a:prstGeom prst="rect">
            <a:avLst/>
          </a:prstGeom>
        </p:spPr>
        <p:txBody>
          <a:bodyPr anchor="ctr"/>
          <a:lstStyle>
            <a:lvl1pPr>
              <a:defRPr sz="1100" b="1">
                <a:solidFill>
                  <a:schemeClr val="bg1"/>
                </a:solidFill>
                <a:latin typeface="+mj-lt"/>
              </a:defRPr>
            </a:lvl1pPr>
          </a:lstStyle>
          <a:p>
            <a:pPr lvl="0"/>
            <a:r>
              <a:rPr lang="en-US" dirty="0"/>
              <a:t>Section title</a:t>
            </a:r>
            <a:endParaRPr lang="en-GB" dirty="0"/>
          </a:p>
        </p:txBody>
      </p:sp>
    </p:spTree>
    <p:extLst>
      <p:ext uri="{BB962C8B-B14F-4D97-AF65-F5344CB8AC3E}">
        <p14:creationId xmlns:p14="http://schemas.microsoft.com/office/powerpoint/2010/main" val="2402836537"/>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bubbles">
    <p:bg>
      <p:bgPr>
        <a:solidFill>
          <a:schemeClr val="tx1">
            <a:lumMod val="10000"/>
            <a:lumOff val="90000"/>
          </a:schemeClr>
        </a:solidFill>
        <a:effectLst/>
      </p:bgPr>
    </p:bg>
    <p:spTree>
      <p:nvGrpSpPr>
        <p:cNvPr id="1" name=""/>
        <p:cNvGrpSpPr/>
        <p:nvPr/>
      </p:nvGrpSpPr>
      <p:grpSpPr>
        <a:xfrm>
          <a:off x="0" y="0"/>
          <a:ext cx="0" cy="0"/>
          <a:chOff x="0" y="0"/>
          <a:chExt cx="0" cy="0"/>
        </a:xfrm>
      </p:grpSpPr>
      <p:sp>
        <p:nvSpPr>
          <p:cNvPr id="5" name="Google Shape;267;p26">
            <a:extLst>
              <a:ext uri="{FF2B5EF4-FFF2-40B4-BE49-F238E27FC236}">
                <a16:creationId xmlns:a16="http://schemas.microsoft.com/office/drawing/2014/main" id="{5B7D840C-CF2C-90ED-A7F6-3FC36AE5ECFF}"/>
              </a:ext>
            </a:extLst>
          </p:cNvPr>
          <p:cNvSpPr/>
          <p:nvPr userDrawn="1"/>
        </p:nvSpPr>
        <p:spPr>
          <a:xfrm>
            <a:off x="680424" y="-291871"/>
            <a:ext cx="1432200" cy="1432200"/>
          </a:xfrm>
          <a:prstGeom prst="ellipse">
            <a:avLst/>
          </a:prstGeom>
          <a:solidFill>
            <a:schemeClr val="bg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pic>
        <p:nvPicPr>
          <p:cNvPr id="4" name="Graphic 3">
            <a:extLst>
              <a:ext uri="{FF2B5EF4-FFF2-40B4-BE49-F238E27FC236}">
                <a16:creationId xmlns:a16="http://schemas.microsoft.com/office/drawing/2014/main" id="{F28C4755-3934-0C40-9675-4B202F41168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820032" y="4227956"/>
            <a:ext cx="2659678" cy="380720"/>
          </a:xfrm>
          <a:prstGeom prst="rect">
            <a:avLst/>
          </a:prstGeom>
        </p:spPr>
      </p:pic>
      <p:cxnSp>
        <p:nvCxnSpPr>
          <p:cNvPr id="6" name="Google Shape;555;p32">
            <a:extLst>
              <a:ext uri="{FF2B5EF4-FFF2-40B4-BE49-F238E27FC236}">
                <a16:creationId xmlns:a16="http://schemas.microsoft.com/office/drawing/2014/main" id="{46B37E11-9CD2-C786-42E0-95B538DD89D7}"/>
              </a:ext>
            </a:extLst>
          </p:cNvPr>
          <p:cNvCxnSpPr/>
          <p:nvPr userDrawn="1"/>
        </p:nvCxnSpPr>
        <p:spPr>
          <a:xfrm>
            <a:off x="705600" y="4735992"/>
            <a:ext cx="7732800" cy="0"/>
          </a:xfrm>
          <a:prstGeom prst="straightConnector1">
            <a:avLst/>
          </a:prstGeom>
          <a:noFill/>
          <a:ln w="9525" cap="flat" cmpd="sng">
            <a:solidFill>
              <a:schemeClr val="tx2"/>
            </a:solidFill>
            <a:prstDash val="solid"/>
            <a:round/>
            <a:headEnd type="oval" w="med" len="med"/>
            <a:tailEnd type="oval" w="med" len="med"/>
          </a:ln>
        </p:spPr>
      </p:cxnSp>
      <p:sp>
        <p:nvSpPr>
          <p:cNvPr id="19" name="Rectangle 18">
            <a:extLst>
              <a:ext uri="{FF2B5EF4-FFF2-40B4-BE49-F238E27FC236}">
                <a16:creationId xmlns:a16="http://schemas.microsoft.com/office/drawing/2014/main" id="{5DD650C6-83E4-7AF0-5814-1131B60EA7D7}"/>
              </a:ext>
            </a:extLst>
          </p:cNvPr>
          <p:cNvSpPr/>
          <p:nvPr userDrawn="1"/>
        </p:nvSpPr>
        <p:spPr>
          <a:xfrm>
            <a:off x="0" y="0"/>
            <a:ext cx="9275857" cy="4242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21" name="Graphic 20">
            <a:extLst>
              <a:ext uri="{FF2B5EF4-FFF2-40B4-BE49-F238E27FC236}">
                <a16:creationId xmlns:a16="http://schemas.microsoft.com/office/drawing/2014/main" id="{A14D598F-D0F4-A0AB-BF84-7D441246A067}"/>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674431" y="99970"/>
            <a:ext cx="715514" cy="224289"/>
          </a:xfrm>
          <a:prstGeom prst="rect">
            <a:avLst/>
          </a:prstGeom>
        </p:spPr>
      </p:pic>
      <p:sp>
        <p:nvSpPr>
          <p:cNvPr id="22" name="Google Shape;82;p22">
            <a:extLst>
              <a:ext uri="{FF2B5EF4-FFF2-40B4-BE49-F238E27FC236}">
                <a16:creationId xmlns:a16="http://schemas.microsoft.com/office/drawing/2014/main" id="{94C94675-86D1-86EE-B14F-71BD8EDDA08D}"/>
              </a:ext>
            </a:extLst>
          </p:cNvPr>
          <p:cNvSpPr txBox="1">
            <a:spLocks/>
          </p:cNvSpPr>
          <p:nvPr userDrawn="1"/>
        </p:nvSpPr>
        <p:spPr>
          <a:xfrm>
            <a:off x="720000"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chemeClr val="accent5"/>
                </a:solidFill>
              </a:rPr>
              <a:t>© Cornerstone Barristers · cornerstonebarristers.com · @cornerstonebarr</a:t>
            </a:r>
          </a:p>
        </p:txBody>
      </p:sp>
      <p:sp>
        <p:nvSpPr>
          <p:cNvPr id="23" name="Rectangle 22">
            <a:extLst>
              <a:ext uri="{FF2B5EF4-FFF2-40B4-BE49-F238E27FC236}">
                <a16:creationId xmlns:a16="http://schemas.microsoft.com/office/drawing/2014/main" id="{BE911EAF-2B70-ED71-BE81-A8014669F394}"/>
              </a:ext>
            </a:extLst>
          </p:cNvPr>
          <p:cNvSpPr/>
          <p:nvPr userDrawn="1"/>
        </p:nvSpPr>
        <p:spPr>
          <a:xfrm>
            <a:off x="0" y="5043530"/>
            <a:ext cx="9275857" cy="999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1" name="Text Placeholder 30">
            <a:extLst>
              <a:ext uri="{FF2B5EF4-FFF2-40B4-BE49-F238E27FC236}">
                <a16:creationId xmlns:a16="http://schemas.microsoft.com/office/drawing/2014/main" id="{60C5E8C4-76CE-75A0-C88B-603BA9F7B3B1}"/>
              </a:ext>
            </a:extLst>
          </p:cNvPr>
          <p:cNvSpPr>
            <a:spLocks noGrp="1"/>
          </p:cNvSpPr>
          <p:nvPr>
            <p:ph type="body" sz="quarter" idx="12" hasCustomPrompt="1"/>
          </p:nvPr>
        </p:nvSpPr>
        <p:spPr>
          <a:xfrm>
            <a:off x="705601" y="725184"/>
            <a:ext cx="7717838" cy="531886"/>
          </a:xfrm>
          <a:prstGeom prst="rect">
            <a:avLst/>
          </a:prstGeom>
        </p:spPr>
        <p:txBody>
          <a:bodyPr/>
          <a:lstStyle>
            <a:lvl1pPr algn="l">
              <a:defRPr sz="2800" b="1">
                <a:solidFill>
                  <a:schemeClr val="accent1"/>
                </a:solidFill>
                <a:latin typeface="+mj-lt"/>
              </a:defRPr>
            </a:lvl1pPr>
          </a:lstStyle>
          <a:p>
            <a:pPr lvl="0"/>
            <a:r>
              <a:rPr lang="es-ES" noProof="0" dirty="0" err="1"/>
              <a:t>These</a:t>
            </a:r>
            <a:r>
              <a:rPr lang="es-ES" noProof="0" dirty="0"/>
              <a:t> are </a:t>
            </a:r>
            <a:r>
              <a:rPr lang="es-ES" noProof="0" dirty="0" err="1"/>
              <a:t>our</a:t>
            </a:r>
            <a:r>
              <a:rPr lang="es-ES" noProof="0" dirty="0"/>
              <a:t> </a:t>
            </a:r>
            <a:r>
              <a:rPr lang="es-ES" noProof="0" dirty="0" err="1"/>
              <a:t>main</a:t>
            </a:r>
            <a:r>
              <a:rPr lang="es-ES" noProof="0" dirty="0"/>
              <a:t> </a:t>
            </a:r>
            <a:r>
              <a:rPr lang="es-ES" noProof="0" dirty="0" err="1"/>
              <a:t>points</a:t>
            </a:r>
            <a:r>
              <a:rPr lang="es-ES" noProof="0" dirty="0"/>
              <a:t> </a:t>
            </a:r>
            <a:r>
              <a:rPr lang="es-ES" noProof="0" dirty="0" err="1"/>
              <a:t>today</a:t>
            </a:r>
            <a:endParaRPr lang="en-GB" noProof="0" dirty="0"/>
          </a:p>
        </p:txBody>
      </p:sp>
      <p:sp>
        <p:nvSpPr>
          <p:cNvPr id="8" name="Text Placeholder 6">
            <a:extLst>
              <a:ext uri="{FF2B5EF4-FFF2-40B4-BE49-F238E27FC236}">
                <a16:creationId xmlns:a16="http://schemas.microsoft.com/office/drawing/2014/main" id="{36820147-9084-0C10-8D84-72CE255A0436}"/>
              </a:ext>
            </a:extLst>
          </p:cNvPr>
          <p:cNvSpPr>
            <a:spLocks noGrp="1"/>
          </p:cNvSpPr>
          <p:nvPr>
            <p:ph type="body" sz="quarter" idx="13"/>
          </p:nvPr>
        </p:nvSpPr>
        <p:spPr>
          <a:xfrm>
            <a:off x="704850" y="1328738"/>
            <a:ext cx="7718425" cy="2181225"/>
          </a:xfrm>
          <a:prstGeom prst="rect">
            <a:avLst/>
          </a:prstGeom>
        </p:spPr>
        <p:txBody>
          <a:bodyPr/>
          <a:lstStyle>
            <a:lvl1pPr marL="285750" marR="0" indent="-285750" algn="l" rtl="0">
              <a:lnSpc>
                <a:spcPct val="200000"/>
              </a:lnSpc>
              <a:spcBef>
                <a:spcPts val="0"/>
              </a:spcBef>
              <a:spcAft>
                <a:spcPts val="0"/>
              </a:spcAft>
              <a:buClr>
                <a:srgbClr val="000000"/>
              </a:buClr>
              <a:buFont typeface="Arial" panose="020B0604020202020204" pitchFamily="34" charset="0"/>
              <a:buChar char="•"/>
              <a:defRPr lang="en-US" sz="1400" b="1" i="0" u="none" strike="noStrike" cap="none" dirty="0" smtClean="0">
                <a:solidFill>
                  <a:srgbClr val="000000"/>
                </a:solidFill>
                <a:effectLst/>
                <a:latin typeface="+mn-lt"/>
                <a:ea typeface="Arial"/>
                <a:cs typeface="Arial"/>
                <a:sym typeface="Arial"/>
              </a:defRPr>
            </a:lvl1pPr>
            <a:lvl2pPr marL="285750" marR="0" indent="-285750" algn="l" rtl="0">
              <a:lnSpc>
                <a:spcPct val="200000"/>
              </a:lnSpc>
              <a:spcBef>
                <a:spcPts val="0"/>
              </a:spcBef>
              <a:spcAft>
                <a:spcPts val="0"/>
              </a:spcAft>
              <a:buClr>
                <a:srgbClr val="000000"/>
              </a:buClr>
              <a:buFont typeface="Arial" panose="020B0604020202020204" pitchFamily="34" charset="0"/>
              <a:buChar char="•"/>
              <a:defRPr lang="en-US" sz="1400" b="1" i="0" u="none" strike="noStrike" cap="none" dirty="0" smtClean="0">
                <a:solidFill>
                  <a:srgbClr val="000000"/>
                </a:solidFill>
                <a:effectLst/>
                <a:latin typeface="+mn-lt"/>
                <a:ea typeface="Arial"/>
                <a:cs typeface="Arial"/>
                <a:sym typeface="Arial"/>
              </a:defRPr>
            </a:lvl2pPr>
            <a:lvl3pPr marL="285750" marR="0" indent="-285750" algn="l" rtl="0">
              <a:lnSpc>
                <a:spcPct val="200000"/>
              </a:lnSpc>
              <a:spcBef>
                <a:spcPts val="0"/>
              </a:spcBef>
              <a:spcAft>
                <a:spcPts val="0"/>
              </a:spcAft>
              <a:buClr>
                <a:srgbClr val="000000"/>
              </a:buClr>
              <a:buFont typeface="Arial" panose="020B0604020202020204" pitchFamily="34" charset="0"/>
              <a:buChar char="•"/>
              <a:defRPr lang="en-US" sz="1400" b="1" i="0" u="none" strike="noStrike" cap="none" dirty="0" smtClean="0">
                <a:solidFill>
                  <a:srgbClr val="000000"/>
                </a:solidFill>
                <a:effectLst/>
                <a:latin typeface="+mn-lt"/>
                <a:ea typeface="Arial"/>
                <a:cs typeface="Arial"/>
                <a:sym typeface="Arial"/>
              </a:defRPr>
            </a:lvl3pPr>
            <a:lvl4pPr marL="285750" marR="0" indent="-285750" algn="l" rtl="0">
              <a:lnSpc>
                <a:spcPct val="200000"/>
              </a:lnSpc>
              <a:spcBef>
                <a:spcPts val="0"/>
              </a:spcBef>
              <a:spcAft>
                <a:spcPts val="0"/>
              </a:spcAft>
              <a:buClr>
                <a:srgbClr val="000000"/>
              </a:buClr>
              <a:buFont typeface="Arial" panose="020B0604020202020204" pitchFamily="34" charset="0"/>
              <a:buChar char="•"/>
              <a:defRPr lang="en-US" sz="1400" b="1" i="0" u="none" strike="noStrike" cap="none" dirty="0" smtClean="0">
                <a:solidFill>
                  <a:srgbClr val="000000"/>
                </a:solidFill>
                <a:effectLst/>
                <a:latin typeface="+mn-lt"/>
                <a:ea typeface="Arial"/>
                <a:cs typeface="Arial"/>
                <a:sym typeface="Arial"/>
              </a:defRPr>
            </a:lvl4pPr>
            <a:lvl5pPr marL="285750" marR="0" indent="-285750" algn="l" rtl="0">
              <a:lnSpc>
                <a:spcPct val="200000"/>
              </a:lnSpc>
              <a:spcBef>
                <a:spcPts val="0"/>
              </a:spcBef>
              <a:spcAft>
                <a:spcPts val="0"/>
              </a:spcAft>
              <a:buClr>
                <a:srgbClr val="000000"/>
              </a:buClr>
              <a:buFont typeface="Arial" panose="020B0604020202020204" pitchFamily="34" charset="0"/>
              <a:buChar char="•"/>
              <a:defRPr lang="en-GB" sz="1400" b="1" i="0" u="none" strike="noStrike" cap="none" dirty="0">
                <a:solidFill>
                  <a:srgbClr val="000000"/>
                </a:solidFill>
                <a:effectLst/>
                <a:latin typeface="+mn-lt"/>
                <a:ea typeface="Arial"/>
                <a:cs typeface="Arial"/>
                <a:sym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01214867"/>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Two bubbles">
    <p:bg>
      <p:bgPr>
        <a:solidFill>
          <a:schemeClr val="tx1">
            <a:lumMod val="10000"/>
            <a:lumOff val="90000"/>
          </a:schemeClr>
        </a:solidFill>
        <a:effectLst/>
      </p:bgPr>
    </p:bg>
    <p:spTree>
      <p:nvGrpSpPr>
        <p:cNvPr id="1" name=""/>
        <p:cNvGrpSpPr/>
        <p:nvPr/>
      </p:nvGrpSpPr>
      <p:grpSpPr>
        <a:xfrm>
          <a:off x="0" y="0"/>
          <a:ext cx="0" cy="0"/>
          <a:chOff x="0" y="0"/>
          <a:chExt cx="0" cy="0"/>
        </a:xfrm>
      </p:grpSpPr>
      <p:sp>
        <p:nvSpPr>
          <p:cNvPr id="2" name="Google Shape;267;p26">
            <a:extLst>
              <a:ext uri="{FF2B5EF4-FFF2-40B4-BE49-F238E27FC236}">
                <a16:creationId xmlns:a16="http://schemas.microsoft.com/office/drawing/2014/main" id="{D0AA367D-7BF1-94BF-4069-90E2A10814E6}"/>
              </a:ext>
            </a:extLst>
          </p:cNvPr>
          <p:cNvSpPr/>
          <p:nvPr userDrawn="1"/>
        </p:nvSpPr>
        <p:spPr>
          <a:xfrm>
            <a:off x="-10500" y="4019892"/>
            <a:ext cx="1432200" cy="1432200"/>
          </a:xfrm>
          <a:prstGeom prst="ellipse">
            <a:avLst/>
          </a:prstGeom>
          <a:solidFill>
            <a:schemeClr val="bg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pic>
        <p:nvPicPr>
          <p:cNvPr id="4" name="Graphic 3">
            <a:extLst>
              <a:ext uri="{FF2B5EF4-FFF2-40B4-BE49-F238E27FC236}">
                <a16:creationId xmlns:a16="http://schemas.microsoft.com/office/drawing/2014/main" id="{1623B3F9-D122-500A-5697-5CDFA762A37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5400000">
            <a:off x="6963032" y="1645441"/>
            <a:ext cx="2659678" cy="380720"/>
          </a:xfrm>
          <a:prstGeom prst="rect">
            <a:avLst/>
          </a:prstGeom>
        </p:spPr>
      </p:pic>
      <p:cxnSp>
        <p:nvCxnSpPr>
          <p:cNvPr id="6" name="Google Shape;555;p32">
            <a:extLst>
              <a:ext uri="{FF2B5EF4-FFF2-40B4-BE49-F238E27FC236}">
                <a16:creationId xmlns:a16="http://schemas.microsoft.com/office/drawing/2014/main" id="{46B37E11-9CD2-C786-42E0-95B538DD89D7}"/>
              </a:ext>
            </a:extLst>
          </p:cNvPr>
          <p:cNvCxnSpPr/>
          <p:nvPr userDrawn="1"/>
        </p:nvCxnSpPr>
        <p:spPr>
          <a:xfrm>
            <a:off x="705600" y="4735992"/>
            <a:ext cx="7732800" cy="0"/>
          </a:xfrm>
          <a:prstGeom prst="straightConnector1">
            <a:avLst/>
          </a:prstGeom>
          <a:noFill/>
          <a:ln w="9525" cap="flat" cmpd="sng">
            <a:solidFill>
              <a:schemeClr val="tx2"/>
            </a:solidFill>
            <a:prstDash val="solid"/>
            <a:round/>
            <a:headEnd type="oval" w="med" len="med"/>
            <a:tailEnd type="oval" w="med" len="med"/>
          </a:ln>
        </p:spPr>
      </p:cxnSp>
      <p:sp>
        <p:nvSpPr>
          <p:cNvPr id="19" name="Rectangle 18">
            <a:extLst>
              <a:ext uri="{FF2B5EF4-FFF2-40B4-BE49-F238E27FC236}">
                <a16:creationId xmlns:a16="http://schemas.microsoft.com/office/drawing/2014/main" id="{5DD650C6-83E4-7AF0-5814-1131B60EA7D7}"/>
              </a:ext>
            </a:extLst>
          </p:cNvPr>
          <p:cNvSpPr/>
          <p:nvPr userDrawn="1"/>
        </p:nvSpPr>
        <p:spPr>
          <a:xfrm>
            <a:off x="0" y="0"/>
            <a:ext cx="9275857" cy="42422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21" name="Graphic 20">
            <a:extLst>
              <a:ext uri="{FF2B5EF4-FFF2-40B4-BE49-F238E27FC236}">
                <a16:creationId xmlns:a16="http://schemas.microsoft.com/office/drawing/2014/main" id="{A14D598F-D0F4-A0AB-BF84-7D441246A067}"/>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674431" y="99970"/>
            <a:ext cx="715514" cy="224289"/>
          </a:xfrm>
          <a:prstGeom prst="rect">
            <a:avLst/>
          </a:prstGeom>
        </p:spPr>
      </p:pic>
      <p:sp>
        <p:nvSpPr>
          <p:cNvPr id="22" name="Google Shape;82;p22">
            <a:extLst>
              <a:ext uri="{FF2B5EF4-FFF2-40B4-BE49-F238E27FC236}">
                <a16:creationId xmlns:a16="http://schemas.microsoft.com/office/drawing/2014/main" id="{94C94675-86D1-86EE-B14F-71BD8EDDA08D}"/>
              </a:ext>
            </a:extLst>
          </p:cNvPr>
          <p:cNvSpPr txBox="1">
            <a:spLocks/>
          </p:cNvSpPr>
          <p:nvPr userDrawn="1"/>
        </p:nvSpPr>
        <p:spPr>
          <a:xfrm>
            <a:off x="720000"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chemeClr val="accent5"/>
                </a:solidFill>
              </a:rPr>
              <a:t>© Cornerstone Barristers · cornerstonebarristers.com · @cornerstonebarr</a:t>
            </a:r>
          </a:p>
        </p:txBody>
      </p:sp>
      <p:sp>
        <p:nvSpPr>
          <p:cNvPr id="23" name="Rectangle 22">
            <a:extLst>
              <a:ext uri="{FF2B5EF4-FFF2-40B4-BE49-F238E27FC236}">
                <a16:creationId xmlns:a16="http://schemas.microsoft.com/office/drawing/2014/main" id="{BE911EAF-2B70-ED71-BE81-A8014669F394}"/>
              </a:ext>
            </a:extLst>
          </p:cNvPr>
          <p:cNvSpPr/>
          <p:nvPr userDrawn="1"/>
        </p:nvSpPr>
        <p:spPr>
          <a:xfrm>
            <a:off x="0" y="5043530"/>
            <a:ext cx="9275857" cy="999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1" name="Text Placeholder 30">
            <a:extLst>
              <a:ext uri="{FF2B5EF4-FFF2-40B4-BE49-F238E27FC236}">
                <a16:creationId xmlns:a16="http://schemas.microsoft.com/office/drawing/2014/main" id="{60C5E8C4-76CE-75A0-C88B-603BA9F7B3B1}"/>
              </a:ext>
            </a:extLst>
          </p:cNvPr>
          <p:cNvSpPr>
            <a:spLocks noGrp="1"/>
          </p:cNvSpPr>
          <p:nvPr>
            <p:ph type="body" sz="quarter" idx="12" hasCustomPrompt="1"/>
          </p:nvPr>
        </p:nvSpPr>
        <p:spPr>
          <a:xfrm>
            <a:off x="705601" y="725184"/>
            <a:ext cx="7717838" cy="531886"/>
          </a:xfrm>
          <a:prstGeom prst="rect">
            <a:avLst/>
          </a:prstGeom>
        </p:spPr>
        <p:txBody>
          <a:bodyPr/>
          <a:lstStyle>
            <a:lvl1pPr algn="l">
              <a:defRPr sz="2800" b="1">
                <a:solidFill>
                  <a:schemeClr val="accent1"/>
                </a:solidFill>
                <a:latin typeface="+mj-lt"/>
              </a:defRPr>
            </a:lvl1pPr>
          </a:lstStyle>
          <a:p>
            <a:pPr lvl="0"/>
            <a:r>
              <a:rPr lang="es-ES" noProof="0" dirty="0" err="1"/>
              <a:t>These</a:t>
            </a:r>
            <a:r>
              <a:rPr lang="es-ES" noProof="0" dirty="0"/>
              <a:t> are </a:t>
            </a:r>
            <a:r>
              <a:rPr lang="es-ES" noProof="0" dirty="0" err="1"/>
              <a:t>our</a:t>
            </a:r>
            <a:r>
              <a:rPr lang="es-ES" noProof="0" dirty="0"/>
              <a:t> </a:t>
            </a:r>
            <a:r>
              <a:rPr lang="es-ES" noProof="0" dirty="0" err="1"/>
              <a:t>main</a:t>
            </a:r>
            <a:r>
              <a:rPr lang="es-ES" noProof="0" dirty="0"/>
              <a:t> </a:t>
            </a:r>
            <a:r>
              <a:rPr lang="es-ES" noProof="0" dirty="0" err="1"/>
              <a:t>points</a:t>
            </a:r>
            <a:r>
              <a:rPr lang="es-ES" noProof="0" dirty="0"/>
              <a:t> </a:t>
            </a:r>
            <a:r>
              <a:rPr lang="es-ES" noProof="0" dirty="0" err="1"/>
              <a:t>today</a:t>
            </a:r>
            <a:endParaRPr lang="en-GB" noProof="0" dirty="0"/>
          </a:p>
        </p:txBody>
      </p:sp>
      <p:sp>
        <p:nvSpPr>
          <p:cNvPr id="3" name="TextBox 2">
            <a:extLst>
              <a:ext uri="{FF2B5EF4-FFF2-40B4-BE49-F238E27FC236}">
                <a16:creationId xmlns:a16="http://schemas.microsoft.com/office/drawing/2014/main" id="{2BD403B0-2D25-44B3-D52F-09DEAA4DB9E8}"/>
              </a:ext>
            </a:extLst>
          </p:cNvPr>
          <p:cNvSpPr txBox="1"/>
          <p:nvPr userDrawn="1"/>
        </p:nvSpPr>
        <p:spPr>
          <a:xfrm>
            <a:off x="705600" y="1331089"/>
            <a:ext cx="7717838" cy="2923877"/>
          </a:xfrm>
          <a:prstGeom prst="rect">
            <a:avLst/>
          </a:prstGeom>
          <a:noFill/>
        </p:spPr>
        <p:txBody>
          <a:bodyPr wrap="square" rtlCol="0">
            <a:spAutoFit/>
          </a:bodyPr>
          <a:lstStyle/>
          <a:p>
            <a:pPr marL="285750" indent="-285750">
              <a:lnSpc>
                <a:spcPct val="200000"/>
              </a:lnSpc>
              <a:buFont typeface="Arial" panose="020B0604020202020204" pitchFamily="34" charset="0"/>
              <a:buChar char="•"/>
            </a:pPr>
            <a:r>
              <a:rPr lang="en-GB" b="1" i="0" dirty="0">
                <a:solidFill>
                  <a:srgbClr val="000000"/>
                </a:solidFill>
                <a:effectLst/>
                <a:latin typeface="+mn-lt"/>
              </a:rPr>
              <a:t>Lorem ipsum </a:t>
            </a:r>
            <a:r>
              <a:rPr lang="en-GB" b="1" i="0" dirty="0" err="1">
                <a:solidFill>
                  <a:srgbClr val="000000"/>
                </a:solidFill>
                <a:effectLst/>
                <a:latin typeface="+mn-lt"/>
              </a:rPr>
              <a:t>dolor</a:t>
            </a:r>
            <a:r>
              <a:rPr lang="en-GB" b="1" i="0" dirty="0">
                <a:solidFill>
                  <a:srgbClr val="000000"/>
                </a:solidFill>
                <a:effectLst/>
                <a:latin typeface="+mn-lt"/>
              </a:rPr>
              <a:t> sit </a:t>
            </a:r>
            <a:r>
              <a:rPr lang="en-GB" b="1" i="0" dirty="0" err="1">
                <a:solidFill>
                  <a:srgbClr val="000000"/>
                </a:solidFill>
                <a:effectLst/>
                <a:latin typeface="+mn-lt"/>
              </a:rPr>
              <a:t>amet</a:t>
            </a:r>
            <a:r>
              <a:rPr lang="en-GB" b="1" i="0" dirty="0">
                <a:solidFill>
                  <a:srgbClr val="000000"/>
                </a:solidFill>
                <a:effectLst/>
                <a:latin typeface="+mn-lt"/>
              </a:rPr>
              <a:t>, </a:t>
            </a:r>
            <a:r>
              <a:rPr lang="en-GB" b="1" i="0" dirty="0" err="1">
                <a:solidFill>
                  <a:srgbClr val="000000"/>
                </a:solidFill>
                <a:effectLst/>
                <a:latin typeface="+mn-lt"/>
              </a:rPr>
              <a:t>consectetur</a:t>
            </a:r>
            <a:r>
              <a:rPr lang="en-GB" b="1" i="0" dirty="0">
                <a:solidFill>
                  <a:srgbClr val="000000"/>
                </a:solidFill>
                <a:effectLst/>
                <a:latin typeface="+mn-lt"/>
              </a:rPr>
              <a:t> </a:t>
            </a:r>
            <a:r>
              <a:rPr lang="en-GB" b="1" i="0" dirty="0" err="1">
                <a:solidFill>
                  <a:srgbClr val="000000"/>
                </a:solidFill>
                <a:effectLst/>
                <a:latin typeface="+mn-lt"/>
              </a:rPr>
              <a:t>adipiscing</a:t>
            </a:r>
            <a:r>
              <a:rPr lang="en-GB" b="1" i="0" dirty="0">
                <a:solidFill>
                  <a:srgbClr val="000000"/>
                </a:solidFill>
                <a:effectLst/>
                <a:latin typeface="+mn-lt"/>
              </a:rPr>
              <a:t> </a:t>
            </a:r>
            <a:r>
              <a:rPr lang="en-GB" b="1" i="0" dirty="0" err="1">
                <a:solidFill>
                  <a:srgbClr val="000000"/>
                </a:solidFill>
                <a:effectLst/>
                <a:latin typeface="+mn-lt"/>
              </a:rPr>
              <a:t>elit</a:t>
            </a:r>
            <a:r>
              <a:rPr lang="en-GB" b="1" i="0" dirty="0">
                <a:solidFill>
                  <a:srgbClr val="000000"/>
                </a:solidFill>
                <a:effectLst/>
                <a:latin typeface="+mn-lt"/>
              </a:rPr>
              <a:t>. </a:t>
            </a:r>
          </a:p>
          <a:p>
            <a:pPr marL="628650" lvl="1" indent="-285750">
              <a:lnSpc>
                <a:spcPct val="100000"/>
              </a:lnSpc>
              <a:buFont typeface="Open Sans" panose="020B0606030504020204" pitchFamily="34" charset="0"/>
              <a:buChar char="›"/>
              <a:tabLst>
                <a:tab pos="358775" algn="l"/>
              </a:tabLst>
            </a:pPr>
            <a:r>
              <a:rPr lang="en-GB" sz="900" b="0" i="0" dirty="0" err="1">
                <a:solidFill>
                  <a:srgbClr val="000000"/>
                </a:solidFill>
                <a:effectLst/>
                <a:latin typeface="Open Sans" panose="020B0606030504020204" pitchFamily="34" charset="0"/>
              </a:rPr>
              <a:t>Nullam</a:t>
            </a:r>
            <a:r>
              <a:rPr lang="en-GB" sz="900" b="0" i="0" dirty="0">
                <a:solidFill>
                  <a:srgbClr val="000000"/>
                </a:solidFill>
                <a:effectLst/>
                <a:latin typeface="Open Sans" panose="020B0606030504020204" pitchFamily="34" charset="0"/>
              </a:rPr>
              <a:t> ac </a:t>
            </a:r>
            <a:r>
              <a:rPr lang="en-GB" sz="900" b="0" i="0" dirty="0" err="1">
                <a:solidFill>
                  <a:srgbClr val="000000"/>
                </a:solidFill>
                <a:effectLst/>
                <a:latin typeface="Open Sans" panose="020B0606030504020204" pitchFamily="34" charset="0"/>
              </a:rPr>
              <a:t>tincidunt</a:t>
            </a:r>
            <a:r>
              <a:rPr lang="en-GB" sz="900" b="0" i="0" dirty="0">
                <a:solidFill>
                  <a:srgbClr val="000000"/>
                </a:solidFill>
                <a:effectLst/>
                <a:latin typeface="Open Sans" panose="020B0606030504020204" pitchFamily="34" charset="0"/>
              </a:rPr>
              <a:t> dui. </a:t>
            </a:r>
            <a:r>
              <a:rPr lang="en-GB" sz="900" b="0" i="0" dirty="0" err="1">
                <a:solidFill>
                  <a:srgbClr val="000000"/>
                </a:solidFill>
                <a:effectLst/>
                <a:latin typeface="Open Sans" panose="020B0606030504020204" pitchFamily="34" charset="0"/>
              </a:rPr>
              <a:t>Nullam</a:t>
            </a:r>
            <a:r>
              <a:rPr lang="en-GB" sz="900" b="0" i="0" dirty="0">
                <a:solidFill>
                  <a:srgbClr val="000000"/>
                </a:solidFill>
                <a:effectLst/>
                <a:latin typeface="Open Sans" panose="020B0606030504020204" pitchFamily="34" charset="0"/>
              </a:rPr>
              <a:t> tempus </a:t>
            </a:r>
            <a:r>
              <a:rPr lang="en-GB" sz="900" b="0" i="0" dirty="0" err="1">
                <a:solidFill>
                  <a:srgbClr val="000000"/>
                </a:solidFill>
                <a:effectLst/>
                <a:latin typeface="Open Sans" panose="020B0606030504020204" pitchFamily="34" charset="0"/>
              </a:rPr>
              <a:t>lectus</a:t>
            </a:r>
            <a:r>
              <a:rPr lang="en-GB" sz="900" b="0" i="0" dirty="0">
                <a:solidFill>
                  <a:srgbClr val="000000"/>
                </a:solidFill>
                <a:effectLst/>
                <a:latin typeface="Open Sans" panose="020B0606030504020204" pitchFamily="34" charset="0"/>
              </a:rPr>
              <a:t> lorem, sit </a:t>
            </a:r>
            <a:r>
              <a:rPr lang="en-GB" sz="900" b="0" i="0" dirty="0" err="1">
                <a:solidFill>
                  <a:srgbClr val="000000"/>
                </a:solidFill>
                <a:effectLst/>
                <a:latin typeface="Open Sans" panose="020B0606030504020204" pitchFamily="34" charset="0"/>
              </a:rPr>
              <a:t>amet</a:t>
            </a:r>
            <a:r>
              <a:rPr lang="en-GB" sz="900" b="0" i="0" dirty="0">
                <a:solidFill>
                  <a:srgbClr val="000000"/>
                </a:solidFill>
                <a:effectLst/>
                <a:latin typeface="Open Sans" panose="020B0606030504020204" pitchFamily="34" charset="0"/>
              </a:rPr>
              <a:t> </a:t>
            </a:r>
            <a:r>
              <a:rPr lang="en-GB" sz="900" b="0" i="0" dirty="0" err="1">
                <a:solidFill>
                  <a:srgbClr val="000000"/>
                </a:solidFill>
                <a:effectLst/>
                <a:latin typeface="Open Sans" panose="020B0606030504020204" pitchFamily="34" charset="0"/>
              </a:rPr>
              <a:t>pellentesque</a:t>
            </a:r>
            <a:r>
              <a:rPr lang="en-GB" sz="900" b="0" i="0" dirty="0">
                <a:solidFill>
                  <a:srgbClr val="000000"/>
                </a:solidFill>
                <a:effectLst/>
                <a:latin typeface="Open Sans" panose="020B0606030504020204" pitchFamily="34" charset="0"/>
              </a:rPr>
              <a:t> </a:t>
            </a:r>
            <a:r>
              <a:rPr lang="en-GB" sz="900" b="0" i="0" dirty="0" err="1">
                <a:solidFill>
                  <a:srgbClr val="000000"/>
                </a:solidFill>
                <a:effectLst/>
                <a:latin typeface="Open Sans" panose="020B0606030504020204" pitchFamily="34" charset="0"/>
              </a:rPr>
              <a:t>est</a:t>
            </a:r>
            <a:r>
              <a:rPr lang="en-GB" sz="900" b="0" i="0" dirty="0">
                <a:solidFill>
                  <a:srgbClr val="000000"/>
                </a:solidFill>
                <a:effectLst/>
                <a:latin typeface="Open Sans" panose="020B0606030504020204" pitchFamily="34" charset="0"/>
              </a:rPr>
              <a:t> cursus a.</a:t>
            </a:r>
          </a:p>
          <a:p>
            <a:pPr marL="628650" lvl="1" indent="-285750">
              <a:lnSpc>
                <a:spcPct val="100000"/>
              </a:lnSpc>
              <a:buFont typeface="Open Sans" panose="020B0606030504020204" pitchFamily="34" charset="0"/>
              <a:buChar char="›"/>
              <a:tabLst>
                <a:tab pos="358775" algn="l"/>
              </a:tabLst>
            </a:pPr>
            <a:r>
              <a:rPr lang="en-GB" sz="900" b="0" i="0" u="none" strike="noStrike" cap="none" dirty="0" err="1">
                <a:solidFill>
                  <a:srgbClr val="000000"/>
                </a:solidFill>
                <a:effectLst/>
                <a:latin typeface="Open Sans" panose="020B0606030504020204" pitchFamily="34" charset="0"/>
                <a:cs typeface="Arial"/>
                <a:sym typeface="Arial"/>
              </a:rPr>
              <a:t>Curabitur</a:t>
            </a:r>
            <a:r>
              <a:rPr lang="en-GB" sz="900" b="0" i="0" u="none" strike="noStrike" cap="none" dirty="0">
                <a:solidFill>
                  <a:srgbClr val="000000"/>
                </a:solidFill>
                <a:effectLst/>
                <a:latin typeface="Open Sans" panose="020B0606030504020204" pitchFamily="34" charset="0"/>
                <a:cs typeface="Arial"/>
                <a:sym typeface="Arial"/>
              </a:rPr>
              <a:t> </a:t>
            </a:r>
            <a:r>
              <a:rPr lang="en-GB" sz="900" b="0" i="0" u="none" strike="noStrike" cap="none" dirty="0" err="1">
                <a:solidFill>
                  <a:srgbClr val="000000"/>
                </a:solidFill>
                <a:effectLst/>
                <a:latin typeface="Open Sans" panose="020B0606030504020204" pitchFamily="34" charset="0"/>
                <a:cs typeface="Arial"/>
                <a:sym typeface="Arial"/>
              </a:rPr>
              <a:t>velit</a:t>
            </a:r>
            <a:r>
              <a:rPr lang="en-GB" sz="900" b="0" i="0" u="none" strike="noStrike" cap="none" dirty="0">
                <a:solidFill>
                  <a:srgbClr val="000000"/>
                </a:solidFill>
                <a:effectLst/>
                <a:latin typeface="Open Sans" panose="020B0606030504020204" pitchFamily="34" charset="0"/>
                <a:cs typeface="Arial"/>
                <a:sym typeface="Arial"/>
              </a:rPr>
              <a:t> </a:t>
            </a:r>
            <a:r>
              <a:rPr lang="en-GB" sz="900" b="0" i="0" u="none" strike="noStrike" cap="none" dirty="0" err="1">
                <a:solidFill>
                  <a:srgbClr val="000000"/>
                </a:solidFill>
                <a:effectLst/>
                <a:latin typeface="Open Sans" panose="020B0606030504020204" pitchFamily="34" charset="0"/>
                <a:cs typeface="Arial"/>
                <a:sym typeface="Arial"/>
              </a:rPr>
              <a:t>tellus</a:t>
            </a:r>
            <a:r>
              <a:rPr lang="en-GB" sz="900" b="0" i="0" u="none" strike="noStrike" cap="none" dirty="0">
                <a:solidFill>
                  <a:srgbClr val="000000"/>
                </a:solidFill>
                <a:effectLst/>
                <a:latin typeface="Open Sans" panose="020B0606030504020204" pitchFamily="34" charset="0"/>
                <a:cs typeface="Arial"/>
                <a:sym typeface="Arial"/>
              </a:rPr>
              <a:t>, </a:t>
            </a:r>
            <a:r>
              <a:rPr lang="en-GB" sz="900" b="0" i="0" u="none" strike="noStrike" cap="none" dirty="0" err="1">
                <a:solidFill>
                  <a:srgbClr val="000000"/>
                </a:solidFill>
                <a:effectLst/>
                <a:latin typeface="Open Sans" panose="020B0606030504020204" pitchFamily="34" charset="0"/>
                <a:cs typeface="Arial"/>
                <a:sym typeface="Arial"/>
              </a:rPr>
              <a:t>aliquam</a:t>
            </a:r>
            <a:r>
              <a:rPr lang="en-GB" sz="900" b="0" i="0" u="none" strike="noStrike" cap="none" dirty="0">
                <a:solidFill>
                  <a:srgbClr val="000000"/>
                </a:solidFill>
                <a:effectLst/>
                <a:latin typeface="Open Sans" panose="020B0606030504020204" pitchFamily="34" charset="0"/>
                <a:cs typeface="Arial"/>
                <a:sym typeface="Arial"/>
              </a:rPr>
              <a:t> sit </a:t>
            </a:r>
            <a:r>
              <a:rPr lang="en-GB" sz="900" b="0" i="0" u="none" strike="noStrike" cap="none" dirty="0" err="1">
                <a:solidFill>
                  <a:srgbClr val="000000"/>
                </a:solidFill>
                <a:effectLst/>
                <a:latin typeface="Open Sans" panose="020B0606030504020204" pitchFamily="34" charset="0"/>
                <a:cs typeface="Arial"/>
                <a:sym typeface="Arial"/>
              </a:rPr>
              <a:t>amet</a:t>
            </a:r>
            <a:r>
              <a:rPr lang="en-GB" sz="900" b="0" i="0" u="none" strike="noStrike" cap="none" dirty="0">
                <a:solidFill>
                  <a:srgbClr val="000000"/>
                </a:solidFill>
                <a:effectLst/>
                <a:latin typeface="Open Sans" panose="020B0606030504020204" pitchFamily="34" charset="0"/>
                <a:cs typeface="Arial"/>
                <a:sym typeface="Arial"/>
              </a:rPr>
              <a:t> </a:t>
            </a:r>
            <a:r>
              <a:rPr lang="en-GB" sz="900" b="0" i="0" u="none" strike="noStrike" cap="none" dirty="0" err="1">
                <a:solidFill>
                  <a:srgbClr val="000000"/>
                </a:solidFill>
                <a:effectLst/>
                <a:latin typeface="Open Sans" panose="020B0606030504020204" pitchFamily="34" charset="0"/>
                <a:cs typeface="Arial"/>
                <a:sym typeface="Arial"/>
              </a:rPr>
              <a:t>pretium</a:t>
            </a:r>
            <a:r>
              <a:rPr lang="en-GB" sz="900" b="0" i="0" u="none" strike="noStrike" cap="none" dirty="0">
                <a:solidFill>
                  <a:srgbClr val="000000"/>
                </a:solidFill>
                <a:effectLst/>
                <a:latin typeface="Open Sans" panose="020B0606030504020204" pitchFamily="34" charset="0"/>
                <a:cs typeface="Arial"/>
                <a:sym typeface="Arial"/>
              </a:rPr>
              <a:t> tempus.</a:t>
            </a:r>
          </a:p>
          <a:p>
            <a:pPr marL="285750" indent="-285750">
              <a:lnSpc>
                <a:spcPct val="200000"/>
              </a:lnSpc>
              <a:buFont typeface="Arial" panose="020B0604020202020204" pitchFamily="34" charset="0"/>
              <a:buChar char="•"/>
            </a:pPr>
            <a:r>
              <a:rPr lang="en-GB" b="1" i="0" dirty="0">
                <a:solidFill>
                  <a:srgbClr val="000000"/>
                </a:solidFill>
                <a:effectLst/>
                <a:latin typeface="+mn-lt"/>
              </a:rPr>
              <a:t>Donec </a:t>
            </a:r>
            <a:r>
              <a:rPr lang="en-GB" b="1" i="0" dirty="0" err="1">
                <a:solidFill>
                  <a:srgbClr val="000000"/>
                </a:solidFill>
                <a:effectLst/>
                <a:latin typeface="+mn-lt"/>
              </a:rPr>
              <a:t>quis</a:t>
            </a:r>
            <a:r>
              <a:rPr lang="en-GB" b="1" i="0" dirty="0">
                <a:solidFill>
                  <a:srgbClr val="000000"/>
                </a:solidFill>
                <a:effectLst/>
                <a:latin typeface="+mn-lt"/>
              </a:rPr>
              <a:t> </a:t>
            </a:r>
            <a:r>
              <a:rPr lang="en-GB" b="1" i="0" dirty="0" err="1">
                <a:solidFill>
                  <a:srgbClr val="000000"/>
                </a:solidFill>
                <a:effectLst/>
                <a:latin typeface="+mn-lt"/>
              </a:rPr>
              <a:t>consequat</a:t>
            </a:r>
            <a:r>
              <a:rPr lang="en-GB" b="1" i="0" dirty="0">
                <a:solidFill>
                  <a:srgbClr val="000000"/>
                </a:solidFill>
                <a:effectLst/>
                <a:latin typeface="+mn-lt"/>
              </a:rPr>
              <a:t> </a:t>
            </a:r>
            <a:r>
              <a:rPr lang="en-GB" b="1" i="0" dirty="0" err="1">
                <a:solidFill>
                  <a:srgbClr val="000000"/>
                </a:solidFill>
                <a:effectLst/>
                <a:latin typeface="+mn-lt"/>
              </a:rPr>
              <a:t>nisl</a:t>
            </a:r>
            <a:r>
              <a:rPr lang="en-GB" b="1" i="0" dirty="0">
                <a:solidFill>
                  <a:srgbClr val="000000"/>
                </a:solidFill>
                <a:effectLst/>
                <a:latin typeface="+mn-lt"/>
              </a:rPr>
              <a:t>, </a:t>
            </a:r>
            <a:r>
              <a:rPr lang="en-GB" b="1" i="0" dirty="0" err="1">
                <a:solidFill>
                  <a:srgbClr val="000000"/>
                </a:solidFill>
                <a:effectLst/>
                <a:latin typeface="+mn-lt"/>
              </a:rPr>
              <a:t>quis</a:t>
            </a:r>
            <a:r>
              <a:rPr lang="en-GB" b="1" i="0" dirty="0">
                <a:solidFill>
                  <a:srgbClr val="000000"/>
                </a:solidFill>
                <a:effectLst/>
                <a:latin typeface="+mn-lt"/>
              </a:rPr>
              <a:t> </a:t>
            </a:r>
            <a:r>
              <a:rPr lang="en-GB" b="1" i="0" dirty="0" err="1">
                <a:solidFill>
                  <a:srgbClr val="000000"/>
                </a:solidFill>
                <a:effectLst/>
                <a:latin typeface="+mn-lt"/>
              </a:rPr>
              <a:t>dapibus</a:t>
            </a:r>
            <a:r>
              <a:rPr lang="en-GB" b="1" i="0" dirty="0">
                <a:solidFill>
                  <a:srgbClr val="000000"/>
                </a:solidFill>
                <a:effectLst/>
                <a:latin typeface="+mn-lt"/>
              </a:rPr>
              <a:t> nisi. </a:t>
            </a:r>
          </a:p>
          <a:p>
            <a:pPr marL="628650" lvl="1" indent="-285750">
              <a:lnSpc>
                <a:spcPct val="100000"/>
              </a:lnSpc>
              <a:buFont typeface="Open Sans" panose="020B0606030504020204" pitchFamily="34" charset="0"/>
              <a:buChar char="›"/>
              <a:tabLst>
                <a:tab pos="358775" algn="l"/>
              </a:tabLst>
            </a:pPr>
            <a:r>
              <a:rPr lang="en-GB" sz="900" b="0" i="0" dirty="0" err="1">
                <a:solidFill>
                  <a:srgbClr val="000000"/>
                </a:solidFill>
                <a:effectLst/>
                <a:latin typeface="Open Sans" panose="020B0606030504020204" pitchFamily="34" charset="0"/>
              </a:rPr>
              <a:t>Nullam</a:t>
            </a:r>
            <a:r>
              <a:rPr lang="en-GB" sz="900" b="0" i="0" dirty="0">
                <a:solidFill>
                  <a:srgbClr val="000000"/>
                </a:solidFill>
                <a:effectLst/>
                <a:latin typeface="Open Sans" panose="020B0606030504020204" pitchFamily="34" charset="0"/>
              </a:rPr>
              <a:t> ac </a:t>
            </a:r>
            <a:r>
              <a:rPr lang="en-GB" sz="900" b="0" i="0" dirty="0" err="1">
                <a:solidFill>
                  <a:srgbClr val="000000"/>
                </a:solidFill>
                <a:effectLst/>
                <a:latin typeface="Open Sans" panose="020B0606030504020204" pitchFamily="34" charset="0"/>
              </a:rPr>
              <a:t>tincidunt</a:t>
            </a:r>
            <a:r>
              <a:rPr lang="en-GB" sz="900" b="0" i="0" dirty="0">
                <a:solidFill>
                  <a:srgbClr val="000000"/>
                </a:solidFill>
                <a:effectLst/>
                <a:latin typeface="Open Sans" panose="020B0606030504020204" pitchFamily="34" charset="0"/>
              </a:rPr>
              <a:t> dui. </a:t>
            </a:r>
            <a:r>
              <a:rPr lang="en-GB" sz="900" b="0" i="0" dirty="0" err="1">
                <a:solidFill>
                  <a:srgbClr val="000000"/>
                </a:solidFill>
                <a:effectLst/>
                <a:latin typeface="Open Sans" panose="020B0606030504020204" pitchFamily="34" charset="0"/>
              </a:rPr>
              <a:t>Nullam</a:t>
            </a:r>
            <a:r>
              <a:rPr lang="en-GB" sz="900" b="0" i="0" dirty="0">
                <a:solidFill>
                  <a:srgbClr val="000000"/>
                </a:solidFill>
                <a:effectLst/>
                <a:latin typeface="Open Sans" panose="020B0606030504020204" pitchFamily="34" charset="0"/>
              </a:rPr>
              <a:t> tempus </a:t>
            </a:r>
            <a:r>
              <a:rPr lang="en-GB" sz="900" b="0" i="0" dirty="0" err="1">
                <a:solidFill>
                  <a:srgbClr val="000000"/>
                </a:solidFill>
                <a:effectLst/>
                <a:latin typeface="Open Sans" panose="020B0606030504020204" pitchFamily="34" charset="0"/>
              </a:rPr>
              <a:t>lectus</a:t>
            </a:r>
            <a:r>
              <a:rPr lang="en-GB" sz="900" b="0" i="0" dirty="0">
                <a:solidFill>
                  <a:srgbClr val="000000"/>
                </a:solidFill>
                <a:effectLst/>
                <a:latin typeface="Open Sans" panose="020B0606030504020204" pitchFamily="34" charset="0"/>
              </a:rPr>
              <a:t> lorem, sit </a:t>
            </a:r>
            <a:r>
              <a:rPr lang="en-GB" sz="900" b="0" i="0" dirty="0" err="1">
                <a:solidFill>
                  <a:srgbClr val="000000"/>
                </a:solidFill>
                <a:effectLst/>
                <a:latin typeface="Open Sans" panose="020B0606030504020204" pitchFamily="34" charset="0"/>
              </a:rPr>
              <a:t>amet</a:t>
            </a:r>
            <a:r>
              <a:rPr lang="en-GB" sz="900" b="0" i="0" dirty="0">
                <a:solidFill>
                  <a:srgbClr val="000000"/>
                </a:solidFill>
                <a:effectLst/>
                <a:latin typeface="Open Sans" panose="020B0606030504020204" pitchFamily="34" charset="0"/>
              </a:rPr>
              <a:t> </a:t>
            </a:r>
            <a:r>
              <a:rPr lang="en-GB" sz="900" b="0" i="0" dirty="0" err="1">
                <a:solidFill>
                  <a:srgbClr val="000000"/>
                </a:solidFill>
                <a:effectLst/>
                <a:latin typeface="Open Sans" panose="020B0606030504020204" pitchFamily="34" charset="0"/>
              </a:rPr>
              <a:t>pellentesque</a:t>
            </a:r>
            <a:r>
              <a:rPr lang="en-GB" sz="900" b="0" i="0" dirty="0">
                <a:solidFill>
                  <a:srgbClr val="000000"/>
                </a:solidFill>
                <a:effectLst/>
                <a:latin typeface="Open Sans" panose="020B0606030504020204" pitchFamily="34" charset="0"/>
              </a:rPr>
              <a:t> </a:t>
            </a:r>
            <a:r>
              <a:rPr lang="en-GB" sz="900" b="0" i="0" dirty="0" err="1">
                <a:solidFill>
                  <a:srgbClr val="000000"/>
                </a:solidFill>
                <a:effectLst/>
                <a:latin typeface="Open Sans" panose="020B0606030504020204" pitchFamily="34" charset="0"/>
              </a:rPr>
              <a:t>est</a:t>
            </a:r>
            <a:r>
              <a:rPr lang="en-GB" sz="900" b="0" i="0" dirty="0">
                <a:solidFill>
                  <a:srgbClr val="000000"/>
                </a:solidFill>
                <a:effectLst/>
                <a:latin typeface="Open Sans" panose="020B0606030504020204" pitchFamily="34" charset="0"/>
              </a:rPr>
              <a:t> cursus a.</a:t>
            </a:r>
          </a:p>
          <a:p>
            <a:pPr marL="628650" lvl="1" indent="-285750">
              <a:lnSpc>
                <a:spcPct val="100000"/>
              </a:lnSpc>
              <a:buFont typeface="Open Sans" panose="020B0606030504020204" pitchFamily="34" charset="0"/>
              <a:buChar char="›"/>
              <a:tabLst>
                <a:tab pos="358775" algn="l"/>
              </a:tabLst>
            </a:pPr>
            <a:r>
              <a:rPr lang="en-GB" sz="900" b="0" i="0" u="none" strike="noStrike" cap="none" dirty="0" err="1">
                <a:solidFill>
                  <a:srgbClr val="000000"/>
                </a:solidFill>
                <a:effectLst/>
                <a:latin typeface="Open Sans" panose="020B0606030504020204" pitchFamily="34" charset="0"/>
                <a:cs typeface="Arial"/>
                <a:sym typeface="Arial"/>
              </a:rPr>
              <a:t>Curabitur</a:t>
            </a:r>
            <a:r>
              <a:rPr lang="en-GB" sz="900" b="0" i="0" u="none" strike="noStrike" cap="none" dirty="0">
                <a:solidFill>
                  <a:srgbClr val="000000"/>
                </a:solidFill>
                <a:effectLst/>
                <a:latin typeface="Open Sans" panose="020B0606030504020204" pitchFamily="34" charset="0"/>
                <a:cs typeface="Arial"/>
                <a:sym typeface="Arial"/>
              </a:rPr>
              <a:t> </a:t>
            </a:r>
            <a:r>
              <a:rPr lang="en-GB" sz="900" b="0" i="0" u="none" strike="noStrike" cap="none" dirty="0" err="1">
                <a:solidFill>
                  <a:srgbClr val="000000"/>
                </a:solidFill>
                <a:effectLst/>
                <a:latin typeface="Open Sans" panose="020B0606030504020204" pitchFamily="34" charset="0"/>
                <a:cs typeface="Arial"/>
                <a:sym typeface="Arial"/>
              </a:rPr>
              <a:t>velit</a:t>
            </a:r>
            <a:r>
              <a:rPr lang="en-GB" sz="900" b="0" i="0" u="none" strike="noStrike" cap="none" dirty="0">
                <a:solidFill>
                  <a:srgbClr val="000000"/>
                </a:solidFill>
                <a:effectLst/>
                <a:latin typeface="Open Sans" panose="020B0606030504020204" pitchFamily="34" charset="0"/>
                <a:cs typeface="Arial"/>
                <a:sym typeface="Arial"/>
              </a:rPr>
              <a:t> </a:t>
            </a:r>
            <a:r>
              <a:rPr lang="en-GB" sz="900" b="0" i="0" u="none" strike="noStrike" cap="none" dirty="0" err="1">
                <a:solidFill>
                  <a:srgbClr val="000000"/>
                </a:solidFill>
                <a:effectLst/>
                <a:latin typeface="Open Sans" panose="020B0606030504020204" pitchFamily="34" charset="0"/>
                <a:cs typeface="Arial"/>
                <a:sym typeface="Arial"/>
              </a:rPr>
              <a:t>tellus</a:t>
            </a:r>
            <a:r>
              <a:rPr lang="en-GB" sz="900" b="0" i="0" u="none" strike="noStrike" cap="none" dirty="0">
                <a:solidFill>
                  <a:srgbClr val="000000"/>
                </a:solidFill>
                <a:effectLst/>
                <a:latin typeface="Open Sans" panose="020B0606030504020204" pitchFamily="34" charset="0"/>
                <a:cs typeface="Arial"/>
                <a:sym typeface="Arial"/>
              </a:rPr>
              <a:t>, </a:t>
            </a:r>
            <a:r>
              <a:rPr lang="en-GB" sz="900" b="0" i="0" u="none" strike="noStrike" cap="none" dirty="0" err="1">
                <a:solidFill>
                  <a:srgbClr val="000000"/>
                </a:solidFill>
                <a:effectLst/>
                <a:latin typeface="Open Sans" panose="020B0606030504020204" pitchFamily="34" charset="0"/>
                <a:cs typeface="Arial"/>
                <a:sym typeface="Arial"/>
              </a:rPr>
              <a:t>aliquam</a:t>
            </a:r>
            <a:r>
              <a:rPr lang="en-GB" sz="900" b="0" i="0" u="none" strike="noStrike" cap="none" dirty="0">
                <a:solidFill>
                  <a:srgbClr val="000000"/>
                </a:solidFill>
                <a:effectLst/>
                <a:latin typeface="Open Sans" panose="020B0606030504020204" pitchFamily="34" charset="0"/>
                <a:cs typeface="Arial"/>
                <a:sym typeface="Arial"/>
              </a:rPr>
              <a:t> sit </a:t>
            </a:r>
            <a:r>
              <a:rPr lang="en-GB" sz="900" b="0" i="0" u="none" strike="noStrike" cap="none" dirty="0" err="1">
                <a:solidFill>
                  <a:srgbClr val="000000"/>
                </a:solidFill>
                <a:effectLst/>
                <a:latin typeface="Open Sans" panose="020B0606030504020204" pitchFamily="34" charset="0"/>
                <a:cs typeface="Arial"/>
                <a:sym typeface="Arial"/>
              </a:rPr>
              <a:t>amet</a:t>
            </a:r>
            <a:r>
              <a:rPr lang="en-GB" sz="900" b="0" i="0" u="none" strike="noStrike" cap="none" dirty="0">
                <a:solidFill>
                  <a:srgbClr val="000000"/>
                </a:solidFill>
                <a:effectLst/>
                <a:latin typeface="Open Sans" panose="020B0606030504020204" pitchFamily="34" charset="0"/>
                <a:cs typeface="Arial"/>
                <a:sym typeface="Arial"/>
              </a:rPr>
              <a:t> </a:t>
            </a:r>
            <a:r>
              <a:rPr lang="en-GB" sz="900" b="0" i="0" u="none" strike="noStrike" cap="none" dirty="0" err="1">
                <a:solidFill>
                  <a:srgbClr val="000000"/>
                </a:solidFill>
                <a:effectLst/>
                <a:latin typeface="Open Sans" panose="020B0606030504020204" pitchFamily="34" charset="0"/>
                <a:cs typeface="Arial"/>
                <a:sym typeface="Arial"/>
              </a:rPr>
              <a:t>pretium</a:t>
            </a:r>
            <a:r>
              <a:rPr lang="en-GB" sz="900" b="0" i="0" u="none" strike="noStrike" cap="none" dirty="0">
                <a:solidFill>
                  <a:srgbClr val="000000"/>
                </a:solidFill>
                <a:effectLst/>
                <a:latin typeface="Open Sans" panose="020B0606030504020204" pitchFamily="34" charset="0"/>
                <a:cs typeface="Arial"/>
                <a:sym typeface="Arial"/>
              </a:rPr>
              <a:t> tempus.</a:t>
            </a:r>
            <a:endParaRPr lang="en-GB" b="1" i="0" dirty="0">
              <a:solidFill>
                <a:srgbClr val="000000"/>
              </a:solidFill>
              <a:effectLst/>
              <a:latin typeface="+mn-lt"/>
            </a:endParaRPr>
          </a:p>
          <a:p>
            <a:pPr marL="285750" indent="-285750">
              <a:lnSpc>
                <a:spcPct val="200000"/>
              </a:lnSpc>
              <a:buFont typeface="Arial" panose="020B0604020202020204" pitchFamily="34" charset="0"/>
              <a:buChar char="•"/>
            </a:pPr>
            <a:r>
              <a:rPr lang="en-GB" b="1" i="0" dirty="0" err="1">
                <a:solidFill>
                  <a:srgbClr val="000000"/>
                </a:solidFill>
                <a:effectLst/>
                <a:latin typeface="+mn-lt"/>
              </a:rPr>
              <a:t>Fusce</a:t>
            </a:r>
            <a:r>
              <a:rPr lang="en-GB" b="1" i="0" dirty="0">
                <a:solidFill>
                  <a:srgbClr val="000000"/>
                </a:solidFill>
                <a:effectLst/>
                <a:latin typeface="+mn-lt"/>
              </a:rPr>
              <a:t> </a:t>
            </a:r>
            <a:r>
              <a:rPr lang="en-GB" b="1" i="0" dirty="0" err="1">
                <a:solidFill>
                  <a:srgbClr val="000000"/>
                </a:solidFill>
                <a:effectLst/>
                <a:latin typeface="+mn-lt"/>
              </a:rPr>
              <a:t>dapibus</a:t>
            </a:r>
            <a:r>
              <a:rPr lang="en-GB" b="1" i="0" dirty="0">
                <a:solidFill>
                  <a:srgbClr val="000000"/>
                </a:solidFill>
                <a:effectLst/>
                <a:latin typeface="+mn-lt"/>
              </a:rPr>
              <a:t> </a:t>
            </a:r>
            <a:r>
              <a:rPr lang="en-GB" b="1" i="0" dirty="0" err="1">
                <a:solidFill>
                  <a:srgbClr val="000000"/>
                </a:solidFill>
                <a:effectLst/>
                <a:latin typeface="+mn-lt"/>
              </a:rPr>
              <a:t>ultricies</a:t>
            </a:r>
            <a:r>
              <a:rPr lang="en-GB" b="1" i="0" dirty="0">
                <a:solidFill>
                  <a:srgbClr val="000000"/>
                </a:solidFill>
                <a:effectLst/>
                <a:latin typeface="+mn-lt"/>
              </a:rPr>
              <a:t> convallis. </a:t>
            </a:r>
          </a:p>
          <a:p>
            <a:pPr marL="628650" lvl="1" indent="-285750">
              <a:lnSpc>
                <a:spcPct val="100000"/>
              </a:lnSpc>
              <a:buFont typeface="Open Sans" panose="020B0606030504020204" pitchFamily="34" charset="0"/>
              <a:buChar char="›"/>
              <a:tabLst>
                <a:tab pos="358775" algn="l"/>
              </a:tabLst>
            </a:pPr>
            <a:r>
              <a:rPr lang="en-GB" sz="900" b="0" i="0" dirty="0" err="1">
                <a:solidFill>
                  <a:srgbClr val="000000"/>
                </a:solidFill>
                <a:effectLst/>
                <a:latin typeface="Open Sans" panose="020B0606030504020204" pitchFamily="34" charset="0"/>
              </a:rPr>
              <a:t>Nullam</a:t>
            </a:r>
            <a:r>
              <a:rPr lang="en-GB" sz="900" b="0" i="0" dirty="0">
                <a:solidFill>
                  <a:srgbClr val="000000"/>
                </a:solidFill>
                <a:effectLst/>
                <a:latin typeface="Open Sans" panose="020B0606030504020204" pitchFamily="34" charset="0"/>
              </a:rPr>
              <a:t> ac </a:t>
            </a:r>
            <a:r>
              <a:rPr lang="en-GB" sz="900" b="0" i="0" dirty="0" err="1">
                <a:solidFill>
                  <a:srgbClr val="000000"/>
                </a:solidFill>
                <a:effectLst/>
                <a:latin typeface="Open Sans" panose="020B0606030504020204" pitchFamily="34" charset="0"/>
              </a:rPr>
              <a:t>tincidunt</a:t>
            </a:r>
            <a:r>
              <a:rPr lang="en-GB" sz="900" b="0" i="0" dirty="0">
                <a:solidFill>
                  <a:srgbClr val="000000"/>
                </a:solidFill>
                <a:effectLst/>
                <a:latin typeface="Open Sans" panose="020B0606030504020204" pitchFamily="34" charset="0"/>
              </a:rPr>
              <a:t> dui. </a:t>
            </a:r>
            <a:r>
              <a:rPr lang="en-GB" sz="900" b="0" i="0" dirty="0" err="1">
                <a:solidFill>
                  <a:srgbClr val="000000"/>
                </a:solidFill>
                <a:effectLst/>
                <a:latin typeface="Open Sans" panose="020B0606030504020204" pitchFamily="34" charset="0"/>
              </a:rPr>
              <a:t>Nullam</a:t>
            </a:r>
            <a:r>
              <a:rPr lang="en-GB" sz="900" b="0" i="0" dirty="0">
                <a:solidFill>
                  <a:srgbClr val="000000"/>
                </a:solidFill>
                <a:effectLst/>
                <a:latin typeface="Open Sans" panose="020B0606030504020204" pitchFamily="34" charset="0"/>
              </a:rPr>
              <a:t> tempus </a:t>
            </a:r>
            <a:r>
              <a:rPr lang="en-GB" sz="900" b="0" i="0" dirty="0" err="1">
                <a:solidFill>
                  <a:srgbClr val="000000"/>
                </a:solidFill>
                <a:effectLst/>
                <a:latin typeface="Open Sans" panose="020B0606030504020204" pitchFamily="34" charset="0"/>
              </a:rPr>
              <a:t>lectus</a:t>
            </a:r>
            <a:r>
              <a:rPr lang="en-GB" sz="900" b="0" i="0" dirty="0">
                <a:solidFill>
                  <a:srgbClr val="000000"/>
                </a:solidFill>
                <a:effectLst/>
                <a:latin typeface="Open Sans" panose="020B0606030504020204" pitchFamily="34" charset="0"/>
              </a:rPr>
              <a:t> lorem, sit </a:t>
            </a:r>
            <a:r>
              <a:rPr lang="en-GB" sz="900" b="0" i="0" dirty="0" err="1">
                <a:solidFill>
                  <a:srgbClr val="000000"/>
                </a:solidFill>
                <a:effectLst/>
                <a:latin typeface="Open Sans" panose="020B0606030504020204" pitchFamily="34" charset="0"/>
              </a:rPr>
              <a:t>amet</a:t>
            </a:r>
            <a:r>
              <a:rPr lang="en-GB" sz="900" b="0" i="0" dirty="0">
                <a:solidFill>
                  <a:srgbClr val="000000"/>
                </a:solidFill>
                <a:effectLst/>
                <a:latin typeface="Open Sans" panose="020B0606030504020204" pitchFamily="34" charset="0"/>
              </a:rPr>
              <a:t> </a:t>
            </a:r>
            <a:r>
              <a:rPr lang="en-GB" sz="900" b="0" i="0" dirty="0" err="1">
                <a:solidFill>
                  <a:srgbClr val="000000"/>
                </a:solidFill>
                <a:effectLst/>
                <a:latin typeface="Open Sans" panose="020B0606030504020204" pitchFamily="34" charset="0"/>
              </a:rPr>
              <a:t>pellentesque</a:t>
            </a:r>
            <a:r>
              <a:rPr lang="en-GB" sz="900" b="0" i="0" dirty="0">
                <a:solidFill>
                  <a:srgbClr val="000000"/>
                </a:solidFill>
                <a:effectLst/>
                <a:latin typeface="Open Sans" panose="020B0606030504020204" pitchFamily="34" charset="0"/>
              </a:rPr>
              <a:t> </a:t>
            </a:r>
            <a:r>
              <a:rPr lang="en-GB" sz="900" b="0" i="0" dirty="0" err="1">
                <a:solidFill>
                  <a:srgbClr val="000000"/>
                </a:solidFill>
                <a:effectLst/>
                <a:latin typeface="Open Sans" panose="020B0606030504020204" pitchFamily="34" charset="0"/>
              </a:rPr>
              <a:t>est</a:t>
            </a:r>
            <a:r>
              <a:rPr lang="en-GB" sz="900" b="0" i="0" dirty="0">
                <a:solidFill>
                  <a:srgbClr val="000000"/>
                </a:solidFill>
                <a:effectLst/>
                <a:latin typeface="Open Sans" panose="020B0606030504020204" pitchFamily="34" charset="0"/>
              </a:rPr>
              <a:t> cursus a.</a:t>
            </a:r>
          </a:p>
          <a:p>
            <a:pPr marL="628650" lvl="1" indent="-285750">
              <a:lnSpc>
                <a:spcPct val="100000"/>
              </a:lnSpc>
              <a:buFont typeface="Open Sans" panose="020B0606030504020204" pitchFamily="34" charset="0"/>
              <a:buChar char="›"/>
              <a:tabLst>
                <a:tab pos="358775" algn="l"/>
              </a:tabLst>
            </a:pPr>
            <a:r>
              <a:rPr lang="en-GB" sz="900" b="0" i="0" u="none" strike="noStrike" cap="none" dirty="0" err="1">
                <a:solidFill>
                  <a:srgbClr val="000000"/>
                </a:solidFill>
                <a:effectLst/>
                <a:latin typeface="Open Sans" panose="020B0606030504020204" pitchFamily="34" charset="0"/>
                <a:cs typeface="Arial"/>
                <a:sym typeface="Arial"/>
              </a:rPr>
              <a:t>Curabitur</a:t>
            </a:r>
            <a:r>
              <a:rPr lang="en-GB" sz="900" b="0" i="0" u="none" strike="noStrike" cap="none" dirty="0">
                <a:solidFill>
                  <a:srgbClr val="000000"/>
                </a:solidFill>
                <a:effectLst/>
                <a:latin typeface="Open Sans" panose="020B0606030504020204" pitchFamily="34" charset="0"/>
                <a:cs typeface="Arial"/>
                <a:sym typeface="Arial"/>
              </a:rPr>
              <a:t> </a:t>
            </a:r>
            <a:r>
              <a:rPr lang="en-GB" sz="900" b="0" i="0" u="none" strike="noStrike" cap="none" dirty="0" err="1">
                <a:solidFill>
                  <a:srgbClr val="000000"/>
                </a:solidFill>
                <a:effectLst/>
                <a:latin typeface="Open Sans" panose="020B0606030504020204" pitchFamily="34" charset="0"/>
                <a:cs typeface="Arial"/>
                <a:sym typeface="Arial"/>
              </a:rPr>
              <a:t>velit</a:t>
            </a:r>
            <a:r>
              <a:rPr lang="en-GB" sz="900" b="0" i="0" u="none" strike="noStrike" cap="none" dirty="0">
                <a:solidFill>
                  <a:srgbClr val="000000"/>
                </a:solidFill>
                <a:effectLst/>
                <a:latin typeface="Open Sans" panose="020B0606030504020204" pitchFamily="34" charset="0"/>
                <a:cs typeface="Arial"/>
                <a:sym typeface="Arial"/>
              </a:rPr>
              <a:t> </a:t>
            </a:r>
            <a:r>
              <a:rPr lang="en-GB" sz="900" b="0" i="0" u="none" strike="noStrike" cap="none" dirty="0" err="1">
                <a:solidFill>
                  <a:srgbClr val="000000"/>
                </a:solidFill>
                <a:effectLst/>
                <a:latin typeface="Open Sans" panose="020B0606030504020204" pitchFamily="34" charset="0"/>
                <a:cs typeface="Arial"/>
                <a:sym typeface="Arial"/>
              </a:rPr>
              <a:t>tellus</a:t>
            </a:r>
            <a:r>
              <a:rPr lang="en-GB" sz="900" b="0" i="0" u="none" strike="noStrike" cap="none" dirty="0">
                <a:solidFill>
                  <a:srgbClr val="000000"/>
                </a:solidFill>
                <a:effectLst/>
                <a:latin typeface="Open Sans" panose="020B0606030504020204" pitchFamily="34" charset="0"/>
                <a:cs typeface="Arial"/>
                <a:sym typeface="Arial"/>
              </a:rPr>
              <a:t>, </a:t>
            </a:r>
            <a:r>
              <a:rPr lang="en-GB" sz="900" b="0" i="0" u="none" strike="noStrike" cap="none" dirty="0" err="1">
                <a:solidFill>
                  <a:srgbClr val="000000"/>
                </a:solidFill>
                <a:effectLst/>
                <a:latin typeface="Open Sans" panose="020B0606030504020204" pitchFamily="34" charset="0"/>
                <a:cs typeface="Arial"/>
                <a:sym typeface="Arial"/>
              </a:rPr>
              <a:t>aliquam</a:t>
            </a:r>
            <a:r>
              <a:rPr lang="en-GB" sz="900" b="0" i="0" u="none" strike="noStrike" cap="none" dirty="0">
                <a:solidFill>
                  <a:srgbClr val="000000"/>
                </a:solidFill>
                <a:effectLst/>
                <a:latin typeface="Open Sans" panose="020B0606030504020204" pitchFamily="34" charset="0"/>
                <a:cs typeface="Arial"/>
                <a:sym typeface="Arial"/>
              </a:rPr>
              <a:t> sit </a:t>
            </a:r>
            <a:r>
              <a:rPr lang="en-GB" sz="900" b="0" i="0" u="none" strike="noStrike" cap="none" dirty="0" err="1">
                <a:solidFill>
                  <a:srgbClr val="000000"/>
                </a:solidFill>
                <a:effectLst/>
                <a:latin typeface="Open Sans" panose="020B0606030504020204" pitchFamily="34" charset="0"/>
                <a:cs typeface="Arial"/>
                <a:sym typeface="Arial"/>
              </a:rPr>
              <a:t>amet</a:t>
            </a:r>
            <a:r>
              <a:rPr lang="en-GB" sz="900" b="0" i="0" u="none" strike="noStrike" cap="none" dirty="0">
                <a:solidFill>
                  <a:srgbClr val="000000"/>
                </a:solidFill>
                <a:effectLst/>
                <a:latin typeface="Open Sans" panose="020B0606030504020204" pitchFamily="34" charset="0"/>
                <a:cs typeface="Arial"/>
                <a:sym typeface="Arial"/>
              </a:rPr>
              <a:t> </a:t>
            </a:r>
            <a:r>
              <a:rPr lang="en-GB" sz="900" b="0" i="0" u="none" strike="noStrike" cap="none" dirty="0" err="1">
                <a:solidFill>
                  <a:srgbClr val="000000"/>
                </a:solidFill>
                <a:effectLst/>
                <a:latin typeface="Open Sans" panose="020B0606030504020204" pitchFamily="34" charset="0"/>
                <a:cs typeface="Arial"/>
                <a:sym typeface="Arial"/>
              </a:rPr>
              <a:t>pretium</a:t>
            </a:r>
            <a:r>
              <a:rPr lang="en-GB" sz="900" b="0" i="0" u="none" strike="noStrike" cap="none" dirty="0">
                <a:solidFill>
                  <a:srgbClr val="000000"/>
                </a:solidFill>
                <a:effectLst/>
                <a:latin typeface="Open Sans" panose="020B0606030504020204" pitchFamily="34" charset="0"/>
                <a:cs typeface="Arial"/>
                <a:sym typeface="Arial"/>
              </a:rPr>
              <a:t> tempus.</a:t>
            </a:r>
            <a:endParaRPr lang="en-GB" b="1" i="0" dirty="0">
              <a:solidFill>
                <a:srgbClr val="000000"/>
              </a:solidFill>
              <a:effectLst/>
              <a:latin typeface="+mn-lt"/>
            </a:endParaRPr>
          </a:p>
          <a:p>
            <a:pPr marL="285750" indent="-285750">
              <a:lnSpc>
                <a:spcPct val="200000"/>
              </a:lnSpc>
              <a:buFont typeface="Arial" panose="020B0604020202020204" pitchFamily="34" charset="0"/>
              <a:buChar char="•"/>
            </a:pPr>
            <a:r>
              <a:rPr lang="en-GB" b="1" i="0" dirty="0" err="1">
                <a:solidFill>
                  <a:srgbClr val="000000"/>
                </a:solidFill>
                <a:effectLst/>
                <a:latin typeface="+mn-lt"/>
              </a:rPr>
              <a:t>Vivamus</a:t>
            </a:r>
            <a:r>
              <a:rPr lang="en-GB" b="1" i="0" dirty="0">
                <a:solidFill>
                  <a:srgbClr val="000000"/>
                </a:solidFill>
                <a:effectLst/>
                <a:latin typeface="+mn-lt"/>
              </a:rPr>
              <a:t> id ligula </a:t>
            </a:r>
            <a:r>
              <a:rPr lang="en-GB" b="1" i="0" dirty="0" err="1">
                <a:solidFill>
                  <a:srgbClr val="000000"/>
                </a:solidFill>
                <a:effectLst/>
                <a:latin typeface="+mn-lt"/>
              </a:rPr>
              <a:t>hendrerit</a:t>
            </a:r>
            <a:r>
              <a:rPr lang="en-GB" b="1" i="0" dirty="0">
                <a:solidFill>
                  <a:srgbClr val="000000"/>
                </a:solidFill>
                <a:effectLst/>
                <a:latin typeface="+mn-lt"/>
              </a:rPr>
              <a:t> eros gravida </a:t>
            </a:r>
            <a:r>
              <a:rPr lang="en-GB" b="1" i="0" dirty="0" err="1">
                <a:solidFill>
                  <a:srgbClr val="000000"/>
                </a:solidFill>
                <a:effectLst/>
                <a:latin typeface="+mn-lt"/>
              </a:rPr>
              <a:t>sagittis</a:t>
            </a:r>
            <a:r>
              <a:rPr lang="en-GB" b="1" i="0" dirty="0">
                <a:solidFill>
                  <a:srgbClr val="000000"/>
                </a:solidFill>
                <a:effectLst/>
                <a:latin typeface="+mn-lt"/>
              </a:rPr>
              <a:t> et non ipsum.</a:t>
            </a:r>
          </a:p>
          <a:p>
            <a:pPr marL="628650" lvl="1" indent="-285750">
              <a:lnSpc>
                <a:spcPct val="100000"/>
              </a:lnSpc>
              <a:buFont typeface="Open Sans" panose="020B0606030504020204" pitchFamily="34" charset="0"/>
              <a:buChar char="›"/>
              <a:tabLst>
                <a:tab pos="358775" algn="l"/>
              </a:tabLst>
            </a:pPr>
            <a:r>
              <a:rPr lang="en-GB" sz="900" b="0" i="0" dirty="0" err="1">
                <a:solidFill>
                  <a:srgbClr val="000000"/>
                </a:solidFill>
                <a:effectLst/>
                <a:latin typeface="Open Sans" panose="020B0606030504020204" pitchFamily="34" charset="0"/>
              </a:rPr>
              <a:t>Nullam</a:t>
            </a:r>
            <a:r>
              <a:rPr lang="en-GB" sz="900" b="0" i="0" dirty="0">
                <a:solidFill>
                  <a:srgbClr val="000000"/>
                </a:solidFill>
                <a:effectLst/>
                <a:latin typeface="Open Sans" panose="020B0606030504020204" pitchFamily="34" charset="0"/>
              </a:rPr>
              <a:t> ac </a:t>
            </a:r>
            <a:r>
              <a:rPr lang="en-GB" sz="900" b="0" i="0" dirty="0" err="1">
                <a:solidFill>
                  <a:srgbClr val="000000"/>
                </a:solidFill>
                <a:effectLst/>
                <a:latin typeface="Open Sans" panose="020B0606030504020204" pitchFamily="34" charset="0"/>
              </a:rPr>
              <a:t>tincidunt</a:t>
            </a:r>
            <a:r>
              <a:rPr lang="en-GB" sz="900" b="0" i="0" dirty="0">
                <a:solidFill>
                  <a:srgbClr val="000000"/>
                </a:solidFill>
                <a:effectLst/>
                <a:latin typeface="Open Sans" panose="020B0606030504020204" pitchFamily="34" charset="0"/>
              </a:rPr>
              <a:t> dui. </a:t>
            </a:r>
            <a:r>
              <a:rPr lang="en-GB" sz="900" b="0" i="0" dirty="0" err="1">
                <a:solidFill>
                  <a:srgbClr val="000000"/>
                </a:solidFill>
                <a:effectLst/>
                <a:latin typeface="Open Sans" panose="020B0606030504020204" pitchFamily="34" charset="0"/>
              </a:rPr>
              <a:t>Nullam</a:t>
            </a:r>
            <a:r>
              <a:rPr lang="en-GB" sz="900" b="0" i="0" dirty="0">
                <a:solidFill>
                  <a:srgbClr val="000000"/>
                </a:solidFill>
                <a:effectLst/>
                <a:latin typeface="Open Sans" panose="020B0606030504020204" pitchFamily="34" charset="0"/>
              </a:rPr>
              <a:t> tempus </a:t>
            </a:r>
            <a:r>
              <a:rPr lang="en-GB" sz="900" b="0" i="0" dirty="0" err="1">
                <a:solidFill>
                  <a:srgbClr val="000000"/>
                </a:solidFill>
                <a:effectLst/>
                <a:latin typeface="Open Sans" panose="020B0606030504020204" pitchFamily="34" charset="0"/>
              </a:rPr>
              <a:t>lectus</a:t>
            </a:r>
            <a:r>
              <a:rPr lang="en-GB" sz="900" b="0" i="0" dirty="0">
                <a:solidFill>
                  <a:srgbClr val="000000"/>
                </a:solidFill>
                <a:effectLst/>
                <a:latin typeface="Open Sans" panose="020B0606030504020204" pitchFamily="34" charset="0"/>
              </a:rPr>
              <a:t> lorem, sit </a:t>
            </a:r>
            <a:r>
              <a:rPr lang="en-GB" sz="900" b="0" i="0" dirty="0" err="1">
                <a:solidFill>
                  <a:srgbClr val="000000"/>
                </a:solidFill>
                <a:effectLst/>
                <a:latin typeface="Open Sans" panose="020B0606030504020204" pitchFamily="34" charset="0"/>
              </a:rPr>
              <a:t>amet</a:t>
            </a:r>
            <a:r>
              <a:rPr lang="en-GB" sz="900" b="0" i="0" dirty="0">
                <a:solidFill>
                  <a:srgbClr val="000000"/>
                </a:solidFill>
                <a:effectLst/>
                <a:latin typeface="Open Sans" panose="020B0606030504020204" pitchFamily="34" charset="0"/>
              </a:rPr>
              <a:t> </a:t>
            </a:r>
            <a:r>
              <a:rPr lang="en-GB" sz="900" b="0" i="0" dirty="0" err="1">
                <a:solidFill>
                  <a:srgbClr val="000000"/>
                </a:solidFill>
                <a:effectLst/>
                <a:latin typeface="Open Sans" panose="020B0606030504020204" pitchFamily="34" charset="0"/>
              </a:rPr>
              <a:t>pellentesque</a:t>
            </a:r>
            <a:r>
              <a:rPr lang="en-GB" sz="900" b="0" i="0" dirty="0">
                <a:solidFill>
                  <a:srgbClr val="000000"/>
                </a:solidFill>
                <a:effectLst/>
                <a:latin typeface="Open Sans" panose="020B0606030504020204" pitchFamily="34" charset="0"/>
              </a:rPr>
              <a:t> </a:t>
            </a:r>
            <a:r>
              <a:rPr lang="en-GB" sz="900" b="0" i="0" dirty="0" err="1">
                <a:solidFill>
                  <a:srgbClr val="000000"/>
                </a:solidFill>
                <a:effectLst/>
                <a:latin typeface="Open Sans" panose="020B0606030504020204" pitchFamily="34" charset="0"/>
              </a:rPr>
              <a:t>est</a:t>
            </a:r>
            <a:r>
              <a:rPr lang="en-GB" sz="900" b="0" i="0" dirty="0">
                <a:solidFill>
                  <a:srgbClr val="000000"/>
                </a:solidFill>
                <a:effectLst/>
                <a:latin typeface="Open Sans" panose="020B0606030504020204" pitchFamily="34" charset="0"/>
              </a:rPr>
              <a:t> cursus a.</a:t>
            </a:r>
          </a:p>
          <a:p>
            <a:pPr marL="628650" lvl="1" indent="-285750">
              <a:lnSpc>
                <a:spcPct val="100000"/>
              </a:lnSpc>
              <a:buFont typeface="Open Sans" panose="020B0606030504020204" pitchFamily="34" charset="0"/>
              <a:buChar char="›"/>
              <a:tabLst>
                <a:tab pos="358775" algn="l"/>
              </a:tabLst>
            </a:pPr>
            <a:r>
              <a:rPr lang="en-GB" sz="900" b="0" i="0" u="none" strike="noStrike" cap="none" dirty="0" err="1">
                <a:solidFill>
                  <a:srgbClr val="000000"/>
                </a:solidFill>
                <a:effectLst/>
                <a:latin typeface="Open Sans" panose="020B0606030504020204" pitchFamily="34" charset="0"/>
                <a:cs typeface="Arial"/>
                <a:sym typeface="Arial"/>
              </a:rPr>
              <a:t>Curabitur</a:t>
            </a:r>
            <a:r>
              <a:rPr lang="en-GB" sz="900" b="0" i="0" u="none" strike="noStrike" cap="none" dirty="0">
                <a:solidFill>
                  <a:srgbClr val="000000"/>
                </a:solidFill>
                <a:effectLst/>
                <a:latin typeface="Open Sans" panose="020B0606030504020204" pitchFamily="34" charset="0"/>
                <a:cs typeface="Arial"/>
                <a:sym typeface="Arial"/>
              </a:rPr>
              <a:t> </a:t>
            </a:r>
            <a:r>
              <a:rPr lang="en-GB" sz="900" b="0" i="0" u="none" strike="noStrike" cap="none" dirty="0" err="1">
                <a:solidFill>
                  <a:srgbClr val="000000"/>
                </a:solidFill>
                <a:effectLst/>
                <a:latin typeface="Open Sans" panose="020B0606030504020204" pitchFamily="34" charset="0"/>
                <a:cs typeface="Arial"/>
                <a:sym typeface="Arial"/>
              </a:rPr>
              <a:t>velit</a:t>
            </a:r>
            <a:r>
              <a:rPr lang="en-GB" sz="900" b="0" i="0" u="none" strike="noStrike" cap="none" dirty="0">
                <a:solidFill>
                  <a:srgbClr val="000000"/>
                </a:solidFill>
                <a:effectLst/>
                <a:latin typeface="Open Sans" panose="020B0606030504020204" pitchFamily="34" charset="0"/>
                <a:cs typeface="Arial"/>
                <a:sym typeface="Arial"/>
              </a:rPr>
              <a:t> </a:t>
            </a:r>
            <a:r>
              <a:rPr lang="en-GB" sz="900" b="0" i="0" u="none" strike="noStrike" cap="none" dirty="0" err="1">
                <a:solidFill>
                  <a:srgbClr val="000000"/>
                </a:solidFill>
                <a:effectLst/>
                <a:latin typeface="Open Sans" panose="020B0606030504020204" pitchFamily="34" charset="0"/>
                <a:cs typeface="Arial"/>
                <a:sym typeface="Arial"/>
              </a:rPr>
              <a:t>tellus</a:t>
            </a:r>
            <a:r>
              <a:rPr lang="en-GB" sz="900" b="0" i="0" u="none" strike="noStrike" cap="none" dirty="0">
                <a:solidFill>
                  <a:srgbClr val="000000"/>
                </a:solidFill>
                <a:effectLst/>
                <a:latin typeface="Open Sans" panose="020B0606030504020204" pitchFamily="34" charset="0"/>
                <a:cs typeface="Arial"/>
                <a:sym typeface="Arial"/>
              </a:rPr>
              <a:t>, </a:t>
            </a:r>
            <a:r>
              <a:rPr lang="en-GB" sz="900" b="0" i="0" u="none" strike="noStrike" cap="none" dirty="0" err="1">
                <a:solidFill>
                  <a:srgbClr val="000000"/>
                </a:solidFill>
                <a:effectLst/>
                <a:latin typeface="Open Sans" panose="020B0606030504020204" pitchFamily="34" charset="0"/>
                <a:cs typeface="Arial"/>
                <a:sym typeface="Arial"/>
              </a:rPr>
              <a:t>aliquam</a:t>
            </a:r>
            <a:r>
              <a:rPr lang="en-GB" sz="900" b="0" i="0" u="none" strike="noStrike" cap="none" dirty="0">
                <a:solidFill>
                  <a:srgbClr val="000000"/>
                </a:solidFill>
                <a:effectLst/>
                <a:latin typeface="Open Sans" panose="020B0606030504020204" pitchFamily="34" charset="0"/>
                <a:cs typeface="Arial"/>
                <a:sym typeface="Arial"/>
              </a:rPr>
              <a:t> sit </a:t>
            </a:r>
            <a:r>
              <a:rPr lang="en-GB" sz="900" b="0" i="0" u="none" strike="noStrike" cap="none" dirty="0" err="1">
                <a:solidFill>
                  <a:srgbClr val="000000"/>
                </a:solidFill>
                <a:effectLst/>
                <a:latin typeface="Open Sans" panose="020B0606030504020204" pitchFamily="34" charset="0"/>
                <a:cs typeface="Arial"/>
                <a:sym typeface="Arial"/>
              </a:rPr>
              <a:t>amet</a:t>
            </a:r>
            <a:r>
              <a:rPr lang="en-GB" sz="900" b="0" i="0" u="none" strike="noStrike" cap="none" dirty="0">
                <a:solidFill>
                  <a:srgbClr val="000000"/>
                </a:solidFill>
                <a:effectLst/>
                <a:latin typeface="Open Sans" panose="020B0606030504020204" pitchFamily="34" charset="0"/>
                <a:cs typeface="Arial"/>
                <a:sym typeface="Arial"/>
              </a:rPr>
              <a:t> </a:t>
            </a:r>
            <a:r>
              <a:rPr lang="en-GB" sz="900" b="0" i="0" u="none" strike="noStrike" cap="none" dirty="0" err="1">
                <a:solidFill>
                  <a:srgbClr val="000000"/>
                </a:solidFill>
                <a:effectLst/>
                <a:latin typeface="Open Sans" panose="020B0606030504020204" pitchFamily="34" charset="0"/>
                <a:cs typeface="Arial"/>
                <a:sym typeface="Arial"/>
              </a:rPr>
              <a:t>pretium</a:t>
            </a:r>
            <a:r>
              <a:rPr lang="en-GB" sz="900" b="0" i="0" u="none" strike="noStrike" cap="none" dirty="0">
                <a:solidFill>
                  <a:srgbClr val="000000"/>
                </a:solidFill>
                <a:effectLst/>
                <a:latin typeface="Open Sans" panose="020B0606030504020204" pitchFamily="34" charset="0"/>
                <a:cs typeface="Arial"/>
                <a:sym typeface="Arial"/>
              </a:rPr>
              <a:t> tempus.</a:t>
            </a:r>
          </a:p>
        </p:txBody>
      </p:sp>
    </p:spTree>
    <p:extLst>
      <p:ext uri="{BB962C8B-B14F-4D97-AF65-F5344CB8AC3E}">
        <p14:creationId xmlns:p14="http://schemas.microsoft.com/office/powerpoint/2010/main" val="193226221"/>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slide" preserve="1" userDrawn="1">
  <p:cSld name="1_Title slide">
    <p:bg>
      <p:bgRef idx="1001">
        <a:schemeClr val="bg2"/>
      </p:bgRef>
    </p:bg>
    <p:spTree>
      <p:nvGrpSpPr>
        <p:cNvPr id="1" name="Shape 8"/>
        <p:cNvGrpSpPr/>
        <p:nvPr/>
      </p:nvGrpSpPr>
      <p:grpSpPr>
        <a:xfrm>
          <a:off x="0" y="0"/>
          <a:ext cx="0" cy="0"/>
          <a:chOff x="0" y="0"/>
          <a:chExt cx="0" cy="0"/>
        </a:xfrm>
      </p:grpSpPr>
      <p:sp>
        <p:nvSpPr>
          <p:cNvPr id="35" name="Google Shape;267;p26">
            <a:extLst>
              <a:ext uri="{FF2B5EF4-FFF2-40B4-BE49-F238E27FC236}">
                <a16:creationId xmlns:a16="http://schemas.microsoft.com/office/drawing/2014/main" id="{2496006F-D57A-C67D-A19B-7099E38440D3}"/>
              </a:ext>
            </a:extLst>
          </p:cNvPr>
          <p:cNvSpPr/>
          <p:nvPr userDrawn="1"/>
        </p:nvSpPr>
        <p:spPr>
          <a:xfrm>
            <a:off x="3855900" y="3537025"/>
            <a:ext cx="1432200" cy="1432200"/>
          </a:xfrm>
          <a:prstGeom prst="ellipse">
            <a:avLst/>
          </a:prstGeom>
          <a:solidFill>
            <a:srgbClr val="F2F6F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2" name="Rectangle 31">
            <a:extLst>
              <a:ext uri="{FF2B5EF4-FFF2-40B4-BE49-F238E27FC236}">
                <a16:creationId xmlns:a16="http://schemas.microsoft.com/office/drawing/2014/main" id="{6DA26CAD-8B72-6E56-D325-A7099ECAC1D2}"/>
              </a:ext>
            </a:extLst>
          </p:cNvPr>
          <p:cNvSpPr/>
          <p:nvPr userDrawn="1"/>
        </p:nvSpPr>
        <p:spPr>
          <a:xfrm>
            <a:off x="705601" y="1143000"/>
            <a:ext cx="7717838" cy="3368040"/>
          </a:xfrm>
          <a:prstGeom prst="rect">
            <a:avLst/>
          </a:prstGeom>
          <a:solidFill>
            <a:srgbClr val="C6DAD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 Placeholder 30">
            <a:extLst>
              <a:ext uri="{FF2B5EF4-FFF2-40B4-BE49-F238E27FC236}">
                <a16:creationId xmlns:a16="http://schemas.microsoft.com/office/drawing/2014/main" id="{AD8B563C-66AB-A2D7-173C-69453C56360D}"/>
              </a:ext>
            </a:extLst>
          </p:cNvPr>
          <p:cNvSpPr>
            <a:spLocks noGrp="1"/>
          </p:cNvSpPr>
          <p:nvPr>
            <p:ph type="body" sz="quarter" idx="12" hasCustomPrompt="1"/>
          </p:nvPr>
        </p:nvSpPr>
        <p:spPr>
          <a:xfrm>
            <a:off x="705601" y="419099"/>
            <a:ext cx="7717838" cy="349535"/>
          </a:xfrm>
          <a:prstGeom prst="rect">
            <a:avLst/>
          </a:prstGeom>
        </p:spPr>
        <p:txBody>
          <a:bodyPr/>
          <a:lstStyle>
            <a:lvl1pPr algn="ctr">
              <a:defRPr sz="1400" b="1" spc="600">
                <a:solidFill>
                  <a:schemeClr val="tx1"/>
                </a:solidFill>
                <a:latin typeface="+mj-lt"/>
              </a:defRPr>
            </a:lvl1pPr>
          </a:lstStyle>
          <a:p>
            <a:pPr lvl="0"/>
            <a:r>
              <a:rPr lang="es-ES" noProof="0" dirty="0"/>
              <a:t>KEY TAKEAWAYS</a:t>
            </a:r>
            <a:endParaRPr lang="en-GB" noProof="0" dirty="0"/>
          </a:p>
        </p:txBody>
      </p:sp>
      <p:sp>
        <p:nvSpPr>
          <p:cNvPr id="31" name="TextBox 30">
            <a:extLst>
              <a:ext uri="{FF2B5EF4-FFF2-40B4-BE49-F238E27FC236}">
                <a16:creationId xmlns:a16="http://schemas.microsoft.com/office/drawing/2014/main" id="{56D1B085-A35F-DD15-5C9A-27F7B621DA7D}"/>
              </a:ext>
            </a:extLst>
          </p:cNvPr>
          <p:cNvSpPr txBox="1"/>
          <p:nvPr userDrawn="1"/>
        </p:nvSpPr>
        <p:spPr>
          <a:xfrm>
            <a:off x="819525" y="1615708"/>
            <a:ext cx="7504950" cy="2308324"/>
          </a:xfrm>
          <a:prstGeom prst="rect">
            <a:avLst/>
          </a:prstGeom>
          <a:noFill/>
        </p:spPr>
        <p:txBody>
          <a:bodyPr wrap="square" rtlCol="0">
            <a:spAutoFit/>
          </a:bodyPr>
          <a:lstStyle/>
          <a:p>
            <a:pPr marL="0" indent="0" algn="ctr">
              <a:lnSpc>
                <a:spcPct val="100000"/>
              </a:lnSpc>
              <a:buClr>
                <a:srgbClr val="374646"/>
              </a:buClr>
              <a:buFont typeface="Arial" panose="020B0604020202020204" pitchFamily="34" charset="0"/>
              <a:buNone/>
            </a:pPr>
            <a:r>
              <a:rPr lang="en-GB" sz="1800" b="1" i="0" dirty="0">
                <a:solidFill>
                  <a:srgbClr val="374646"/>
                </a:solidFill>
                <a:effectLst/>
                <a:latin typeface="+mn-lt"/>
              </a:rPr>
              <a:t>Lorem ipsum </a:t>
            </a:r>
            <a:r>
              <a:rPr lang="en-GB" sz="1800" b="1" i="0" dirty="0" err="1">
                <a:solidFill>
                  <a:srgbClr val="374646"/>
                </a:solidFill>
                <a:effectLst/>
                <a:latin typeface="+mn-lt"/>
              </a:rPr>
              <a:t>dolor</a:t>
            </a:r>
            <a:r>
              <a:rPr lang="en-GB" sz="1800" b="1" i="0" dirty="0">
                <a:solidFill>
                  <a:srgbClr val="374646"/>
                </a:solidFill>
                <a:effectLst/>
                <a:latin typeface="+mn-lt"/>
              </a:rPr>
              <a:t> sit </a:t>
            </a:r>
            <a:r>
              <a:rPr lang="en-GB" sz="1800" b="1" i="0" dirty="0" err="1">
                <a:solidFill>
                  <a:srgbClr val="374646"/>
                </a:solidFill>
                <a:effectLst/>
                <a:latin typeface="+mn-lt"/>
              </a:rPr>
              <a:t>amet</a:t>
            </a:r>
            <a:r>
              <a:rPr lang="en-GB" sz="1800" b="1" i="0" dirty="0">
                <a:solidFill>
                  <a:srgbClr val="374646"/>
                </a:solidFill>
                <a:effectLst/>
                <a:latin typeface="+mn-lt"/>
              </a:rPr>
              <a:t>, </a:t>
            </a:r>
            <a:r>
              <a:rPr lang="en-GB" sz="1800" b="1" i="0" dirty="0" err="1">
                <a:solidFill>
                  <a:srgbClr val="374646"/>
                </a:solidFill>
                <a:effectLst/>
                <a:latin typeface="+mn-lt"/>
              </a:rPr>
              <a:t>consectetur</a:t>
            </a:r>
            <a:r>
              <a:rPr lang="en-GB" sz="1800" b="1" i="0" dirty="0">
                <a:solidFill>
                  <a:srgbClr val="374646"/>
                </a:solidFill>
                <a:effectLst/>
                <a:latin typeface="+mn-lt"/>
              </a:rPr>
              <a:t> </a:t>
            </a:r>
            <a:r>
              <a:rPr lang="en-GB" sz="1800" b="1" i="0" dirty="0" err="1">
                <a:solidFill>
                  <a:srgbClr val="374646"/>
                </a:solidFill>
                <a:effectLst/>
                <a:latin typeface="+mn-lt"/>
              </a:rPr>
              <a:t>adipiscing</a:t>
            </a:r>
            <a:r>
              <a:rPr lang="en-GB" sz="1800" b="1" i="0" dirty="0">
                <a:solidFill>
                  <a:srgbClr val="374646"/>
                </a:solidFill>
                <a:effectLst/>
                <a:latin typeface="+mn-lt"/>
              </a:rPr>
              <a:t> </a:t>
            </a:r>
            <a:r>
              <a:rPr lang="en-GB" sz="1800" b="1" i="0" dirty="0" err="1">
                <a:solidFill>
                  <a:srgbClr val="374646"/>
                </a:solidFill>
                <a:effectLst/>
                <a:latin typeface="+mn-lt"/>
              </a:rPr>
              <a:t>elit</a:t>
            </a:r>
            <a:r>
              <a:rPr lang="en-GB" sz="1800" b="1" i="0" dirty="0">
                <a:solidFill>
                  <a:srgbClr val="374646"/>
                </a:solidFill>
                <a:effectLst/>
                <a:latin typeface="+mn-lt"/>
              </a:rPr>
              <a:t>. Donec </a:t>
            </a:r>
            <a:r>
              <a:rPr lang="en-GB" sz="1800" b="1" i="0" dirty="0" err="1">
                <a:solidFill>
                  <a:srgbClr val="374646"/>
                </a:solidFill>
                <a:effectLst/>
                <a:latin typeface="+mn-lt"/>
              </a:rPr>
              <a:t>quis</a:t>
            </a:r>
            <a:r>
              <a:rPr lang="en-GB" sz="1800" b="1" i="0" dirty="0">
                <a:solidFill>
                  <a:srgbClr val="374646"/>
                </a:solidFill>
                <a:effectLst/>
                <a:latin typeface="+mn-lt"/>
              </a:rPr>
              <a:t> </a:t>
            </a:r>
            <a:r>
              <a:rPr lang="en-GB" sz="1800" b="1" i="0" dirty="0" err="1">
                <a:solidFill>
                  <a:srgbClr val="374646"/>
                </a:solidFill>
                <a:effectLst/>
                <a:latin typeface="+mn-lt"/>
              </a:rPr>
              <a:t>consequat</a:t>
            </a:r>
            <a:r>
              <a:rPr lang="en-GB" sz="1800" b="1" i="0" dirty="0">
                <a:solidFill>
                  <a:srgbClr val="374646"/>
                </a:solidFill>
                <a:effectLst/>
                <a:latin typeface="+mn-lt"/>
              </a:rPr>
              <a:t> </a:t>
            </a:r>
            <a:r>
              <a:rPr lang="en-GB" sz="1800" b="1" i="0" dirty="0" err="1">
                <a:solidFill>
                  <a:srgbClr val="374646"/>
                </a:solidFill>
                <a:effectLst/>
                <a:latin typeface="+mn-lt"/>
              </a:rPr>
              <a:t>nisl</a:t>
            </a:r>
            <a:r>
              <a:rPr lang="en-GB" sz="1800" b="1" i="0" dirty="0">
                <a:solidFill>
                  <a:srgbClr val="374646"/>
                </a:solidFill>
                <a:effectLst/>
                <a:latin typeface="+mn-lt"/>
              </a:rPr>
              <a:t>, </a:t>
            </a:r>
            <a:r>
              <a:rPr lang="en-GB" sz="1800" b="1" i="0" dirty="0" err="1">
                <a:solidFill>
                  <a:srgbClr val="374646"/>
                </a:solidFill>
                <a:effectLst/>
                <a:latin typeface="+mn-lt"/>
              </a:rPr>
              <a:t>quis</a:t>
            </a:r>
            <a:r>
              <a:rPr lang="en-GB" sz="1800" b="1" i="0" dirty="0">
                <a:solidFill>
                  <a:srgbClr val="374646"/>
                </a:solidFill>
                <a:effectLst/>
                <a:latin typeface="+mn-lt"/>
              </a:rPr>
              <a:t> </a:t>
            </a:r>
            <a:r>
              <a:rPr lang="en-GB" sz="1800" b="1" i="0" dirty="0" err="1">
                <a:solidFill>
                  <a:srgbClr val="374646"/>
                </a:solidFill>
                <a:effectLst/>
                <a:latin typeface="+mn-lt"/>
              </a:rPr>
              <a:t>dapibus</a:t>
            </a:r>
            <a:r>
              <a:rPr lang="en-GB" sz="1800" b="1" i="0" dirty="0">
                <a:solidFill>
                  <a:srgbClr val="374646"/>
                </a:solidFill>
                <a:effectLst/>
                <a:latin typeface="+mn-lt"/>
              </a:rPr>
              <a:t> nisi. </a:t>
            </a:r>
          </a:p>
          <a:p>
            <a:pPr marL="0" indent="0" algn="ctr">
              <a:lnSpc>
                <a:spcPct val="100000"/>
              </a:lnSpc>
              <a:buClr>
                <a:srgbClr val="374646"/>
              </a:buClr>
              <a:buFont typeface="Arial" panose="020B0604020202020204" pitchFamily="34" charset="0"/>
              <a:buNone/>
            </a:pPr>
            <a:endParaRPr lang="en-GB" sz="1800" b="1" i="0" dirty="0">
              <a:solidFill>
                <a:srgbClr val="374646"/>
              </a:solidFill>
              <a:effectLst/>
              <a:latin typeface="+mn-lt"/>
            </a:endParaRPr>
          </a:p>
          <a:p>
            <a:pPr marL="0" indent="0" algn="ctr">
              <a:lnSpc>
                <a:spcPct val="100000"/>
              </a:lnSpc>
              <a:buClr>
                <a:srgbClr val="374646"/>
              </a:buClr>
              <a:buFont typeface="Arial" panose="020B0604020202020204" pitchFamily="34" charset="0"/>
              <a:buNone/>
            </a:pPr>
            <a:r>
              <a:rPr lang="en-GB" sz="1800" b="1" i="0" dirty="0" err="1">
                <a:solidFill>
                  <a:srgbClr val="374646"/>
                </a:solidFill>
                <a:effectLst/>
                <a:latin typeface="+mn-lt"/>
              </a:rPr>
              <a:t>Fusce</a:t>
            </a:r>
            <a:r>
              <a:rPr lang="en-GB" sz="1800" b="1" i="0" dirty="0">
                <a:solidFill>
                  <a:srgbClr val="374646"/>
                </a:solidFill>
                <a:effectLst/>
                <a:latin typeface="+mn-lt"/>
              </a:rPr>
              <a:t> </a:t>
            </a:r>
            <a:r>
              <a:rPr lang="en-GB" sz="1800" b="1" i="0" dirty="0" err="1">
                <a:solidFill>
                  <a:srgbClr val="374646"/>
                </a:solidFill>
                <a:effectLst/>
                <a:latin typeface="+mn-lt"/>
              </a:rPr>
              <a:t>dapibus</a:t>
            </a:r>
            <a:r>
              <a:rPr lang="en-GB" sz="1800" b="1" i="0" dirty="0">
                <a:solidFill>
                  <a:srgbClr val="374646"/>
                </a:solidFill>
                <a:effectLst/>
                <a:latin typeface="+mn-lt"/>
              </a:rPr>
              <a:t> </a:t>
            </a:r>
            <a:r>
              <a:rPr lang="en-GB" sz="1800" b="1" i="0" dirty="0" err="1">
                <a:solidFill>
                  <a:srgbClr val="374646"/>
                </a:solidFill>
                <a:effectLst/>
                <a:latin typeface="+mn-lt"/>
              </a:rPr>
              <a:t>ultricies</a:t>
            </a:r>
            <a:r>
              <a:rPr lang="en-GB" sz="1800" b="1" i="0" dirty="0">
                <a:solidFill>
                  <a:srgbClr val="374646"/>
                </a:solidFill>
                <a:effectLst/>
                <a:latin typeface="+mn-lt"/>
              </a:rPr>
              <a:t> convallis. </a:t>
            </a:r>
          </a:p>
          <a:p>
            <a:pPr marL="0" indent="0" algn="ctr">
              <a:lnSpc>
                <a:spcPct val="100000"/>
              </a:lnSpc>
              <a:buClr>
                <a:srgbClr val="374646"/>
              </a:buClr>
              <a:buFont typeface="Arial" panose="020B0604020202020204" pitchFamily="34" charset="0"/>
              <a:buNone/>
            </a:pPr>
            <a:endParaRPr lang="en-GB" sz="1800" b="1" i="0" dirty="0">
              <a:solidFill>
                <a:srgbClr val="374646"/>
              </a:solidFill>
              <a:effectLst/>
              <a:latin typeface="+mn-lt"/>
            </a:endParaRPr>
          </a:p>
          <a:p>
            <a:pPr marL="0" indent="0" algn="ctr">
              <a:lnSpc>
                <a:spcPct val="100000"/>
              </a:lnSpc>
              <a:buClr>
                <a:srgbClr val="374646"/>
              </a:buClr>
              <a:buFont typeface="Arial" panose="020B0604020202020204" pitchFamily="34" charset="0"/>
              <a:buNone/>
            </a:pPr>
            <a:r>
              <a:rPr lang="en-GB" sz="1800" b="1" i="0" dirty="0" err="1">
                <a:solidFill>
                  <a:srgbClr val="374646"/>
                </a:solidFill>
                <a:effectLst/>
                <a:latin typeface="+mn-lt"/>
              </a:rPr>
              <a:t>Vivamus</a:t>
            </a:r>
            <a:r>
              <a:rPr lang="en-GB" sz="1800" b="1" i="0" dirty="0">
                <a:solidFill>
                  <a:srgbClr val="374646"/>
                </a:solidFill>
                <a:effectLst/>
                <a:latin typeface="+mn-lt"/>
              </a:rPr>
              <a:t> id ligula </a:t>
            </a:r>
            <a:r>
              <a:rPr lang="en-GB" sz="1800" b="1" i="0" dirty="0" err="1">
                <a:solidFill>
                  <a:srgbClr val="374646"/>
                </a:solidFill>
                <a:effectLst/>
                <a:latin typeface="+mn-lt"/>
              </a:rPr>
              <a:t>hendrerit</a:t>
            </a:r>
            <a:r>
              <a:rPr lang="en-GB" sz="1800" b="1" i="0" dirty="0">
                <a:solidFill>
                  <a:srgbClr val="374646"/>
                </a:solidFill>
                <a:effectLst/>
                <a:latin typeface="+mn-lt"/>
              </a:rPr>
              <a:t> eros gravida </a:t>
            </a:r>
            <a:r>
              <a:rPr lang="en-GB" sz="1800" b="1" i="0" dirty="0" err="1">
                <a:solidFill>
                  <a:srgbClr val="374646"/>
                </a:solidFill>
                <a:effectLst/>
                <a:latin typeface="+mn-lt"/>
              </a:rPr>
              <a:t>sagittis</a:t>
            </a:r>
            <a:r>
              <a:rPr lang="en-GB" sz="1800" b="1" i="0" dirty="0">
                <a:solidFill>
                  <a:srgbClr val="374646"/>
                </a:solidFill>
                <a:effectLst/>
                <a:latin typeface="+mn-lt"/>
              </a:rPr>
              <a:t> et non ipsum.</a:t>
            </a:r>
          </a:p>
          <a:p>
            <a:pPr marL="0" indent="0" algn="ctr">
              <a:lnSpc>
                <a:spcPct val="100000"/>
              </a:lnSpc>
              <a:buClr>
                <a:srgbClr val="374646"/>
              </a:buClr>
              <a:buFont typeface="Arial" panose="020B0604020202020204" pitchFamily="34" charset="0"/>
              <a:buNone/>
            </a:pPr>
            <a:endParaRPr lang="en-GB" sz="1800" b="1" i="0" dirty="0">
              <a:solidFill>
                <a:srgbClr val="374646"/>
              </a:solidFill>
              <a:effectLst/>
              <a:latin typeface="+mn-lt"/>
            </a:endParaRPr>
          </a:p>
          <a:p>
            <a:pPr marL="0" indent="0" algn="ctr">
              <a:lnSpc>
                <a:spcPct val="100000"/>
              </a:lnSpc>
              <a:buClr>
                <a:srgbClr val="374646"/>
              </a:buClr>
              <a:buFont typeface="Arial" panose="020B0604020202020204" pitchFamily="34" charset="0"/>
              <a:buNone/>
            </a:pPr>
            <a:r>
              <a:rPr lang="en-GB" sz="1800" b="1" i="0" dirty="0" err="1">
                <a:solidFill>
                  <a:srgbClr val="374646"/>
                </a:solidFill>
                <a:effectLst/>
                <a:latin typeface="+mn-lt"/>
              </a:rPr>
              <a:t>Nullam</a:t>
            </a:r>
            <a:r>
              <a:rPr lang="en-GB" sz="1800" b="1" i="0" dirty="0">
                <a:solidFill>
                  <a:srgbClr val="374646"/>
                </a:solidFill>
                <a:effectLst/>
                <a:latin typeface="+mn-lt"/>
              </a:rPr>
              <a:t> ac </a:t>
            </a:r>
            <a:r>
              <a:rPr lang="en-GB" sz="1800" b="1" i="0" dirty="0" err="1">
                <a:solidFill>
                  <a:srgbClr val="374646"/>
                </a:solidFill>
                <a:effectLst/>
                <a:latin typeface="+mn-lt"/>
              </a:rPr>
              <a:t>tincidunt</a:t>
            </a:r>
            <a:r>
              <a:rPr lang="en-GB" sz="1800" b="1" i="0" dirty="0">
                <a:solidFill>
                  <a:srgbClr val="374646"/>
                </a:solidFill>
                <a:effectLst/>
                <a:latin typeface="+mn-lt"/>
              </a:rPr>
              <a:t> dui. </a:t>
            </a:r>
            <a:endParaRPr lang="en-GB" sz="1800" b="1" dirty="0">
              <a:solidFill>
                <a:srgbClr val="374646"/>
              </a:solidFill>
              <a:latin typeface="+mn-lt"/>
            </a:endParaRPr>
          </a:p>
        </p:txBody>
      </p:sp>
      <p:pic>
        <p:nvPicPr>
          <p:cNvPr id="33" name="Graphic 32">
            <a:extLst>
              <a:ext uri="{FF2B5EF4-FFF2-40B4-BE49-F238E27FC236}">
                <a16:creationId xmlns:a16="http://schemas.microsoft.com/office/drawing/2014/main" id="{B3F7AF3A-C98E-0B96-0DD0-165ED739421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423439" y="387915"/>
            <a:ext cx="2659678" cy="380720"/>
          </a:xfrm>
          <a:prstGeom prst="rect">
            <a:avLst/>
          </a:prstGeom>
        </p:spPr>
      </p:pic>
      <p:pic>
        <p:nvPicPr>
          <p:cNvPr id="34" name="Graphic 33">
            <a:extLst>
              <a:ext uri="{FF2B5EF4-FFF2-40B4-BE49-F238E27FC236}">
                <a16:creationId xmlns:a16="http://schemas.microsoft.com/office/drawing/2014/main" id="{4EB5654C-F304-3369-84C5-632132CBF9F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954077" y="387915"/>
            <a:ext cx="2659678" cy="380720"/>
          </a:xfrm>
          <a:prstGeom prst="rect">
            <a:avLst/>
          </a:prstGeom>
        </p:spPr>
      </p:pic>
    </p:spTree>
    <p:extLst>
      <p:ext uri="{BB962C8B-B14F-4D97-AF65-F5344CB8AC3E}">
        <p14:creationId xmlns:p14="http://schemas.microsoft.com/office/powerpoint/2010/main" val="757334055"/>
      </p:ext>
    </p:extLst>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slide" preserve="1" userDrawn="1">
  <p:cSld name="1_Title slide">
    <p:bg>
      <p:bgRef idx="1001">
        <a:schemeClr val="bg2"/>
      </p:bgRef>
    </p:bg>
    <p:spTree>
      <p:nvGrpSpPr>
        <p:cNvPr id="1" name="Shape 8"/>
        <p:cNvGrpSpPr/>
        <p:nvPr/>
      </p:nvGrpSpPr>
      <p:grpSpPr>
        <a:xfrm>
          <a:off x="0" y="0"/>
          <a:ext cx="0" cy="0"/>
          <a:chOff x="0" y="0"/>
          <a:chExt cx="0" cy="0"/>
        </a:xfrm>
      </p:grpSpPr>
      <p:sp>
        <p:nvSpPr>
          <p:cNvPr id="11" name="Google Shape;82;p22">
            <a:extLst>
              <a:ext uri="{FF2B5EF4-FFF2-40B4-BE49-F238E27FC236}">
                <a16:creationId xmlns:a16="http://schemas.microsoft.com/office/drawing/2014/main" id="{12B3DEAE-02BB-A5F8-62B0-14EFEC1219A9}"/>
              </a:ext>
            </a:extLst>
          </p:cNvPr>
          <p:cNvSpPr txBox="1">
            <a:spLocks/>
          </p:cNvSpPr>
          <p:nvPr userDrawn="1"/>
        </p:nvSpPr>
        <p:spPr>
          <a:xfrm>
            <a:off x="579201"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chemeClr val="bg1"/>
                </a:solidFill>
              </a:rPr>
              <a:t>© Cornerstone Barristers · cornerstonebarristers.com · @cornerstonebarr</a:t>
            </a:r>
          </a:p>
        </p:txBody>
      </p:sp>
      <p:pic>
        <p:nvPicPr>
          <p:cNvPr id="3" name="Graphic 2">
            <a:extLst>
              <a:ext uri="{FF2B5EF4-FFF2-40B4-BE49-F238E27FC236}">
                <a16:creationId xmlns:a16="http://schemas.microsoft.com/office/drawing/2014/main" id="{EA38D24E-3EFA-58B1-0426-258BD1BAB05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117075" y="1036240"/>
            <a:ext cx="2659678" cy="380720"/>
          </a:xfrm>
          <a:prstGeom prst="rect">
            <a:avLst/>
          </a:prstGeom>
        </p:spPr>
      </p:pic>
      <p:pic>
        <p:nvPicPr>
          <p:cNvPr id="6" name="Graphic 5">
            <a:extLst>
              <a:ext uri="{FF2B5EF4-FFF2-40B4-BE49-F238E27FC236}">
                <a16:creationId xmlns:a16="http://schemas.microsoft.com/office/drawing/2014/main" id="{A0E4AB4A-2DE8-3F54-5BB4-E15B6FC1E95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5400000">
            <a:off x="7108561" y="5066068"/>
            <a:ext cx="2659678" cy="380720"/>
          </a:xfrm>
          <a:prstGeom prst="rect">
            <a:avLst/>
          </a:prstGeom>
        </p:spPr>
      </p:pic>
      <p:sp>
        <p:nvSpPr>
          <p:cNvPr id="2" name="Google Shape;213;p25">
            <a:extLst>
              <a:ext uri="{FF2B5EF4-FFF2-40B4-BE49-F238E27FC236}">
                <a16:creationId xmlns:a16="http://schemas.microsoft.com/office/drawing/2014/main" id="{22C5520D-ADA8-7B6C-A92C-F87D3924FD92}"/>
              </a:ext>
            </a:extLst>
          </p:cNvPr>
          <p:cNvSpPr/>
          <p:nvPr userDrawn="1"/>
        </p:nvSpPr>
        <p:spPr>
          <a:xfrm>
            <a:off x="746539" y="1240824"/>
            <a:ext cx="1432200" cy="14322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 name="Google Shape;214;p25">
            <a:extLst>
              <a:ext uri="{FF2B5EF4-FFF2-40B4-BE49-F238E27FC236}">
                <a16:creationId xmlns:a16="http://schemas.microsoft.com/office/drawing/2014/main" id="{E830B0A3-AA7B-020F-0A28-7A2EA3E4877E}"/>
              </a:ext>
            </a:extLst>
          </p:cNvPr>
          <p:cNvSpPr txBox="1">
            <a:spLocks noGrp="1"/>
          </p:cNvSpPr>
          <p:nvPr>
            <p:ph type="title"/>
          </p:nvPr>
        </p:nvSpPr>
        <p:spPr>
          <a:xfrm>
            <a:off x="705475" y="3075100"/>
            <a:ext cx="6161700" cy="841800"/>
          </a:xfrm>
          <a:prstGeom prst="rect">
            <a:avLst/>
          </a:prstGeom>
        </p:spPr>
        <p:txBody>
          <a:bodyPr spcFirstLastPara="1" wrap="square" lIns="91425" tIns="91425" rIns="91425" bIns="91425" anchor="ctr" anchorCtr="0">
            <a:noAutofit/>
          </a:bodyPr>
          <a:lstStyle>
            <a:lvl1pPr>
              <a:defRPr sz="3200">
                <a:solidFill>
                  <a:schemeClr val="tx1"/>
                </a:solidFill>
              </a:defRPr>
            </a:lvl1pPr>
          </a:lstStyle>
          <a:p>
            <a:pPr marL="0" lvl="0" indent="0" algn="l" rtl="0">
              <a:spcBef>
                <a:spcPts val="0"/>
              </a:spcBef>
              <a:spcAft>
                <a:spcPts val="0"/>
              </a:spcAft>
              <a:buNone/>
            </a:pPr>
            <a:r>
              <a:rPr lang="en" dirty="0"/>
              <a:t>Name of the section</a:t>
            </a:r>
            <a:endParaRPr dirty="0"/>
          </a:p>
        </p:txBody>
      </p:sp>
      <p:sp>
        <p:nvSpPr>
          <p:cNvPr id="8" name="Google Shape;216;p25">
            <a:extLst>
              <a:ext uri="{FF2B5EF4-FFF2-40B4-BE49-F238E27FC236}">
                <a16:creationId xmlns:a16="http://schemas.microsoft.com/office/drawing/2014/main" id="{F27E0EC1-1367-7154-3B4D-885616A44096}"/>
              </a:ext>
            </a:extLst>
          </p:cNvPr>
          <p:cNvSpPr txBox="1">
            <a:spLocks noGrp="1"/>
          </p:cNvSpPr>
          <p:nvPr>
            <p:ph type="subTitle" idx="1"/>
          </p:nvPr>
        </p:nvSpPr>
        <p:spPr>
          <a:xfrm>
            <a:off x="705600" y="3855550"/>
            <a:ext cx="6161700" cy="375000"/>
          </a:xfrm>
          <a:prstGeom prst="rect">
            <a:avLst/>
          </a:prstGeom>
        </p:spPr>
        <p:txBody>
          <a:bodyPr spcFirstLastPara="1" wrap="square" lIns="91425" tIns="91425" rIns="91425" bIns="91425" anchor="t" anchorCtr="0">
            <a:noAutofit/>
          </a:bodyPr>
          <a:lstStyle>
            <a:lvl1pPr>
              <a:defRPr sz="1200">
                <a:solidFill>
                  <a:schemeClr val="tx1"/>
                </a:solidFill>
                <a:latin typeface="+mn-lt"/>
              </a:defRPr>
            </a:lvl1pPr>
          </a:lstStyle>
          <a:p>
            <a:pPr marL="0" lvl="0" indent="0" algn="l" rtl="0">
              <a:spcBef>
                <a:spcPts val="0"/>
              </a:spcBef>
              <a:spcAft>
                <a:spcPts val="0"/>
              </a:spcAft>
              <a:buNone/>
            </a:pPr>
            <a:r>
              <a:rPr lang="en" dirty="0"/>
              <a:t>You can enter a subtitle here if you need it</a:t>
            </a:r>
            <a:endParaRPr dirty="0"/>
          </a:p>
        </p:txBody>
      </p:sp>
      <p:sp>
        <p:nvSpPr>
          <p:cNvPr id="50" name="Text Placeholder 49">
            <a:extLst>
              <a:ext uri="{FF2B5EF4-FFF2-40B4-BE49-F238E27FC236}">
                <a16:creationId xmlns:a16="http://schemas.microsoft.com/office/drawing/2014/main" id="{33C7017C-4B1C-BA88-55D5-818E95549D56}"/>
              </a:ext>
            </a:extLst>
          </p:cNvPr>
          <p:cNvSpPr>
            <a:spLocks noGrp="1"/>
          </p:cNvSpPr>
          <p:nvPr>
            <p:ph type="body" sz="quarter" idx="10" hasCustomPrompt="1"/>
          </p:nvPr>
        </p:nvSpPr>
        <p:spPr>
          <a:xfrm>
            <a:off x="705475" y="1160463"/>
            <a:ext cx="1472575" cy="1512887"/>
          </a:xfrm>
          <a:prstGeom prst="rect">
            <a:avLst/>
          </a:prstGeom>
        </p:spPr>
        <p:txBody>
          <a:bodyPr anchor="ctr"/>
          <a:lstStyle>
            <a:lvl1pPr algn="ctr">
              <a:defRPr sz="6000" b="1">
                <a:solidFill>
                  <a:schemeClr val="tx1"/>
                </a:solidFill>
                <a:latin typeface="+mj-lt"/>
              </a:defRPr>
            </a:lvl1pPr>
          </a:lstStyle>
          <a:p>
            <a:pPr lvl="0"/>
            <a:r>
              <a:rPr lang="en-US" dirty="0"/>
              <a:t>01</a:t>
            </a:r>
            <a:endParaRPr lang="en-GB" dirty="0"/>
          </a:p>
        </p:txBody>
      </p:sp>
    </p:spTree>
    <p:extLst>
      <p:ext uri="{BB962C8B-B14F-4D97-AF65-F5344CB8AC3E}">
        <p14:creationId xmlns:p14="http://schemas.microsoft.com/office/powerpoint/2010/main" val="2494637530"/>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slide" preserve="1" userDrawn="1">
  <p:cSld name="1_Title slide">
    <p:bg>
      <p:bgRef idx="1001">
        <a:schemeClr val="bg2"/>
      </p:bgRef>
    </p:bg>
    <p:spTree>
      <p:nvGrpSpPr>
        <p:cNvPr id="1" name="Shape 8"/>
        <p:cNvGrpSpPr/>
        <p:nvPr/>
      </p:nvGrpSpPr>
      <p:grpSpPr>
        <a:xfrm>
          <a:off x="0" y="0"/>
          <a:ext cx="0" cy="0"/>
          <a:chOff x="0" y="0"/>
          <a:chExt cx="0" cy="0"/>
        </a:xfrm>
      </p:grpSpPr>
      <p:sp>
        <p:nvSpPr>
          <p:cNvPr id="11" name="Google Shape;82;p22">
            <a:extLst>
              <a:ext uri="{FF2B5EF4-FFF2-40B4-BE49-F238E27FC236}">
                <a16:creationId xmlns:a16="http://schemas.microsoft.com/office/drawing/2014/main" id="{12B3DEAE-02BB-A5F8-62B0-14EFEC1219A9}"/>
              </a:ext>
            </a:extLst>
          </p:cNvPr>
          <p:cNvSpPr txBox="1">
            <a:spLocks/>
          </p:cNvSpPr>
          <p:nvPr userDrawn="1"/>
        </p:nvSpPr>
        <p:spPr>
          <a:xfrm>
            <a:off x="579201" y="4697803"/>
            <a:ext cx="4528800" cy="28008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298450" algn="ctr" rtl="0">
              <a:lnSpc>
                <a:spcPct val="100000"/>
              </a:lnSpc>
              <a:spcBef>
                <a:spcPts val="0"/>
              </a:spcBef>
              <a:spcAft>
                <a:spcPts val="0"/>
              </a:spcAft>
              <a:buClr>
                <a:schemeClr val="dk1"/>
              </a:buClr>
              <a:buSzPts val="1100"/>
              <a:buFont typeface="Roboto"/>
              <a:buNone/>
              <a:defRPr sz="1400" b="0" i="0" u="none" strike="noStrike" cap="none">
                <a:solidFill>
                  <a:schemeClr val="dk1"/>
                </a:solidFill>
                <a:latin typeface="Roboto"/>
                <a:ea typeface="Roboto"/>
                <a:cs typeface="Roboto"/>
                <a:sym typeface="Roboto"/>
              </a:defRPr>
            </a:lvl1pPr>
            <a:lvl2pPr marL="914400" marR="0" lvl="1"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2pPr>
            <a:lvl3pPr marL="1371600" marR="0" lvl="2"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3pPr>
            <a:lvl4pPr marL="1828800" marR="0" lvl="3"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4pPr>
            <a:lvl5pPr marL="2286000" marR="0" lvl="4"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5pPr>
            <a:lvl6pPr marL="2743200" marR="0" lvl="5"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6pPr>
            <a:lvl7pPr marL="3200400" marR="0" lvl="6"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7pPr>
            <a:lvl8pPr marL="3657600" marR="0" lvl="7"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8pPr>
            <a:lvl9pPr marL="4114800" marR="0" lvl="8" indent="-298450" algn="ctr" rtl="0">
              <a:lnSpc>
                <a:spcPct val="100000"/>
              </a:lnSpc>
              <a:spcBef>
                <a:spcPts val="0"/>
              </a:spcBef>
              <a:spcAft>
                <a:spcPts val="0"/>
              </a:spcAft>
              <a:buClr>
                <a:schemeClr val="dk1"/>
              </a:buClr>
              <a:buSzPts val="1800"/>
              <a:buFont typeface="Roboto"/>
              <a:buNone/>
              <a:defRPr sz="1800" b="0" i="0" u="none" strike="noStrike" cap="none">
                <a:solidFill>
                  <a:schemeClr val="dk1"/>
                </a:solidFill>
                <a:latin typeface="Roboto"/>
                <a:ea typeface="Roboto"/>
                <a:cs typeface="Roboto"/>
                <a:sym typeface="Roboto"/>
              </a:defRPr>
            </a:lvl9pPr>
          </a:lstStyle>
          <a:p>
            <a:pPr marL="0" indent="0" algn="l"/>
            <a:r>
              <a:rPr lang="en-GB" sz="800" dirty="0">
                <a:solidFill>
                  <a:schemeClr val="bg1"/>
                </a:solidFill>
              </a:rPr>
              <a:t>© Cornerstone Barristers · cornerstonebarristers.com · @cornerstonebarr</a:t>
            </a:r>
          </a:p>
        </p:txBody>
      </p:sp>
      <p:pic>
        <p:nvPicPr>
          <p:cNvPr id="3" name="Graphic 2">
            <a:extLst>
              <a:ext uri="{FF2B5EF4-FFF2-40B4-BE49-F238E27FC236}">
                <a16:creationId xmlns:a16="http://schemas.microsoft.com/office/drawing/2014/main" id="{EA38D24E-3EFA-58B1-0426-258BD1BAB05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117075" y="1036240"/>
            <a:ext cx="2659678" cy="380720"/>
          </a:xfrm>
          <a:prstGeom prst="rect">
            <a:avLst/>
          </a:prstGeom>
        </p:spPr>
      </p:pic>
      <p:pic>
        <p:nvPicPr>
          <p:cNvPr id="6" name="Graphic 5">
            <a:extLst>
              <a:ext uri="{FF2B5EF4-FFF2-40B4-BE49-F238E27FC236}">
                <a16:creationId xmlns:a16="http://schemas.microsoft.com/office/drawing/2014/main" id="{A0E4AB4A-2DE8-3F54-5BB4-E15B6FC1E95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5400000">
            <a:off x="7108561" y="5066068"/>
            <a:ext cx="2659678" cy="380720"/>
          </a:xfrm>
          <a:prstGeom prst="rect">
            <a:avLst/>
          </a:prstGeom>
        </p:spPr>
      </p:pic>
      <p:sp>
        <p:nvSpPr>
          <p:cNvPr id="2" name="Google Shape;213;p25">
            <a:extLst>
              <a:ext uri="{FF2B5EF4-FFF2-40B4-BE49-F238E27FC236}">
                <a16:creationId xmlns:a16="http://schemas.microsoft.com/office/drawing/2014/main" id="{22C5520D-ADA8-7B6C-A92C-F87D3924FD92}"/>
              </a:ext>
            </a:extLst>
          </p:cNvPr>
          <p:cNvSpPr/>
          <p:nvPr userDrawn="1"/>
        </p:nvSpPr>
        <p:spPr>
          <a:xfrm>
            <a:off x="746539" y="1240824"/>
            <a:ext cx="1432200" cy="1432200"/>
          </a:xfrm>
          <a:prstGeom prst="ellipse">
            <a:avLst/>
          </a:prstGeom>
          <a:solidFill>
            <a:srgbClr val="5FC59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 name="Google Shape;214;p25">
            <a:extLst>
              <a:ext uri="{FF2B5EF4-FFF2-40B4-BE49-F238E27FC236}">
                <a16:creationId xmlns:a16="http://schemas.microsoft.com/office/drawing/2014/main" id="{E830B0A3-AA7B-020F-0A28-7A2EA3E4877E}"/>
              </a:ext>
            </a:extLst>
          </p:cNvPr>
          <p:cNvSpPr txBox="1">
            <a:spLocks noGrp="1"/>
          </p:cNvSpPr>
          <p:nvPr>
            <p:ph type="title"/>
          </p:nvPr>
        </p:nvSpPr>
        <p:spPr>
          <a:xfrm>
            <a:off x="705475" y="3075100"/>
            <a:ext cx="6161700" cy="841800"/>
          </a:xfrm>
          <a:prstGeom prst="rect">
            <a:avLst/>
          </a:prstGeom>
        </p:spPr>
        <p:txBody>
          <a:bodyPr spcFirstLastPara="1" wrap="square" lIns="91425" tIns="91425" rIns="91425" bIns="91425" anchor="ctr" anchorCtr="0">
            <a:noAutofit/>
          </a:bodyPr>
          <a:lstStyle>
            <a:lvl1pPr>
              <a:defRPr sz="3200">
                <a:solidFill>
                  <a:schemeClr val="tx1"/>
                </a:solidFill>
              </a:defRPr>
            </a:lvl1pPr>
          </a:lstStyle>
          <a:p>
            <a:pPr marL="0" lvl="0" indent="0" algn="l" rtl="0">
              <a:spcBef>
                <a:spcPts val="0"/>
              </a:spcBef>
              <a:spcAft>
                <a:spcPts val="0"/>
              </a:spcAft>
              <a:buNone/>
            </a:pPr>
            <a:r>
              <a:rPr lang="en" dirty="0"/>
              <a:t>Name of the section</a:t>
            </a:r>
            <a:endParaRPr dirty="0"/>
          </a:p>
        </p:txBody>
      </p:sp>
      <p:sp>
        <p:nvSpPr>
          <p:cNvPr id="8" name="Google Shape;216;p25">
            <a:extLst>
              <a:ext uri="{FF2B5EF4-FFF2-40B4-BE49-F238E27FC236}">
                <a16:creationId xmlns:a16="http://schemas.microsoft.com/office/drawing/2014/main" id="{F27E0EC1-1367-7154-3B4D-885616A44096}"/>
              </a:ext>
            </a:extLst>
          </p:cNvPr>
          <p:cNvSpPr txBox="1">
            <a:spLocks noGrp="1"/>
          </p:cNvSpPr>
          <p:nvPr>
            <p:ph type="subTitle" idx="1"/>
          </p:nvPr>
        </p:nvSpPr>
        <p:spPr>
          <a:xfrm>
            <a:off x="705600" y="3855550"/>
            <a:ext cx="6161700" cy="375000"/>
          </a:xfrm>
          <a:prstGeom prst="rect">
            <a:avLst/>
          </a:prstGeom>
        </p:spPr>
        <p:txBody>
          <a:bodyPr spcFirstLastPara="1" wrap="square" lIns="91425" tIns="91425" rIns="91425" bIns="91425" anchor="t" anchorCtr="0">
            <a:noAutofit/>
          </a:bodyPr>
          <a:lstStyle>
            <a:lvl1pPr>
              <a:defRPr sz="1200">
                <a:solidFill>
                  <a:schemeClr val="tx1"/>
                </a:solidFill>
                <a:latin typeface="+mn-lt"/>
              </a:defRPr>
            </a:lvl1pPr>
          </a:lstStyle>
          <a:p>
            <a:pPr marL="0" lvl="0" indent="0" algn="l" rtl="0">
              <a:spcBef>
                <a:spcPts val="0"/>
              </a:spcBef>
              <a:spcAft>
                <a:spcPts val="0"/>
              </a:spcAft>
              <a:buNone/>
            </a:pPr>
            <a:r>
              <a:rPr lang="en" dirty="0"/>
              <a:t>You can enter a subtitle here if you need it</a:t>
            </a:r>
            <a:endParaRPr dirty="0"/>
          </a:p>
        </p:txBody>
      </p:sp>
      <p:sp>
        <p:nvSpPr>
          <p:cNvPr id="50" name="Text Placeholder 49">
            <a:extLst>
              <a:ext uri="{FF2B5EF4-FFF2-40B4-BE49-F238E27FC236}">
                <a16:creationId xmlns:a16="http://schemas.microsoft.com/office/drawing/2014/main" id="{33C7017C-4B1C-BA88-55D5-818E95549D56}"/>
              </a:ext>
            </a:extLst>
          </p:cNvPr>
          <p:cNvSpPr>
            <a:spLocks noGrp="1"/>
          </p:cNvSpPr>
          <p:nvPr>
            <p:ph type="body" sz="quarter" idx="10" hasCustomPrompt="1"/>
          </p:nvPr>
        </p:nvSpPr>
        <p:spPr>
          <a:xfrm>
            <a:off x="705475" y="1160463"/>
            <a:ext cx="1472575" cy="1512887"/>
          </a:xfrm>
          <a:prstGeom prst="rect">
            <a:avLst/>
          </a:prstGeom>
        </p:spPr>
        <p:txBody>
          <a:bodyPr anchor="ctr"/>
          <a:lstStyle>
            <a:lvl1pPr algn="ctr">
              <a:defRPr sz="6000" b="1">
                <a:solidFill>
                  <a:schemeClr val="tx1"/>
                </a:solidFill>
                <a:latin typeface="+mj-lt"/>
              </a:defRPr>
            </a:lvl1pPr>
          </a:lstStyle>
          <a:p>
            <a:pPr lvl="0"/>
            <a:r>
              <a:rPr lang="en-US" dirty="0"/>
              <a:t>01</a:t>
            </a:r>
            <a:endParaRPr lang="en-GB" dirty="0"/>
          </a:p>
        </p:txBody>
      </p:sp>
    </p:spTree>
    <p:extLst>
      <p:ext uri="{BB962C8B-B14F-4D97-AF65-F5344CB8AC3E}">
        <p14:creationId xmlns:p14="http://schemas.microsoft.com/office/powerpoint/2010/main" val="1413753383"/>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Ref idx="1001">
        <a:schemeClr val="bg1"/>
      </p:bgRef>
    </p:bg>
    <p:spTree>
      <p:nvGrpSpPr>
        <p:cNvPr id="1" name="Shape 5"/>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5" r:id="rId1"/>
    <p:sldLayoutId id="2147483726" r:id="rId2"/>
    <p:sldLayoutId id="2147483727" r:id="rId3"/>
    <p:sldLayoutId id="2147483666" r:id="rId4"/>
    <p:sldLayoutId id="2147483684" r:id="rId5"/>
    <p:sldLayoutId id="2147483724" r:id="rId6"/>
    <p:sldLayoutId id="2147483725" r:id="rId7"/>
    <p:sldLayoutId id="2147483694" r:id="rId8"/>
    <p:sldLayoutId id="2147483728" r:id="rId9"/>
    <p:sldLayoutId id="2147483695" r:id="rId10"/>
    <p:sldLayoutId id="2147483680" r:id="rId11"/>
    <p:sldLayoutId id="2147483701" r:id="rId12"/>
    <p:sldLayoutId id="2147483702" r:id="rId13"/>
    <p:sldLayoutId id="2147483700" r:id="rId14"/>
    <p:sldLayoutId id="2147483681" r:id="rId15"/>
    <p:sldLayoutId id="2147483692" r:id="rId16"/>
    <p:sldLayoutId id="2147483693" r:id="rId17"/>
    <p:sldLayoutId id="2147483691" r:id="rId18"/>
    <p:sldLayoutId id="2147483696" r:id="rId19"/>
    <p:sldLayoutId id="2147483698" r:id="rId20"/>
    <p:sldLayoutId id="2147483699" r:id="rId21"/>
    <p:sldLayoutId id="2147483697" r:id="rId22"/>
    <p:sldLayoutId id="2147483723" r:id="rId23"/>
    <p:sldLayoutId id="2147483685" r:id="rId24"/>
    <p:sldLayoutId id="2147483688" r:id="rId25"/>
    <p:sldLayoutId id="2147483686" r:id="rId26"/>
    <p:sldLayoutId id="2147483690" r:id="rId27"/>
    <p:sldLayoutId id="2147483687" r:id="rId28"/>
    <p:sldLayoutId id="2147483689" r:id="rId29"/>
    <p:sldLayoutId id="2147483703" r:id="rId30"/>
    <p:sldLayoutId id="2147483704" r:id="rId31"/>
    <p:sldLayoutId id="2147483705" r:id="rId32"/>
    <p:sldLayoutId id="2147483706" r:id="rId33"/>
    <p:sldLayoutId id="2147483707" r:id="rId34"/>
    <p:sldLayoutId id="2147483708" r:id="rId35"/>
    <p:sldLayoutId id="2147483709" r:id="rId36"/>
    <p:sldLayoutId id="2147483710" r:id="rId37"/>
    <p:sldLayoutId id="2147483711" r:id="rId38"/>
    <p:sldLayoutId id="2147483712" r:id="rId39"/>
    <p:sldLayoutId id="2147483713" r:id="rId40"/>
    <p:sldLayoutId id="2147483715" r:id="rId41"/>
    <p:sldLayoutId id="2147483716" r:id="rId42"/>
    <p:sldLayoutId id="2147483717" r:id="rId43"/>
    <p:sldLayoutId id="2147483718" r:id="rId44"/>
    <p:sldLayoutId id="2147483719" r:id="rId45"/>
    <p:sldLayoutId id="2147483720" r:id="rId46"/>
    <p:sldLayoutId id="2147483721" r:id="rId47"/>
    <p:sldLayoutId id="2147483722" r:id="rId48"/>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1" i="0" u="none" strike="noStrike" cap="none">
          <a:solidFill>
            <a:srgbClr val="000000"/>
          </a:solidFill>
          <a:latin typeface="Montserrat" panose="02000505000000020004" pitchFamily="2" charset="0"/>
          <a:ea typeface="Montserrat" panose="02000505000000020004" pitchFamily="2" charset="0"/>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3" Type="http://schemas.openxmlformats.org/officeDocument/2006/relationships/hyperlink" Target="mailto:rcalzavara@cornerstonebarristers.com" TargetMode="External"/><Relationship Id="rId2" Type="http://schemas.openxmlformats.org/officeDocument/2006/relationships/hyperlink" Target="mailto:mfeldman@cornerstonebarristers.com" TargetMode="External"/><Relationship Id="rId1" Type="http://schemas.openxmlformats.org/officeDocument/2006/relationships/slideLayout" Target="../slideLayouts/slideLayout30.xml"/><Relationship Id="rId4" Type="http://schemas.openxmlformats.org/officeDocument/2006/relationships/hyperlink" Target="mailto:clerks@cornerstonebarristers.com"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58BAA66-F770-EAA7-19AA-A3301A82C00E}"/>
              </a:ext>
            </a:extLst>
          </p:cNvPr>
          <p:cNvSpPr>
            <a:spLocks noGrp="1"/>
          </p:cNvSpPr>
          <p:nvPr>
            <p:ph type="body" sz="quarter" idx="10"/>
          </p:nvPr>
        </p:nvSpPr>
        <p:spPr/>
        <p:txBody>
          <a:bodyPr/>
          <a:lstStyle/>
          <a:p>
            <a:r>
              <a:rPr lang="en-GB" dirty="0"/>
              <a:t>Housing-related judicial review</a:t>
            </a:r>
          </a:p>
        </p:txBody>
      </p:sp>
      <p:sp>
        <p:nvSpPr>
          <p:cNvPr id="3" name="Text Placeholder 2">
            <a:extLst>
              <a:ext uri="{FF2B5EF4-FFF2-40B4-BE49-F238E27FC236}">
                <a16:creationId xmlns:a16="http://schemas.microsoft.com/office/drawing/2014/main" id="{758E6318-DB98-07D1-B0A8-92C1BB7E716E}"/>
              </a:ext>
            </a:extLst>
          </p:cNvPr>
          <p:cNvSpPr>
            <a:spLocks noGrp="1"/>
          </p:cNvSpPr>
          <p:nvPr>
            <p:ph type="body" sz="quarter" idx="11"/>
          </p:nvPr>
        </p:nvSpPr>
        <p:spPr/>
        <p:txBody>
          <a:bodyPr/>
          <a:lstStyle/>
          <a:p>
            <a:r>
              <a:rPr lang="en-GB" dirty="0"/>
              <a:t>Matthew Feldman, Wayne Beglan and Riccardo Calzavara</a:t>
            </a:r>
          </a:p>
        </p:txBody>
      </p:sp>
      <p:sp>
        <p:nvSpPr>
          <p:cNvPr id="4" name="Text Placeholder 3">
            <a:extLst>
              <a:ext uri="{FF2B5EF4-FFF2-40B4-BE49-F238E27FC236}">
                <a16:creationId xmlns:a16="http://schemas.microsoft.com/office/drawing/2014/main" id="{14DBA231-BC5B-D52B-5238-97AD3F9984D9}"/>
              </a:ext>
            </a:extLst>
          </p:cNvPr>
          <p:cNvSpPr>
            <a:spLocks noGrp="1"/>
          </p:cNvSpPr>
          <p:nvPr>
            <p:ph type="body" sz="quarter" idx="12"/>
          </p:nvPr>
        </p:nvSpPr>
        <p:spPr/>
        <p:txBody>
          <a:bodyPr/>
          <a:lstStyle/>
          <a:p>
            <a:r>
              <a:rPr lang="en-GB" dirty="0"/>
              <a:t>9 October 2023</a:t>
            </a:r>
          </a:p>
        </p:txBody>
      </p:sp>
    </p:spTree>
    <p:extLst>
      <p:ext uri="{BB962C8B-B14F-4D97-AF65-F5344CB8AC3E}">
        <p14:creationId xmlns:p14="http://schemas.microsoft.com/office/powerpoint/2010/main" val="2394569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7C8A17C-D705-B55D-E825-D055CFB0AFED}"/>
              </a:ext>
            </a:extLst>
          </p:cNvPr>
          <p:cNvSpPr>
            <a:spLocks noGrp="1"/>
          </p:cNvSpPr>
          <p:nvPr>
            <p:ph type="body" sz="quarter" idx="10"/>
          </p:nvPr>
        </p:nvSpPr>
        <p:spPr/>
        <p:txBody>
          <a:bodyPr/>
          <a:lstStyle/>
          <a:p>
            <a:r>
              <a:rPr lang="en-US" dirty="0"/>
              <a:t>Case Law Update</a:t>
            </a:r>
            <a:endParaRPr lang="en-GB" dirty="0"/>
          </a:p>
        </p:txBody>
      </p:sp>
    </p:spTree>
    <p:extLst>
      <p:ext uri="{BB962C8B-B14F-4D97-AF65-F5344CB8AC3E}">
        <p14:creationId xmlns:p14="http://schemas.microsoft.com/office/powerpoint/2010/main" val="36782803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5ED70FC-2B96-D9A1-A1AF-2A6A071890B8}"/>
              </a:ext>
            </a:extLst>
          </p:cNvPr>
          <p:cNvSpPr>
            <a:spLocks noGrp="1"/>
          </p:cNvSpPr>
          <p:nvPr>
            <p:ph type="body" sz="quarter" idx="10"/>
          </p:nvPr>
        </p:nvSpPr>
        <p:spPr>
          <a:xfrm>
            <a:off x="720600" y="2404645"/>
            <a:ext cx="7718550" cy="2991575"/>
          </a:xfrm>
        </p:spPr>
        <p:txBody>
          <a:bodyPr/>
          <a:lstStyle/>
          <a:p>
            <a:endParaRPr lang="en-US" sz="1600" dirty="0"/>
          </a:p>
          <a:p>
            <a:r>
              <a:rPr lang="en-US" sz="1600" dirty="0"/>
              <a:t>Whether the local authority’s decision to offer interim accommodation outside its borough to a homeless single mother of six school-age children was unlawful and/or irrational. </a:t>
            </a:r>
            <a:endParaRPr lang="en-GB" sz="1600" dirty="0"/>
          </a:p>
        </p:txBody>
      </p:sp>
      <p:sp>
        <p:nvSpPr>
          <p:cNvPr id="3" name="Text Placeholder 2">
            <a:extLst>
              <a:ext uri="{FF2B5EF4-FFF2-40B4-BE49-F238E27FC236}">
                <a16:creationId xmlns:a16="http://schemas.microsoft.com/office/drawing/2014/main" id="{2CA258AF-C40A-6315-6490-C704ED1C7D26}"/>
              </a:ext>
            </a:extLst>
          </p:cNvPr>
          <p:cNvSpPr>
            <a:spLocks noGrp="1"/>
          </p:cNvSpPr>
          <p:nvPr>
            <p:ph type="body" sz="quarter" idx="12"/>
          </p:nvPr>
        </p:nvSpPr>
        <p:spPr/>
        <p:txBody>
          <a:bodyPr/>
          <a:lstStyle/>
          <a:p>
            <a:r>
              <a:rPr lang="en-US" dirty="0"/>
              <a:t>R(YR) v Lambeth LBC [2022] EWHC 2813 (Admin)</a:t>
            </a:r>
            <a:endParaRPr lang="en-GB" dirty="0"/>
          </a:p>
        </p:txBody>
      </p:sp>
    </p:spTree>
    <p:extLst>
      <p:ext uri="{BB962C8B-B14F-4D97-AF65-F5344CB8AC3E}">
        <p14:creationId xmlns:p14="http://schemas.microsoft.com/office/powerpoint/2010/main" val="32442678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8CAEB7E-065B-813C-0E84-0F65ED98CC5C}"/>
              </a:ext>
            </a:extLst>
          </p:cNvPr>
          <p:cNvSpPr>
            <a:spLocks noGrp="1"/>
          </p:cNvSpPr>
          <p:nvPr>
            <p:ph type="body" sz="quarter" idx="10"/>
          </p:nvPr>
        </p:nvSpPr>
        <p:spPr>
          <a:xfrm>
            <a:off x="712725" y="2486420"/>
            <a:ext cx="7718550" cy="2991575"/>
          </a:xfrm>
        </p:spPr>
        <p:txBody>
          <a:bodyPr/>
          <a:lstStyle/>
          <a:p>
            <a:endParaRPr lang="en-US" sz="1600" dirty="0"/>
          </a:p>
          <a:p>
            <a:r>
              <a:rPr lang="en-US" sz="1600" dirty="0"/>
              <a:t>A challenge based on the local authority’s alleged breach of its obligations under s188(1) of the Housing Act 1996 (‘the Act’), and consideration of the definition of ‘reason to believe’ under that provision. </a:t>
            </a:r>
            <a:endParaRPr lang="en-GB" sz="1600" dirty="0"/>
          </a:p>
        </p:txBody>
      </p:sp>
      <p:sp>
        <p:nvSpPr>
          <p:cNvPr id="3" name="Text Placeholder 2">
            <a:extLst>
              <a:ext uri="{FF2B5EF4-FFF2-40B4-BE49-F238E27FC236}">
                <a16:creationId xmlns:a16="http://schemas.microsoft.com/office/drawing/2014/main" id="{82F3D8F9-F6D7-E859-4DA3-22956FC7BE33}"/>
              </a:ext>
            </a:extLst>
          </p:cNvPr>
          <p:cNvSpPr>
            <a:spLocks noGrp="1"/>
          </p:cNvSpPr>
          <p:nvPr>
            <p:ph type="body" sz="quarter" idx="12"/>
          </p:nvPr>
        </p:nvSpPr>
        <p:spPr/>
        <p:txBody>
          <a:bodyPr/>
          <a:lstStyle/>
          <a:p>
            <a:r>
              <a:rPr lang="en-US" dirty="0"/>
              <a:t>R(</a:t>
            </a:r>
            <a:r>
              <a:rPr lang="en-US" dirty="0" err="1"/>
              <a:t>Yabari</a:t>
            </a:r>
            <a:r>
              <a:rPr lang="en-US" dirty="0"/>
              <a:t>) v Westminster City Council [2023] EWHC 185 (Admin)</a:t>
            </a:r>
            <a:endParaRPr lang="en-GB" dirty="0"/>
          </a:p>
        </p:txBody>
      </p:sp>
    </p:spTree>
    <p:extLst>
      <p:ext uri="{BB962C8B-B14F-4D97-AF65-F5344CB8AC3E}">
        <p14:creationId xmlns:p14="http://schemas.microsoft.com/office/powerpoint/2010/main" val="8817203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55F20A3-633D-AAC7-EB2B-0DB827BD2664}"/>
              </a:ext>
            </a:extLst>
          </p:cNvPr>
          <p:cNvSpPr>
            <a:spLocks noGrp="1"/>
          </p:cNvSpPr>
          <p:nvPr>
            <p:ph type="body" sz="quarter" idx="10"/>
          </p:nvPr>
        </p:nvSpPr>
        <p:spPr>
          <a:xfrm>
            <a:off x="712725" y="2263397"/>
            <a:ext cx="7718550" cy="2991575"/>
          </a:xfrm>
        </p:spPr>
        <p:txBody>
          <a:bodyPr/>
          <a:lstStyle/>
          <a:p>
            <a:endParaRPr lang="en-US" sz="1600" dirty="0"/>
          </a:p>
          <a:p>
            <a:r>
              <a:rPr lang="en-US" sz="1600" dirty="0"/>
              <a:t>Whether the local authority had failed to take reasonable steps to identify or assess the potential needs of a mother of three, and to determine what accommodation would be suitable for her household as required by s188 and s189A of the Act, read with s11 of the Children Act 2004. </a:t>
            </a:r>
            <a:endParaRPr lang="en-GB" sz="1600" dirty="0"/>
          </a:p>
        </p:txBody>
      </p:sp>
      <p:sp>
        <p:nvSpPr>
          <p:cNvPr id="3" name="Text Placeholder 2">
            <a:extLst>
              <a:ext uri="{FF2B5EF4-FFF2-40B4-BE49-F238E27FC236}">
                <a16:creationId xmlns:a16="http://schemas.microsoft.com/office/drawing/2014/main" id="{0FF3023C-81BF-B3E7-B7EC-5958EA07E0D8}"/>
              </a:ext>
            </a:extLst>
          </p:cNvPr>
          <p:cNvSpPr>
            <a:spLocks noGrp="1"/>
          </p:cNvSpPr>
          <p:nvPr>
            <p:ph type="body" sz="quarter" idx="12"/>
          </p:nvPr>
        </p:nvSpPr>
        <p:spPr/>
        <p:txBody>
          <a:bodyPr/>
          <a:lstStyle/>
          <a:p>
            <a:r>
              <a:rPr lang="en-GB" dirty="0"/>
              <a:t>UO v Redbridge LBC [2023] EWHC 1355 (Admin)</a:t>
            </a:r>
          </a:p>
        </p:txBody>
      </p:sp>
    </p:spTree>
    <p:extLst>
      <p:ext uri="{BB962C8B-B14F-4D97-AF65-F5344CB8AC3E}">
        <p14:creationId xmlns:p14="http://schemas.microsoft.com/office/powerpoint/2010/main" val="4931540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5DCD2E0-AB27-8AFC-35E4-73C5DC5FA6F8}"/>
              </a:ext>
            </a:extLst>
          </p:cNvPr>
          <p:cNvSpPr>
            <a:spLocks noGrp="1"/>
          </p:cNvSpPr>
          <p:nvPr>
            <p:ph type="body" sz="quarter" idx="10"/>
          </p:nvPr>
        </p:nvSpPr>
        <p:spPr>
          <a:xfrm>
            <a:off x="712725" y="2345172"/>
            <a:ext cx="7718550" cy="2991575"/>
          </a:xfrm>
        </p:spPr>
        <p:txBody>
          <a:bodyPr/>
          <a:lstStyle/>
          <a:p>
            <a:endParaRPr lang="en-US" sz="1600" dirty="0"/>
          </a:p>
          <a:p>
            <a:r>
              <a:rPr lang="en-US" sz="1600" dirty="0"/>
              <a:t>Consideration of the relationship between s189B and s193 of the Act, and whether it was possible that accommodation which it was not reasonable to expect a person to occupy might nevertheless be ‘suitable accommodation’ for the purposes of the duty under s193(2) of the Act. </a:t>
            </a:r>
            <a:endParaRPr lang="en-GB" sz="1600" dirty="0"/>
          </a:p>
        </p:txBody>
      </p:sp>
      <p:sp>
        <p:nvSpPr>
          <p:cNvPr id="3" name="Text Placeholder 2">
            <a:extLst>
              <a:ext uri="{FF2B5EF4-FFF2-40B4-BE49-F238E27FC236}">
                <a16:creationId xmlns:a16="http://schemas.microsoft.com/office/drawing/2014/main" id="{20793F2F-8FDA-3FB0-FAA9-DB01F27CE7DB}"/>
              </a:ext>
            </a:extLst>
          </p:cNvPr>
          <p:cNvSpPr>
            <a:spLocks noGrp="1"/>
          </p:cNvSpPr>
          <p:nvPr>
            <p:ph type="body" sz="quarter" idx="12"/>
          </p:nvPr>
        </p:nvSpPr>
        <p:spPr/>
        <p:txBody>
          <a:bodyPr/>
          <a:lstStyle/>
          <a:p>
            <a:r>
              <a:rPr lang="nn-NO" dirty="0"/>
              <a:t>R(Ahamed) v Haringey LBC [2023] EWCA Civ 975</a:t>
            </a:r>
            <a:endParaRPr lang="en-GB" dirty="0"/>
          </a:p>
        </p:txBody>
      </p:sp>
    </p:spTree>
    <p:extLst>
      <p:ext uri="{BB962C8B-B14F-4D97-AF65-F5344CB8AC3E}">
        <p14:creationId xmlns:p14="http://schemas.microsoft.com/office/powerpoint/2010/main" val="18000156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0CED7E3-1EC8-0EDD-CFA5-25F97674FCDF}"/>
              </a:ext>
            </a:extLst>
          </p:cNvPr>
          <p:cNvSpPr>
            <a:spLocks noGrp="1"/>
          </p:cNvSpPr>
          <p:nvPr>
            <p:ph type="body" sz="quarter" idx="10"/>
          </p:nvPr>
        </p:nvSpPr>
        <p:spPr>
          <a:xfrm>
            <a:off x="719869" y="2151925"/>
            <a:ext cx="7718550" cy="2991575"/>
          </a:xfrm>
        </p:spPr>
        <p:txBody>
          <a:bodyPr/>
          <a:lstStyle/>
          <a:p>
            <a:r>
              <a:rPr lang="en-US" sz="1600" dirty="0"/>
              <a:t>When should a court make a mandatory order against a local authority to enforce a duty owed to a homeless person under s193(2) of the Act?  Should the court take account of either (a) budgetary constraints imposed on the housing authority, or (b) the availability of housing under a non-secure tenancy under Part VII of the Act? </a:t>
            </a:r>
          </a:p>
          <a:p>
            <a:endParaRPr lang="en-US" sz="1600" dirty="0"/>
          </a:p>
          <a:p>
            <a:r>
              <a:rPr lang="en-US" sz="1600" dirty="0"/>
              <a:t>Decision of the Supreme Court awaited. </a:t>
            </a:r>
          </a:p>
          <a:p>
            <a:endParaRPr lang="en-GB" dirty="0"/>
          </a:p>
        </p:txBody>
      </p:sp>
      <p:sp>
        <p:nvSpPr>
          <p:cNvPr id="3" name="Text Placeholder 2">
            <a:extLst>
              <a:ext uri="{FF2B5EF4-FFF2-40B4-BE49-F238E27FC236}">
                <a16:creationId xmlns:a16="http://schemas.microsoft.com/office/drawing/2014/main" id="{6032A5C7-965A-4331-1A8D-1216461D6B72}"/>
              </a:ext>
            </a:extLst>
          </p:cNvPr>
          <p:cNvSpPr>
            <a:spLocks noGrp="1"/>
          </p:cNvSpPr>
          <p:nvPr>
            <p:ph type="body" sz="quarter" idx="12"/>
          </p:nvPr>
        </p:nvSpPr>
        <p:spPr/>
        <p:txBody>
          <a:bodyPr/>
          <a:lstStyle/>
          <a:p>
            <a:r>
              <a:rPr lang="pt-BR" dirty="0"/>
              <a:t>R(Imam) v Croydon LBC [2022] QB 604</a:t>
            </a:r>
            <a:endParaRPr lang="en-GB" dirty="0"/>
          </a:p>
        </p:txBody>
      </p:sp>
    </p:spTree>
    <p:extLst>
      <p:ext uri="{BB962C8B-B14F-4D97-AF65-F5344CB8AC3E}">
        <p14:creationId xmlns:p14="http://schemas.microsoft.com/office/powerpoint/2010/main" val="10118110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68453BA-6C3C-97F5-EFE4-1FCFE736BC23}"/>
              </a:ext>
            </a:extLst>
          </p:cNvPr>
          <p:cNvSpPr>
            <a:spLocks noGrp="1"/>
          </p:cNvSpPr>
          <p:nvPr>
            <p:ph type="body" sz="quarter" idx="10"/>
          </p:nvPr>
        </p:nvSpPr>
        <p:spPr/>
        <p:txBody>
          <a:bodyPr/>
          <a:lstStyle/>
          <a:p>
            <a:r>
              <a:rPr lang="en-US" dirty="0"/>
              <a:t>Procedural Update</a:t>
            </a:r>
            <a:endParaRPr lang="en-GB" dirty="0"/>
          </a:p>
        </p:txBody>
      </p:sp>
    </p:spTree>
    <p:extLst>
      <p:ext uri="{BB962C8B-B14F-4D97-AF65-F5344CB8AC3E}">
        <p14:creationId xmlns:p14="http://schemas.microsoft.com/office/powerpoint/2010/main" val="39684315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44FA102-D40B-F0E6-B6E9-B6D70F2AC8AB}"/>
              </a:ext>
            </a:extLst>
          </p:cNvPr>
          <p:cNvSpPr>
            <a:spLocks noGrp="1"/>
          </p:cNvSpPr>
          <p:nvPr>
            <p:ph type="body" sz="quarter" idx="12"/>
          </p:nvPr>
        </p:nvSpPr>
        <p:spPr/>
        <p:txBody>
          <a:bodyPr/>
          <a:lstStyle/>
          <a:p>
            <a:r>
              <a:rPr lang="en-US" sz="1800" dirty="0"/>
              <a:t>Procedural Update – The Administrative Court Guide October 2023</a:t>
            </a:r>
            <a:endParaRPr lang="en-GB" sz="1800" dirty="0"/>
          </a:p>
        </p:txBody>
      </p:sp>
      <p:sp>
        <p:nvSpPr>
          <p:cNvPr id="3" name="Text Placeholder 2">
            <a:extLst>
              <a:ext uri="{FF2B5EF4-FFF2-40B4-BE49-F238E27FC236}">
                <a16:creationId xmlns:a16="http://schemas.microsoft.com/office/drawing/2014/main" id="{A4EB6548-344D-CC2B-BA31-0D0625FA1C13}"/>
              </a:ext>
            </a:extLst>
          </p:cNvPr>
          <p:cNvSpPr>
            <a:spLocks noGrp="1"/>
          </p:cNvSpPr>
          <p:nvPr>
            <p:ph type="body" sz="quarter" idx="13"/>
          </p:nvPr>
        </p:nvSpPr>
        <p:spPr/>
        <p:txBody>
          <a:bodyPr/>
          <a:lstStyle/>
          <a:p>
            <a:r>
              <a:rPr lang="en-US" sz="1400" dirty="0"/>
              <a:t>Procedural </a:t>
            </a:r>
            <a:r>
              <a:rPr lang="en-US" sz="1400" dirty="0" err="1"/>
              <a:t>Rigour</a:t>
            </a:r>
            <a:r>
              <a:rPr lang="en-US" sz="1400" dirty="0"/>
              <a:t> – para 2 of the Guide</a:t>
            </a:r>
            <a:endParaRPr lang="en-GB" sz="1400" dirty="0"/>
          </a:p>
        </p:txBody>
      </p:sp>
      <p:sp>
        <p:nvSpPr>
          <p:cNvPr id="4" name="Text Placeholder 3">
            <a:extLst>
              <a:ext uri="{FF2B5EF4-FFF2-40B4-BE49-F238E27FC236}">
                <a16:creationId xmlns:a16="http://schemas.microsoft.com/office/drawing/2014/main" id="{7F1E35DC-4DC0-ED20-0395-0289BC3B77AF}"/>
              </a:ext>
            </a:extLst>
          </p:cNvPr>
          <p:cNvSpPr>
            <a:spLocks noGrp="1"/>
          </p:cNvSpPr>
          <p:nvPr>
            <p:ph type="body" sz="quarter" idx="14"/>
          </p:nvPr>
        </p:nvSpPr>
        <p:spPr/>
        <p:txBody>
          <a:bodyPr/>
          <a:lstStyle/>
          <a:p>
            <a:r>
              <a:rPr lang="en-US" sz="1400" dirty="0"/>
              <a:t>Filing documents with the Court – para 7.8.11 </a:t>
            </a:r>
            <a:endParaRPr lang="en-GB" sz="1400" dirty="0"/>
          </a:p>
        </p:txBody>
      </p:sp>
      <p:sp>
        <p:nvSpPr>
          <p:cNvPr id="5" name="Text Placeholder 4">
            <a:extLst>
              <a:ext uri="{FF2B5EF4-FFF2-40B4-BE49-F238E27FC236}">
                <a16:creationId xmlns:a16="http://schemas.microsoft.com/office/drawing/2014/main" id="{E7CDEB5F-2DC6-A71F-E5B7-C1F5CC5A6D42}"/>
              </a:ext>
            </a:extLst>
          </p:cNvPr>
          <p:cNvSpPr>
            <a:spLocks noGrp="1"/>
          </p:cNvSpPr>
          <p:nvPr>
            <p:ph type="body" sz="quarter" idx="15"/>
          </p:nvPr>
        </p:nvSpPr>
        <p:spPr/>
        <p:txBody>
          <a:bodyPr/>
          <a:lstStyle/>
          <a:p>
            <a:endParaRPr lang="en-US" sz="1400" dirty="0"/>
          </a:p>
          <a:p>
            <a:r>
              <a:rPr lang="en-US" sz="1400" dirty="0"/>
              <a:t>Requests for further information – para 7.6.2</a:t>
            </a:r>
          </a:p>
          <a:p>
            <a:endParaRPr lang="en-GB" sz="1400" dirty="0"/>
          </a:p>
        </p:txBody>
      </p:sp>
      <p:sp>
        <p:nvSpPr>
          <p:cNvPr id="6" name="Text Placeholder 5">
            <a:extLst>
              <a:ext uri="{FF2B5EF4-FFF2-40B4-BE49-F238E27FC236}">
                <a16:creationId xmlns:a16="http://schemas.microsoft.com/office/drawing/2014/main" id="{7EF14EAA-2AD7-AC21-8636-627872C7842A}"/>
              </a:ext>
            </a:extLst>
          </p:cNvPr>
          <p:cNvSpPr>
            <a:spLocks noGrp="1"/>
          </p:cNvSpPr>
          <p:nvPr>
            <p:ph type="body" sz="quarter" idx="19"/>
          </p:nvPr>
        </p:nvSpPr>
        <p:spPr/>
        <p:txBody>
          <a:bodyPr/>
          <a:lstStyle/>
          <a:p>
            <a:r>
              <a:rPr lang="en-US" sz="1200" dirty="0"/>
              <a:t>Anonymity, orders for non-disclosure, and open justice – paras 7.12.1 to 7.12.11</a:t>
            </a:r>
            <a:endParaRPr lang="en-GB" sz="1200" dirty="0"/>
          </a:p>
        </p:txBody>
      </p:sp>
      <p:sp>
        <p:nvSpPr>
          <p:cNvPr id="7" name="Text Placeholder 6">
            <a:extLst>
              <a:ext uri="{FF2B5EF4-FFF2-40B4-BE49-F238E27FC236}">
                <a16:creationId xmlns:a16="http://schemas.microsoft.com/office/drawing/2014/main" id="{71041021-ED69-EFBC-0C2A-2D1914BF541B}"/>
              </a:ext>
            </a:extLst>
          </p:cNvPr>
          <p:cNvSpPr>
            <a:spLocks noGrp="1"/>
          </p:cNvSpPr>
          <p:nvPr>
            <p:ph type="body" sz="quarter" idx="20"/>
          </p:nvPr>
        </p:nvSpPr>
        <p:spPr/>
        <p:txBody>
          <a:bodyPr/>
          <a:lstStyle/>
          <a:p>
            <a:r>
              <a:rPr lang="en-US" sz="1400" dirty="0"/>
              <a:t>Directions for substantive hearing – para 10.1.6</a:t>
            </a:r>
            <a:endParaRPr lang="en-GB" sz="1400" dirty="0"/>
          </a:p>
        </p:txBody>
      </p:sp>
      <p:sp>
        <p:nvSpPr>
          <p:cNvPr id="8" name="Text Placeholder 7">
            <a:extLst>
              <a:ext uri="{FF2B5EF4-FFF2-40B4-BE49-F238E27FC236}">
                <a16:creationId xmlns:a16="http://schemas.microsoft.com/office/drawing/2014/main" id="{9EFF0BFA-3253-DA57-EE40-644C9E9060E4}"/>
              </a:ext>
            </a:extLst>
          </p:cNvPr>
          <p:cNvSpPr>
            <a:spLocks noGrp="1"/>
          </p:cNvSpPr>
          <p:nvPr>
            <p:ph type="body" sz="quarter" idx="21"/>
          </p:nvPr>
        </p:nvSpPr>
        <p:spPr/>
        <p:txBody>
          <a:bodyPr/>
          <a:lstStyle/>
          <a:p>
            <a:r>
              <a:rPr lang="en-US" sz="1400" dirty="0"/>
              <a:t>Applying to attend a hearing remotely – para 14.5</a:t>
            </a:r>
            <a:endParaRPr lang="en-GB" sz="1400" dirty="0"/>
          </a:p>
        </p:txBody>
      </p:sp>
      <p:sp>
        <p:nvSpPr>
          <p:cNvPr id="9" name="Text Placeholder 8">
            <a:extLst>
              <a:ext uri="{FF2B5EF4-FFF2-40B4-BE49-F238E27FC236}">
                <a16:creationId xmlns:a16="http://schemas.microsoft.com/office/drawing/2014/main" id="{9499D370-3625-28FB-34E9-0A6ECF4A41AC}"/>
              </a:ext>
            </a:extLst>
          </p:cNvPr>
          <p:cNvSpPr>
            <a:spLocks noGrp="1"/>
          </p:cNvSpPr>
          <p:nvPr>
            <p:ph type="body" sz="quarter" idx="22"/>
          </p:nvPr>
        </p:nvSpPr>
        <p:spPr/>
        <p:txBody>
          <a:bodyPr/>
          <a:lstStyle/>
          <a:p>
            <a:r>
              <a:rPr lang="en-US" sz="1400" dirty="0"/>
              <a:t>Evidence – dispute of fact – para 11.2.3</a:t>
            </a:r>
            <a:endParaRPr lang="en-GB" sz="1400" dirty="0"/>
          </a:p>
        </p:txBody>
      </p:sp>
      <p:sp>
        <p:nvSpPr>
          <p:cNvPr id="10" name="Text Placeholder 9">
            <a:extLst>
              <a:ext uri="{FF2B5EF4-FFF2-40B4-BE49-F238E27FC236}">
                <a16:creationId xmlns:a16="http://schemas.microsoft.com/office/drawing/2014/main" id="{A48773B8-F474-374C-8592-F59FA1D005B1}"/>
              </a:ext>
            </a:extLst>
          </p:cNvPr>
          <p:cNvSpPr>
            <a:spLocks noGrp="1"/>
          </p:cNvSpPr>
          <p:nvPr>
            <p:ph type="body" sz="quarter" idx="23"/>
          </p:nvPr>
        </p:nvSpPr>
        <p:spPr/>
        <p:txBody>
          <a:bodyPr/>
          <a:lstStyle/>
          <a:p>
            <a:endParaRPr lang="en-GB" sz="1400" dirty="0"/>
          </a:p>
          <a:p>
            <a:r>
              <a:rPr lang="en-GB" sz="1400" dirty="0"/>
              <a:t>Redactions – para 15.5.3</a:t>
            </a:r>
          </a:p>
          <a:p>
            <a:endParaRPr lang="en-GB" sz="1400" dirty="0"/>
          </a:p>
        </p:txBody>
      </p:sp>
    </p:spTree>
    <p:extLst>
      <p:ext uri="{BB962C8B-B14F-4D97-AF65-F5344CB8AC3E}">
        <p14:creationId xmlns:p14="http://schemas.microsoft.com/office/powerpoint/2010/main" val="1855571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P spid="5" grpId="0" build="p"/>
      <p:bldP spid="6" grpId="0" build="p"/>
      <p:bldP spid="7" grpId="0" build="p"/>
      <p:bldP spid="8" grpId="0" build="p"/>
      <p:bldP spid="9" grpId="0" build="p"/>
      <p:bldP spid="10"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7FB1BE5-334F-7A19-650C-98E52CDB0DAF}"/>
              </a:ext>
            </a:extLst>
          </p:cNvPr>
          <p:cNvSpPr>
            <a:spLocks noGrp="1"/>
          </p:cNvSpPr>
          <p:nvPr>
            <p:ph type="title"/>
          </p:nvPr>
        </p:nvSpPr>
        <p:spPr/>
        <p:txBody>
          <a:bodyPr/>
          <a:lstStyle/>
          <a:p>
            <a:r>
              <a:rPr lang="en-GB" dirty="0"/>
              <a:t>Enforcing the main housing duty</a:t>
            </a:r>
          </a:p>
        </p:txBody>
      </p:sp>
      <p:sp>
        <p:nvSpPr>
          <p:cNvPr id="7" name="Subtitle 6">
            <a:extLst>
              <a:ext uri="{FF2B5EF4-FFF2-40B4-BE49-F238E27FC236}">
                <a16:creationId xmlns:a16="http://schemas.microsoft.com/office/drawing/2014/main" id="{B0F45BDB-CD86-2F30-D6AC-E951ACB08DF4}"/>
              </a:ext>
            </a:extLst>
          </p:cNvPr>
          <p:cNvSpPr>
            <a:spLocks noGrp="1"/>
          </p:cNvSpPr>
          <p:nvPr>
            <p:ph type="subTitle" idx="1"/>
          </p:nvPr>
        </p:nvSpPr>
        <p:spPr>
          <a:xfrm>
            <a:off x="705475" y="3916900"/>
            <a:ext cx="6161700" cy="375000"/>
          </a:xfrm>
        </p:spPr>
        <p:txBody>
          <a:bodyPr/>
          <a:lstStyle/>
          <a:p>
            <a:r>
              <a:rPr lang="en-GB" b="1" dirty="0">
                <a:solidFill>
                  <a:srgbClr val="F05AA0"/>
                </a:solidFill>
                <a:latin typeface="+mj-lt"/>
              </a:rPr>
              <a:t>Riccardo Calzavara</a:t>
            </a:r>
          </a:p>
        </p:txBody>
      </p:sp>
      <p:sp>
        <p:nvSpPr>
          <p:cNvPr id="8" name="Text Placeholder 7">
            <a:extLst>
              <a:ext uri="{FF2B5EF4-FFF2-40B4-BE49-F238E27FC236}">
                <a16:creationId xmlns:a16="http://schemas.microsoft.com/office/drawing/2014/main" id="{A923E6AE-3191-11F1-51A4-948888A8DAC2}"/>
              </a:ext>
            </a:extLst>
          </p:cNvPr>
          <p:cNvSpPr>
            <a:spLocks noGrp="1"/>
          </p:cNvSpPr>
          <p:nvPr>
            <p:ph type="body" sz="quarter" idx="10"/>
          </p:nvPr>
        </p:nvSpPr>
        <p:spPr/>
        <p:txBody>
          <a:bodyPr/>
          <a:lstStyle/>
          <a:p>
            <a:r>
              <a:rPr lang="en-GB" dirty="0"/>
              <a:t>03</a:t>
            </a:r>
          </a:p>
        </p:txBody>
      </p:sp>
    </p:spTree>
    <p:extLst>
      <p:ext uri="{BB962C8B-B14F-4D97-AF65-F5344CB8AC3E}">
        <p14:creationId xmlns:p14="http://schemas.microsoft.com/office/powerpoint/2010/main" val="4853822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988A4D7-E9C9-43C6-15B4-CAD01C8AB40F}"/>
              </a:ext>
            </a:extLst>
          </p:cNvPr>
          <p:cNvSpPr>
            <a:spLocks noGrp="1"/>
          </p:cNvSpPr>
          <p:nvPr>
            <p:ph type="body" sz="quarter" idx="10"/>
          </p:nvPr>
        </p:nvSpPr>
        <p:spPr/>
        <p:txBody>
          <a:bodyPr/>
          <a:lstStyle/>
          <a:p>
            <a:pPr algn="just">
              <a:lnSpc>
                <a:spcPct val="114000"/>
              </a:lnSpc>
            </a:pPr>
            <a:r>
              <a:rPr lang="en-GB" sz="1600" dirty="0"/>
              <a:t>“(1) This section applies where — </a:t>
            </a:r>
          </a:p>
          <a:p>
            <a:pPr algn="just">
              <a:lnSpc>
                <a:spcPct val="114000"/>
              </a:lnSpc>
            </a:pPr>
            <a:r>
              <a:rPr lang="en-GB" sz="1600" dirty="0"/>
              <a:t>(a) the local housing authority —</a:t>
            </a:r>
          </a:p>
          <a:p>
            <a:pPr algn="just">
              <a:lnSpc>
                <a:spcPct val="114000"/>
              </a:lnSpc>
            </a:pPr>
            <a:r>
              <a:rPr lang="en-GB" sz="1600" dirty="0"/>
              <a:t>(</a:t>
            </a:r>
            <a:r>
              <a:rPr lang="en-GB" sz="1600" dirty="0" err="1"/>
              <a:t>i</a:t>
            </a:r>
            <a:r>
              <a:rPr lang="en-GB" sz="1600" dirty="0"/>
              <a:t>) are satisfied that an applicant is homeless and eligible for assistance, and</a:t>
            </a:r>
          </a:p>
          <a:p>
            <a:pPr algn="just">
              <a:lnSpc>
                <a:spcPct val="114000"/>
              </a:lnSpc>
            </a:pPr>
            <a:r>
              <a:rPr lang="en-GB" sz="1600" dirty="0"/>
              <a:t>(ii) are not satisfied that the applicant became homeless intentionally,</a:t>
            </a:r>
          </a:p>
          <a:p>
            <a:pPr algn="just">
              <a:lnSpc>
                <a:spcPct val="114000"/>
              </a:lnSpc>
            </a:pPr>
            <a:r>
              <a:rPr lang="en-GB" sz="1600" dirty="0"/>
              <a:t>(b) the authority are also satisfied that the applicant has a priority need, and</a:t>
            </a:r>
          </a:p>
          <a:p>
            <a:pPr algn="just">
              <a:lnSpc>
                <a:spcPct val="114000"/>
              </a:lnSpc>
            </a:pPr>
            <a:r>
              <a:rPr lang="en-GB" sz="1600" dirty="0"/>
              <a:t>(c) the authority's duty to the applicant under section 189B(2) has come to an end.</a:t>
            </a:r>
          </a:p>
          <a:p>
            <a:pPr algn="just">
              <a:lnSpc>
                <a:spcPct val="114000"/>
              </a:lnSpc>
            </a:pPr>
            <a:r>
              <a:rPr lang="en-GB" sz="1600" dirty="0"/>
              <a:t>[…] </a:t>
            </a:r>
          </a:p>
          <a:p>
            <a:pPr algn="just">
              <a:lnSpc>
                <a:spcPct val="114000"/>
              </a:lnSpc>
            </a:pPr>
            <a:r>
              <a:rPr lang="en-GB" sz="1600" dirty="0"/>
              <a:t>(2) Unless the authority refer the application to another local housing authority (see section 198), they shall secure that accommodation is available for occupation by the applicant.”</a:t>
            </a:r>
          </a:p>
        </p:txBody>
      </p:sp>
      <p:sp>
        <p:nvSpPr>
          <p:cNvPr id="3" name="Text Placeholder 2">
            <a:extLst>
              <a:ext uri="{FF2B5EF4-FFF2-40B4-BE49-F238E27FC236}">
                <a16:creationId xmlns:a16="http://schemas.microsoft.com/office/drawing/2014/main" id="{1FC15B8C-160C-9009-1CCE-7445305DCE0D}"/>
              </a:ext>
            </a:extLst>
          </p:cNvPr>
          <p:cNvSpPr>
            <a:spLocks noGrp="1"/>
          </p:cNvSpPr>
          <p:nvPr>
            <p:ph type="body" sz="quarter" idx="12"/>
          </p:nvPr>
        </p:nvSpPr>
        <p:spPr/>
        <p:txBody>
          <a:bodyPr/>
          <a:lstStyle/>
          <a:p>
            <a:r>
              <a:rPr lang="en-GB" dirty="0"/>
              <a:t>The main housing duty</a:t>
            </a:r>
          </a:p>
        </p:txBody>
      </p:sp>
    </p:spTree>
    <p:extLst>
      <p:ext uri="{BB962C8B-B14F-4D97-AF65-F5344CB8AC3E}">
        <p14:creationId xmlns:p14="http://schemas.microsoft.com/office/powerpoint/2010/main" val="26421330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7FB1BE5-334F-7A19-650C-98E52CDB0DAF}"/>
              </a:ext>
            </a:extLst>
          </p:cNvPr>
          <p:cNvSpPr>
            <a:spLocks noGrp="1"/>
          </p:cNvSpPr>
          <p:nvPr>
            <p:ph type="title"/>
          </p:nvPr>
        </p:nvSpPr>
        <p:spPr/>
        <p:txBody>
          <a:bodyPr/>
          <a:lstStyle/>
          <a:p>
            <a:r>
              <a:rPr lang="en-GB" dirty="0"/>
              <a:t>Key concepts for a successful defence</a:t>
            </a:r>
          </a:p>
        </p:txBody>
      </p:sp>
      <p:sp>
        <p:nvSpPr>
          <p:cNvPr id="7" name="Subtitle 6">
            <a:extLst>
              <a:ext uri="{FF2B5EF4-FFF2-40B4-BE49-F238E27FC236}">
                <a16:creationId xmlns:a16="http://schemas.microsoft.com/office/drawing/2014/main" id="{B0F45BDB-CD86-2F30-D6AC-E951ACB08DF4}"/>
              </a:ext>
            </a:extLst>
          </p:cNvPr>
          <p:cNvSpPr>
            <a:spLocks noGrp="1"/>
          </p:cNvSpPr>
          <p:nvPr>
            <p:ph type="subTitle" idx="1"/>
          </p:nvPr>
        </p:nvSpPr>
        <p:spPr>
          <a:xfrm>
            <a:off x="705475" y="3943650"/>
            <a:ext cx="6161700" cy="375000"/>
          </a:xfrm>
        </p:spPr>
        <p:txBody>
          <a:bodyPr/>
          <a:lstStyle/>
          <a:p>
            <a:r>
              <a:rPr lang="en-GB" b="1" dirty="0">
                <a:solidFill>
                  <a:srgbClr val="F05AA0"/>
                </a:solidFill>
                <a:latin typeface="+mj-lt"/>
              </a:rPr>
              <a:t>Wayne </a:t>
            </a:r>
            <a:r>
              <a:rPr lang="en-GB" b="1" dirty="0" err="1">
                <a:solidFill>
                  <a:srgbClr val="F05AA0"/>
                </a:solidFill>
                <a:latin typeface="+mj-lt"/>
              </a:rPr>
              <a:t>Beglan</a:t>
            </a:r>
            <a:endParaRPr lang="en-GB" b="1" dirty="0">
              <a:solidFill>
                <a:srgbClr val="F05AA0"/>
              </a:solidFill>
              <a:latin typeface="+mj-lt"/>
            </a:endParaRPr>
          </a:p>
        </p:txBody>
      </p:sp>
      <p:sp>
        <p:nvSpPr>
          <p:cNvPr id="8" name="Text Placeholder 7">
            <a:extLst>
              <a:ext uri="{FF2B5EF4-FFF2-40B4-BE49-F238E27FC236}">
                <a16:creationId xmlns:a16="http://schemas.microsoft.com/office/drawing/2014/main" id="{A923E6AE-3191-11F1-51A4-948888A8DAC2}"/>
              </a:ext>
            </a:extLst>
          </p:cNvPr>
          <p:cNvSpPr>
            <a:spLocks noGrp="1"/>
          </p:cNvSpPr>
          <p:nvPr>
            <p:ph type="body" sz="quarter" idx="10"/>
          </p:nvPr>
        </p:nvSpPr>
        <p:spPr/>
        <p:txBody>
          <a:bodyPr/>
          <a:lstStyle/>
          <a:p>
            <a:r>
              <a:rPr lang="en-GB" dirty="0"/>
              <a:t>01</a:t>
            </a:r>
          </a:p>
        </p:txBody>
      </p:sp>
    </p:spTree>
    <p:extLst>
      <p:ext uri="{BB962C8B-B14F-4D97-AF65-F5344CB8AC3E}">
        <p14:creationId xmlns:p14="http://schemas.microsoft.com/office/powerpoint/2010/main" val="6882456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988A4D7-E9C9-43C6-15B4-CAD01C8AB40F}"/>
              </a:ext>
            </a:extLst>
          </p:cNvPr>
          <p:cNvSpPr>
            <a:spLocks noGrp="1"/>
          </p:cNvSpPr>
          <p:nvPr>
            <p:ph type="body" sz="quarter" idx="10"/>
          </p:nvPr>
        </p:nvSpPr>
        <p:spPr>
          <a:xfrm>
            <a:off x="712725" y="2218792"/>
            <a:ext cx="7718550" cy="2991575"/>
          </a:xfrm>
        </p:spPr>
        <p:txBody>
          <a:bodyPr/>
          <a:lstStyle/>
          <a:p>
            <a:pPr algn="just">
              <a:lnSpc>
                <a:spcPct val="114000"/>
              </a:lnSpc>
            </a:pPr>
            <a:r>
              <a:rPr lang="en-GB" sz="1600" dirty="0"/>
              <a:t>“Practical realities”: §80.</a:t>
            </a:r>
          </a:p>
          <a:p>
            <a:pPr algn="just">
              <a:lnSpc>
                <a:spcPct val="114000"/>
              </a:lnSpc>
            </a:pPr>
            <a:endParaRPr lang="en-GB" sz="1600" dirty="0"/>
          </a:p>
          <a:p>
            <a:pPr algn="just">
              <a:lnSpc>
                <a:spcPct val="114000"/>
              </a:lnSpc>
            </a:pPr>
            <a:r>
              <a:rPr lang="en-GB" sz="1600" dirty="0"/>
              <a:t>“Although the defendant is in breach of its statutory duty, I have decided, in the exercise of my discretion, that a mandatory order should not be made in the circumstances of this case, for the reasons which I now set out”: §81. </a:t>
            </a:r>
          </a:p>
        </p:txBody>
      </p:sp>
      <p:sp>
        <p:nvSpPr>
          <p:cNvPr id="3" name="Text Placeholder 2">
            <a:extLst>
              <a:ext uri="{FF2B5EF4-FFF2-40B4-BE49-F238E27FC236}">
                <a16:creationId xmlns:a16="http://schemas.microsoft.com/office/drawing/2014/main" id="{1FC15B8C-160C-9009-1CCE-7445305DCE0D}"/>
              </a:ext>
            </a:extLst>
          </p:cNvPr>
          <p:cNvSpPr>
            <a:spLocks noGrp="1"/>
          </p:cNvSpPr>
          <p:nvPr>
            <p:ph type="body" sz="quarter" idx="12"/>
          </p:nvPr>
        </p:nvSpPr>
        <p:spPr/>
        <p:txBody>
          <a:bodyPr/>
          <a:lstStyle/>
          <a:p>
            <a:pPr algn="just"/>
            <a:r>
              <a:rPr lang="en-GB" i="1" dirty="0"/>
              <a:t>R (Imam) v Croydon LBC </a:t>
            </a:r>
            <a:r>
              <a:rPr lang="en-GB" dirty="0"/>
              <a:t>[2021] HLR 44, QB</a:t>
            </a:r>
          </a:p>
        </p:txBody>
      </p:sp>
    </p:spTree>
    <p:extLst>
      <p:ext uri="{BB962C8B-B14F-4D97-AF65-F5344CB8AC3E}">
        <p14:creationId xmlns:p14="http://schemas.microsoft.com/office/powerpoint/2010/main" val="6840922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988A4D7-E9C9-43C6-15B4-CAD01C8AB40F}"/>
              </a:ext>
            </a:extLst>
          </p:cNvPr>
          <p:cNvSpPr>
            <a:spLocks noGrp="1"/>
          </p:cNvSpPr>
          <p:nvPr>
            <p:ph type="body" sz="quarter" idx="10"/>
          </p:nvPr>
        </p:nvSpPr>
        <p:spPr>
          <a:xfrm>
            <a:off x="712725" y="2151925"/>
            <a:ext cx="7718550" cy="2991575"/>
          </a:xfrm>
        </p:spPr>
        <p:txBody>
          <a:bodyPr/>
          <a:lstStyle/>
          <a:p>
            <a:pPr algn="just">
              <a:lnSpc>
                <a:spcPct val="114000"/>
              </a:lnSpc>
            </a:pPr>
            <a:r>
              <a:rPr lang="en-GB" sz="1600" dirty="0"/>
              <a:t>“Financial constraints and limited housing stock are matters that a local housing authority can take into account in determining whether accommodation is suitable for an applicant […]. But once it has been determined, as it has in these three cases, that accommodation secured for an applicant who is owed the main housing duty is unsuitable, lack of housing stock and lack of resources provide no defence”: §285.</a:t>
            </a:r>
          </a:p>
          <a:p>
            <a:pPr algn="just">
              <a:lnSpc>
                <a:spcPct val="114000"/>
              </a:lnSpc>
            </a:pPr>
            <a:endParaRPr lang="en-GB" sz="1600" dirty="0"/>
          </a:p>
        </p:txBody>
      </p:sp>
      <p:sp>
        <p:nvSpPr>
          <p:cNvPr id="3" name="Text Placeholder 2">
            <a:extLst>
              <a:ext uri="{FF2B5EF4-FFF2-40B4-BE49-F238E27FC236}">
                <a16:creationId xmlns:a16="http://schemas.microsoft.com/office/drawing/2014/main" id="{1FC15B8C-160C-9009-1CCE-7445305DCE0D}"/>
              </a:ext>
            </a:extLst>
          </p:cNvPr>
          <p:cNvSpPr>
            <a:spLocks noGrp="1"/>
          </p:cNvSpPr>
          <p:nvPr>
            <p:ph type="body" sz="quarter" idx="12"/>
          </p:nvPr>
        </p:nvSpPr>
        <p:spPr/>
        <p:txBody>
          <a:bodyPr/>
          <a:lstStyle/>
          <a:p>
            <a:pPr algn="just"/>
            <a:r>
              <a:rPr lang="en-GB" i="1" dirty="0"/>
              <a:t>R (</a:t>
            </a:r>
            <a:r>
              <a:rPr lang="en-GB" i="1" dirty="0" err="1"/>
              <a:t>Elkundi</a:t>
            </a:r>
            <a:r>
              <a:rPr lang="en-GB" i="1" dirty="0"/>
              <a:t>) v Birmingham CC </a:t>
            </a:r>
            <a:r>
              <a:rPr lang="en-GB" dirty="0"/>
              <a:t>[2021] 1 WLR 4031, QB</a:t>
            </a:r>
          </a:p>
        </p:txBody>
      </p:sp>
    </p:spTree>
    <p:extLst>
      <p:ext uri="{BB962C8B-B14F-4D97-AF65-F5344CB8AC3E}">
        <p14:creationId xmlns:p14="http://schemas.microsoft.com/office/powerpoint/2010/main" val="22815637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988A4D7-E9C9-43C6-15B4-CAD01C8AB40F}"/>
              </a:ext>
            </a:extLst>
          </p:cNvPr>
          <p:cNvSpPr>
            <a:spLocks noGrp="1"/>
          </p:cNvSpPr>
          <p:nvPr>
            <p:ph type="body" sz="quarter" idx="10"/>
          </p:nvPr>
        </p:nvSpPr>
        <p:spPr>
          <a:xfrm>
            <a:off x="720600" y="2151925"/>
            <a:ext cx="7718550" cy="2991575"/>
          </a:xfrm>
        </p:spPr>
        <p:txBody>
          <a:bodyPr/>
          <a:lstStyle/>
          <a:p>
            <a:pPr algn="just">
              <a:lnSpc>
                <a:spcPct val="114000"/>
              </a:lnSpc>
            </a:pPr>
            <a:r>
              <a:rPr lang="en-GB" sz="1600" dirty="0"/>
              <a:t>“Resources and financial constraints on the housing authority are relevant to whether it is reasonable for a person to continue to occupy accommodation or in assessing whether the current accommodation is suitable. Once a duty is owed, however, and once the current accommodation is found to be unsuitable, financial constraints cannot justify non-compliance with the duty imposed by Parliament and would not of itself justify refusing to grant an appropriate order intended to bring about compliance with the duty”: §131</a:t>
            </a:r>
          </a:p>
        </p:txBody>
      </p:sp>
      <p:sp>
        <p:nvSpPr>
          <p:cNvPr id="3" name="Text Placeholder 2">
            <a:extLst>
              <a:ext uri="{FF2B5EF4-FFF2-40B4-BE49-F238E27FC236}">
                <a16:creationId xmlns:a16="http://schemas.microsoft.com/office/drawing/2014/main" id="{1FC15B8C-160C-9009-1CCE-7445305DCE0D}"/>
              </a:ext>
            </a:extLst>
          </p:cNvPr>
          <p:cNvSpPr>
            <a:spLocks noGrp="1"/>
          </p:cNvSpPr>
          <p:nvPr>
            <p:ph type="body" sz="quarter" idx="12"/>
          </p:nvPr>
        </p:nvSpPr>
        <p:spPr/>
        <p:txBody>
          <a:bodyPr/>
          <a:lstStyle/>
          <a:p>
            <a:pPr algn="just"/>
            <a:r>
              <a:rPr lang="en-GB" i="1" dirty="0"/>
              <a:t>R (</a:t>
            </a:r>
            <a:r>
              <a:rPr lang="en-GB" i="1" dirty="0" err="1"/>
              <a:t>Elkundi</a:t>
            </a:r>
            <a:r>
              <a:rPr lang="en-GB" i="1" dirty="0"/>
              <a:t>) v Birmingham CC </a:t>
            </a:r>
            <a:r>
              <a:rPr lang="en-GB" dirty="0"/>
              <a:t>[2022] QB 604, CA (1)</a:t>
            </a:r>
          </a:p>
        </p:txBody>
      </p:sp>
    </p:spTree>
    <p:extLst>
      <p:ext uri="{BB962C8B-B14F-4D97-AF65-F5344CB8AC3E}">
        <p14:creationId xmlns:p14="http://schemas.microsoft.com/office/powerpoint/2010/main" val="7282615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988A4D7-E9C9-43C6-15B4-CAD01C8AB40F}"/>
              </a:ext>
            </a:extLst>
          </p:cNvPr>
          <p:cNvSpPr>
            <a:spLocks noGrp="1"/>
          </p:cNvSpPr>
          <p:nvPr>
            <p:ph type="body" sz="quarter" idx="10"/>
          </p:nvPr>
        </p:nvSpPr>
        <p:spPr>
          <a:xfrm>
            <a:off x="712725" y="2077543"/>
            <a:ext cx="7718550" cy="2991575"/>
          </a:xfrm>
        </p:spPr>
        <p:txBody>
          <a:bodyPr/>
          <a:lstStyle/>
          <a:p>
            <a:pPr algn="just">
              <a:lnSpc>
                <a:spcPct val="114000"/>
              </a:lnSpc>
            </a:pPr>
            <a:r>
              <a:rPr lang="en-GB" sz="1600" dirty="0"/>
              <a:t>“I consider that the correct approach is to consider whether the local housing authority has taken all reasonable steps to perform the duty. If it has done so, and has not been able to secure suitable accommodation, that may be a good indication that it may not be appropriate to grant a mandatory order as it may not be possible to secure suitable accommodation within a specified time. A local housing authority can, however, be expected to demonstrate what steps it has taken and what the difficulties are”: §134.</a:t>
            </a:r>
          </a:p>
        </p:txBody>
      </p:sp>
      <p:sp>
        <p:nvSpPr>
          <p:cNvPr id="3" name="Text Placeholder 2">
            <a:extLst>
              <a:ext uri="{FF2B5EF4-FFF2-40B4-BE49-F238E27FC236}">
                <a16:creationId xmlns:a16="http://schemas.microsoft.com/office/drawing/2014/main" id="{1FC15B8C-160C-9009-1CCE-7445305DCE0D}"/>
              </a:ext>
            </a:extLst>
          </p:cNvPr>
          <p:cNvSpPr>
            <a:spLocks noGrp="1"/>
          </p:cNvSpPr>
          <p:nvPr>
            <p:ph type="body" sz="quarter" idx="12"/>
          </p:nvPr>
        </p:nvSpPr>
        <p:spPr/>
        <p:txBody>
          <a:bodyPr/>
          <a:lstStyle/>
          <a:p>
            <a:pPr algn="just"/>
            <a:r>
              <a:rPr lang="en-GB" i="1" dirty="0"/>
              <a:t>R (</a:t>
            </a:r>
            <a:r>
              <a:rPr lang="en-GB" i="1" dirty="0" err="1"/>
              <a:t>Elkundi</a:t>
            </a:r>
            <a:r>
              <a:rPr lang="en-GB" i="1" dirty="0"/>
              <a:t>) v Birmingham CC </a:t>
            </a:r>
            <a:r>
              <a:rPr lang="en-GB" dirty="0"/>
              <a:t>[2022] QB 604, CA (2)</a:t>
            </a:r>
          </a:p>
        </p:txBody>
      </p:sp>
    </p:spTree>
    <p:extLst>
      <p:ext uri="{BB962C8B-B14F-4D97-AF65-F5344CB8AC3E}">
        <p14:creationId xmlns:p14="http://schemas.microsoft.com/office/powerpoint/2010/main" val="26841993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988A4D7-E9C9-43C6-15B4-CAD01C8AB40F}"/>
              </a:ext>
            </a:extLst>
          </p:cNvPr>
          <p:cNvSpPr>
            <a:spLocks noGrp="1"/>
          </p:cNvSpPr>
          <p:nvPr>
            <p:ph type="body" sz="quarter" idx="10"/>
          </p:nvPr>
        </p:nvSpPr>
        <p:spPr>
          <a:xfrm>
            <a:off x="720600" y="2151925"/>
            <a:ext cx="7718550" cy="2991575"/>
          </a:xfrm>
        </p:spPr>
        <p:txBody>
          <a:bodyPr/>
          <a:lstStyle/>
          <a:p>
            <a:pPr algn="just">
              <a:lnSpc>
                <a:spcPct val="114000"/>
              </a:lnSpc>
            </a:pPr>
            <a:r>
              <a:rPr lang="en-GB" sz="1600" dirty="0">
                <a:effectLst/>
              </a:rPr>
              <a:t>“I would not regard budgetary constraints as relevant to whether a mandatory order is appropriate once a housing authority has accepted that a person is homeless and his current accommodation is unsuitable. I accept that the limited number of suitable properties available may be relevant in assessing whether a local housing authority has done all it reasonably can. But constraints on resources are not a reason for not complying with a duty imposed by Parliament”: §141.</a:t>
            </a:r>
            <a:endParaRPr lang="en-GB" sz="1600" dirty="0"/>
          </a:p>
        </p:txBody>
      </p:sp>
      <p:sp>
        <p:nvSpPr>
          <p:cNvPr id="3" name="Text Placeholder 2">
            <a:extLst>
              <a:ext uri="{FF2B5EF4-FFF2-40B4-BE49-F238E27FC236}">
                <a16:creationId xmlns:a16="http://schemas.microsoft.com/office/drawing/2014/main" id="{1FC15B8C-160C-9009-1CCE-7445305DCE0D}"/>
              </a:ext>
            </a:extLst>
          </p:cNvPr>
          <p:cNvSpPr>
            <a:spLocks noGrp="1"/>
          </p:cNvSpPr>
          <p:nvPr>
            <p:ph type="body" sz="quarter" idx="12"/>
          </p:nvPr>
        </p:nvSpPr>
        <p:spPr/>
        <p:txBody>
          <a:bodyPr/>
          <a:lstStyle/>
          <a:p>
            <a:pPr algn="just"/>
            <a:r>
              <a:rPr lang="en-GB" i="1" dirty="0"/>
              <a:t>R (</a:t>
            </a:r>
            <a:r>
              <a:rPr lang="en-GB" i="1" dirty="0" err="1"/>
              <a:t>Elkundi</a:t>
            </a:r>
            <a:r>
              <a:rPr lang="en-GB" i="1" dirty="0"/>
              <a:t>) v Birmingham CC </a:t>
            </a:r>
            <a:r>
              <a:rPr lang="en-GB" dirty="0"/>
              <a:t>[2022] QB 604, CA (3)</a:t>
            </a:r>
          </a:p>
        </p:txBody>
      </p:sp>
    </p:spTree>
    <p:extLst>
      <p:ext uri="{BB962C8B-B14F-4D97-AF65-F5344CB8AC3E}">
        <p14:creationId xmlns:p14="http://schemas.microsoft.com/office/powerpoint/2010/main" val="1973995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988A4D7-E9C9-43C6-15B4-CAD01C8AB40F}"/>
              </a:ext>
            </a:extLst>
          </p:cNvPr>
          <p:cNvSpPr>
            <a:spLocks noGrp="1"/>
          </p:cNvSpPr>
          <p:nvPr>
            <p:ph type="body" sz="quarter" idx="10"/>
          </p:nvPr>
        </p:nvSpPr>
        <p:spPr/>
        <p:txBody>
          <a:bodyPr/>
          <a:lstStyle/>
          <a:p>
            <a:pPr algn="just"/>
            <a:r>
              <a:rPr lang="en-GB" sz="1600" dirty="0"/>
              <a:t>“That said, Mr Rutledge QC gave an undertaking that if a possession order was made in respect of 388 Addiscombe Road, suitable accommodation would be found. As Mr Nabi pointed out, this undertaking was not Lambeth’s evidence. He expressed some doubt as to whether the commitment would in fact be met. </a:t>
            </a:r>
          </a:p>
          <a:p>
            <a:pPr algn="just"/>
            <a:r>
              <a:rPr lang="en-GB" sz="1600" dirty="0"/>
              <a:t>At the time of this judgment, even though a possession order may be made imminently, I have been provided with no evidence by Lambeth of the specific suitable accommodation that will be provided to the Claimant or when it will be provided. […]</a:t>
            </a:r>
          </a:p>
          <a:p>
            <a:pPr algn="just"/>
            <a:r>
              <a:rPr lang="en-GB" sz="1600" dirty="0"/>
              <a:t>Overall when considering this fourth </a:t>
            </a:r>
            <a:r>
              <a:rPr lang="en-GB" sz="1600" dirty="0" err="1"/>
              <a:t>Elkundi</a:t>
            </a:r>
            <a:r>
              <a:rPr lang="en-GB" sz="1600" dirty="0"/>
              <a:t> factor in the context of whether to make a mandatory injunction, in my view the evidence is not robust enough to be satisfied that suitable accommodation will be provided shortly, such that a mandatory order would serve no purpose”: §§106-108.</a:t>
            </a:r>
          </a:p>
          <a:p>
            <a:pPr algn="just"/>
            <a:endParaRPr lang="en-GB" sz="1600" dirty="0"/>
          </a:p>
        </p:txBody>
      </p:sp>
      <p:sp>
        <p:nvSpPr>
          <p:cNvPr id="3" name="Text Placeholder 2">
            <a:extLst>
              <a:ext uri="{FF2B5EF4-FFF2-40B4-BE49-F238E27FC236}">
                <a16:creationId xmlns:a16="http://schemas.microsoft.com/office/drawing/2014/main" id="{1FC15B8C-160C-9009-1CCE-7445305DCE0D}"/>
              </a:ext>
            </a:extLst>
          </p:cNvPr>
          <p:cNvSpPr>
            <a:spLocks noGrp="1"/>
          </p:cNvSpPr>
          <p:nvPr>
            <p:ph type="body" sz="quarter" idx="12"/>
          </p:nvPr>
        </p:nvSpPr>
        <p:spPr/>
        <p:txBody>
          <a:bodyPr/>
          <a:lstStyle/>
          <a:p>
            <a:pPr algn="just"/>
            <a:r>
              <a:rPr lang="en-GB" i="1" dirty="0"/>
              <a:t>R (Bell) v Lambeth LBC </a:t>
            </a:r>
            <a:r>
              <a:rPr lang="en-GB" dirty="0"/>
              <a:t>[2022] HLR 45, QB</a:t>
            </a:r>
          </a:p>
        </p:txBody>
      </p:sp>
    </p:spTree>
    <p:extLst>
      <p:ext uri="{BB962C8B-B14F-4D97-AF65-F5344CB8AC3E}">
        <p14:creationId xmlns:p14="http://schemas.microsoft.com/office/powerpoint/2010/main" val="9598346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988A4D7-E9C9-43C6-15B4-CAD01C8AB40F}"/>
              </a:ext>
            </a:extLst>
          </p:cNvPr>
          <p:cNvSpPr>
            <a:spLocks noGrp="1"/>
          </p:cNvSpPr>
          <p:nvPr>
            <p:ph type="body" sz="quarter" idx="10"/>
          </p:nvPr>
        </p:nvSpPr>
        <p:spPr>
          <a:xfrm>
            <a:off x="720600" y="2397211"/>
            <a:ext cx="7718550" cy="2991575"/>
          </a:xfrm>
        </p:spPr>
        <p:txBody>
          <a:bodyPr/>
          <a:lstStyle/>
          <a:p>
            <a:pPr algn="just"/>
            <a:r>
              <a:rPr lang="en-GB" sz="1600" dirty="0"/>
              <a:t>“It was surprising that the Defendant had filed no evidence in support of her defence. In the absence of any evidence of the Defendant to suggest that a different approach might have been appropriate and/or taken by the Defendant, it would in my judgement be inappropriate and artificial to separate the Defendant’s section 4 duty from the decision to move the Claimant”: §53.</a:t>
            </a:r>
          </a:p>
        </p:txBody>
      </p:sp>
      <p:sp>
        <p:nvSpPr>
          <p:cNvPr id="3" name="Text Placeholder 2">
            <a:extLst>
              <a:ext uri="{FF2B5EF4-FFF2-40B4-BE49-F238E27FC236}">
                <a16:creationId xmlns:a16="http://schemas.microsoft.com/office/drawing/2014/main" id="{1FC15B8C-160C-9009-1CCE-7445305DCE0D}"/>
              </a:ext>
            </a:extLst>
          </p:cNvPr>
          <p:cNvSpPr>
            <a:spLocks noGrp="1"/>
          </p:cNvSpPr>
          <p:nvPr>
            <p:ph type="body" sz="quarter" idx="12"/>
          </p:nvPr>
        </p:nvSpPr>
        <p:spPr/>
        <p:txBody>
          <a:bodyPr/>
          <a:lstStyle/>
          <a:p>
            <a:pPr algn="just"/>
            <a:r>
              <a:rPr lang="en-GB" i="1" dirty="0"/>
              <a:t>R (</a:t>
            </a:r>
            <a:r>
              <a:rPr lang="en-GB" i="1" dirty="0" err="1"/>
              <a:t>Parul</a:t>
            </a:r>
            <a:r>
              <a:rPr lang="en-GB" i="1" dirty="0"/>
              <a:t>) v SSHD </a:t>
            </a:r>
            <a:r>
              <a:rPr lang="en-GB" dirty="0"/>
              <a:t>[2022] EWHC 2143 (Admin)</a:t>
            </a:r>
          </a:p>
        </p:txBody>
      </p:sp>
    </p:spTree>
    <p:extLst>
      <p:ext uri="{BB962C8B-B14F-4D97-AF65-F5344CB8AC3E}">
        <p14:creationId xmlns:p14="http://schemas.microsoft.com/office/powerpoint/2010/main" val="16735656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988A4D7-E9C9-43C6-15B4-CAD01C8AB40F}"/>
              </a:ext>
            </a:extLst>
          </p:cNvPr>
          <p:cNvSpPr>
            <a:spLocks noGrp="1"/>
          </p:cNvSpPr>
          <p:nvPr>
            <p:ph type="body" sz="quarter" idx="10"/>
          </p:nvPr>
        </p:nvSpPr>
        <p:spPr>
          <a:xfrm>
            <a:off x="645509" y="2241093"/>
            <a:ext cx="7718550" cy="2991575"/>
          </a:xfrm>
        </p:spPr>
        <p:txBody>
          <a:bodyPr/>
          <a:lstStyle/>
          <a:p>
            <a:pPr algn="just"/>
            <a:r>
              <a:rPr lang="en-GB" sz="1600" b="0" i="0" dirty="0">
                <a:solidFill>
                  <a:srgbClr val="3D3D3D"/>
                </a:solidFill>
                <a:effectLst/>
              </a:rPr>
              <a:t>“The authority must find a way and must allocate appropriate resources to do so. If the authority’s usual third-party providers cannot provide it with the means to comply with the duty, then the authority must find other providers who can, or find another way to comply with the decision of the court”: §46.</a:t>
            </a:r>
            <a:endParaRPr lang="en-GB" sz="1600" dirty="0"/>
          </a:p>
        </p:txBody>
      </p:sp>
      <p:sp>
        <p:nvSpPr>
          <p:cNvPr id="3" name="Text Placeholder 2">
            <a:extLst>
              <a:ext uri="{FF2B5EF4-FFF2-40B4-BE49-F238E27FC236}">
                <a16:creationId xmlns:a16="http://schemas.microsoft.com/office/drawing/2014/main" id="{1FC15B8C-160C-9009-1CCE-7445305DCE0D}"/>
              </a:ext>
            </a:extLst>
          </p:cNvPr>
          <p:cNvSpPr>
            <a:spLocks noGrp="1"/>
          </p:cNvSpPr>
          <p:nvPr>
            <p:ph type="body" sz="quarter" idx="12"/>
          </p:nvPr>
        </p:nvSpPr>
        <p:spPr/>
        <p:txBody>
          <a:bodyPr/>
          <a:lstStyle/>
          <a:p>
            <a:pPr algn="just"/>
            <a:r>
              <a:rPr lang="en-GB" i="1" dirty="0"/>
              <a:t>X v Glasgow CC </a:t>
            </a:r>
            <a:r>
              <a:rPr lang="en-GB" dirty="0"/>
              <a:t>[2022] CSOH 35</a:t>
            </a:r>
          </a:p>
        </p:txBody>
      </p:sp>
    </p:spTree>
    <p:extLst>
      <p:ext uri="{BB962C8B-B14F-4D97-AF65-F5344CB8AC3E}">
        <p14:creationId xmlns:p14="http://schemas.microsoft.com/office/powerpoint/2010/main" val="30592637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988A4D7-E9C9-43C6-15B4-CAD01C8AB40F}"/>
              </a:ext>
            </a:extLst>
          </p:cNvPr>
          <p:cNvSpPr>
            <a:spLocks noGrp="1"/>
          </p:cNvSpPr>
          <p:nvPr>
            <p:ph type="body" sz="quarter" idx="10"/>
          </p:nvPr>
        </p:nvSpPr>
        <p:spPr>
          <a:xfrm>
            <a:off x="712725" y="2308001"/>
            <a:ext cx="7718550" cy="2991575"/>
          </a:xfrm>
        </p:spPr>
        <p:txBody>
          <a:bodyPr/>
          <a:lstStyle/>
          <a:p>
            <a:pPr algn="just"/>
            <a:r>
              <a:rPr lang="en-GB" sz="1600" dirty="0">
                <a:effectLst/>
              </a:rPr>
              <a:t>“I conclude that the defendant has breached the main housing duty owed to the claimant but I am not satisfied that the defendant is in ongoing breach of that duty. In the circumstances, as I have not found that the defendant is currently in breach of section 193(2) of the 1996 Act, it inevitably follows that the claimant is not entitled to a mandatory order requiring the provision of alternative suitable accommodation”: §59.</a:t>
            </a:r>
          </a:p>
        </p:txBody>
      </p:sp>
      <p:sp>
        <p:nvSpPr>
          <p:cNvPr id="3" name="Text Placeholder 2">
            <a:extLst>
              <a:ext uri="{FF2B5EF4-FFF2-40B4-BE49-F238E27FC236}">
                <a16:creationId xmlns:a16="http://schemas.microsoft.com/office/drawing/2014/main" id="{1FC15B8C-160C-9009-1CCE-7445305DCE0D}"/>
              </a:ext>
            </a:extLst>
          </p:cNvPr>
          <p:cNvSpPr>
            <a:spLocks noGrp="1"/>
          </p:cNvSpPr>
          <p:nvPr>
            <p:ph type="body" sz="quarter" idx="12"/>
          </p:nvPr>
        </p:nvSpPr>
        <p:spPr/>
        <p:txBody>
          <a:bodyPr/>
          <a:lstStyle/>
          <a:p>
            <a:pPr algn="just"/>
            <a:r>
              <a:rPr lang="en-GB" i="1" dirty="0"/>
              <a:t>R (</a:t>
            </a:r>
            <a:r>
              <a:rPr lang="en-GB" i="1" dirty="0" err="1"/>
              <a:t>Jaberi</a:t>
            </a:r>
            <a:r>
              <a:rPr lang="en-GB" i="1" dirty="0"/>
              <a:t>) v Westminster CC </a:t>
            </a:r>
            <a:r>
              <a:rPr lang="en-GB" dirty="0"/>
              <a:t>[2023] PTSR 1042, KB</a:t>
            </a:r>
          </a:p>
        </p:txBody>
      </p:sp>
    </p:spTree>
    <p:extLst>
      <p:ext uri="{BB962C8B-B14F-4D97-AF65-F5344CB8AC3E}">
        <p14:creationId xmlns:p14="http://schemas.microsoft.com/office/powerpoint/2010/main" val="10062936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988A4D7-E9C9-43C6-15B4-CAD01C8AB40F}"/>
              </a:ext>
            </a:extLst>
          </p:cNvPr>
          <p:cNvSpPr>
            <a:spLocks noGrp="1"/>
          </p:cNvSpPr>
          <p:nvPr>
            <p:ph type="body" sz="quarter" idx="10"/>
          </p:nvPr>
        </p:nvSpPr>
        <p:spPr>
          <a:xfrm>
            <a:off x="712725" y="2571750"/>
            <a:ext cx="7718550" cy="2991575"/>
          </a:xfrm>
        </p:spPr>
        <p:txBody>
          <a:bodyPr/>
          <a:lstStyle/>
          <a:p>
            <a:pPr algn="just"/>
            <a:r>
              <a:rPr lang="en-GB" sz="1600" dirty="0"/>
              <a:t>“Given that the defendant has no evidence to show that no alternative suitable accommodation was available at the time of the offers, the defendant is unable to demonstrate compliance with section 188(1) and /or 193(2)”: §136.</a:t>
            </a:r>
          </a:p>
        </p:txBody>
      </p:sp>
      <p:sp>
        <p:nvSpPr>
          <p:cNvPr id="3" name="Text Placeholder 2">
            <a:extLst>
              <a:ext uri="{FF2B5EF4-FFF2-40B4-BE49-F238E27FC236}">
                <a16:creationId xmlns:a16="http://schemas.microsoft.com/office/drawing/2014/main" id="{1FC15B8C-160C-9009-1CCE-7445305DCE0D}"/>
              </a:ext>
            </a:extLst>
          </p:cNvPr>
          <p:cNvSpPr>
            <a:spLocks noGrp="1"/>
          </p:cNvSpPr>
          <p:nvPr>
            <p:ph type="body" sz="quarter" idx="12"/>
          </p:nvPr>
        </p:nvSpPr>
        <p:spPr/>
        <p:txBody>
          <a:bodyPr/>
          <a:lstStyle/>
          <a:p>
            <a:pPr algn="just"/>
            <a:r>
              <a:rPr lang="en-GB" i="1" dirty="0"/>
              <a:t>R (UO) v Redbridge LBC </a:t>
            </a:r>
            <a:r>
              <a:rPr lang="en-GB" dirty="0"/>
              <a:t>[2022] EWHC 2143 (Admin)</a:t>
            </a:r>
          </a:p>
        </p:txBody>
      </p:sp>
    </p:spTree>
    <p:extLst>
      <p:ext uri="{BB962C8B-B14F-4D97-AF65-F5344CB8AC3E}">
        <p14:creationId xmlns:p14="http://schemas.microsoft.com/office/powerpoint/2010/main" val="3170122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5309E6D8-50D1-6590-1C82-FC5F69C9F030}"/>
              </a:ext>
            </a:extLst>
          </p:cNvPr>
          <p:cNvSpPr>
            <a:spLocks noGrp="1"/>
          </p:cNvSpPr>
          <p:nvPr>
            <p:ph type="body" sz="quarter" idx="12"/>
          </p:nvPr>
        </p:nvSpPr>
        <p:spPr/>
        <p:txBody>
          <a:bodyPr/>
          <a:lstStyle/>
          <a:p>
            <a:r>
              <a:rPr lang="en-GB" dirty="0"/>
              <a:t>Proposition</a:t>
            </a:r>
          </a:p>
        </p:txBody>
      </p:sp>
      <p:sp>
        <p:nvSpPr>
          <p:cNvPr id="6" name="Text Placeholder 5">
            <a:extLst>
              <a:ext uri="{FF2B5EF4-FFF2-40B4-BE49-F238E27FC236}">
                <a16:creationId xmlns:a16="http://schemas.microsoft.com/office/drawing/2014/main" id="{2906DEA9-507C-D914-AC8D-AC62B47E11DD}"/>
              </a:ext>
            </a:extLst>
          </p:cNvPr>
          <p:cNvSpPr>
            <a:spLocks noGrp="1"/>
          </p:cNvSpPr>
          <p:nvPr>
            <p:ph type="body" sz="quarter" idx="13"/>
          </p:nvPr>
        </p:nvSpPr>
        <p:spPr/>
        <p:txBody>
          <a:bodyPr/>
          <a:lstStyle/>
          <a:p>
            <a:r>
              <a:rPr lang="en-GB" sz="1400" dirty="0"/>
              <a:t>Reasons</a:t>
            </a:r>
          </a:p>
        </p:txBody>
      </p:sp>
      <p:sp>
        <p:nvSpPr>
          <p:cNvPr id="7" name="Text Placeholder 6">
            <a:extLst>
              <a:ext uri="{FF2B5EF4-FFF2-40B4-BE49-F238E27FC236}">
                <a16:creationId xmlns:a16="http://schemas.microsoft.com/office/drawing/2014/main" id="{A2159B93-884F-2C53-E89E-30D2DCC62A64}"/>
              </a:ext>
            </a:extLst>
          </p:cNvPr>
          <p:cNvSpPr>
            <a:spLocks noGrp="1"/>
          </p:cNvSpPr>
          <p:nvPr>
            <p:ph type="body" sz="quarter" idx="15"/>
          </p:nvPr>
        </p:nvSpPr>
        <p:spPr/>
        <p:txBody>
          <a:bodyPr/>
          <a:lstStyle/>
          <a:p>
            <a:r>
              <a:rPr lang="en-GB" dirty="0"/>
              <a:t>A sound, well reasoned, decision needs no defence</a:t>
            </a:r>
          </a:p>
        </p:txBody>
      </p:sp>
      <p:sp>
        <p:nvSpPr>
          <p:cNvPr id="8" name="Text Placeholder 7">
            <a:extLst>
              <a:ext uri="{FF2B5EF4-FFF2-40B4-BE49-F238E27FC236}">
                <a16:creationId xmlns:a16="http://schemas.microsoft.com/office/drawing/2014/main" id="{59338ACD-4FE9-DDAE-89B2-10412C0D5A8B}"/>
              </a:ext>
            </a:extLst>
          </p:cNvPr>
          <p:cNvSpPr>
            <a:spLocks noGrp="1"/>
          </p:cNvSpPr>
          <p:nvPr>
            <p:ph type="body" sz="quarter" idx="16"/>
          </p:nvPr>
        </p:nvSpPr>
        <p:spPr/>
        <p:txBody>
          <a:bodyPr/>
          <a:lstStyle/>
          <a:p>
            <a:r>
              <a:rPr lang="en-GB" sz="1400" dirty="0"/>
              <a:t>Factors</a:t>
            </a:r>
          </a:p>
        </p:txBody>
      </p:sp>
      <p:sp>
        <p:nvSpPr>
          <p:cNvPr id="9" name="Text Placeholder 8">
            <a:extLst>
              <a:ext uri="{FF2B5EF4-FFF2-40B4-BE49-F238E27FC236}">
                <a16:creationId xmlns:a16="http://schemas.microsoft.com/office/drawing/2014/main" id="{8D1194F8-C475-B69E-593E-C9340BC3D2FF}"/>
              </a:ext>
            </a:extLst>
          </p:cNvPr>
          <p:cNvSpPr>
            <a:spLocks noGrp="1"/>
          </p:cNvSpPr>
          <p:nvPr>
            <p:ph type="body" sz="quarter" idx="17"/>
          </p:nvPr>
        </p:nvSpPr>
        <p:spPr/>
        <p:txBody>
          <a:bodyPr/>
          <a:lstStyle/>
          <a:p>
            <a:r>
              <a:rPr lang="en-GB" sz="1400" dirty="0"/>
              <a:t>Policy</a:t>
            </a:r>
          </a:p>
        </p:txBody>
      </p:sp>
      <p:sp>
        <p:nvSpPr>
          <p:cNvPr id="10" name="Text Placeholder 9">
            <a:extLst>
              <a:ext uri="{FF2B5EF4-FFF2-40B4-BE49-F238E27FC236}">
                <a16:creationId xmlns:a16="http://schemas.microsoft.com/office/drawing/2014/main" id="{CB1A4E9E-D77E-B97E-FFE3-53B7F577F6C1}"/>
              </a:ext>
            </a:extLst>
          </p:cNvPr>
          <p:cNvSpPr>
            <a:spLocks noGrp="1"/>
          </p:cNvSpPr>
          <p:nvPr>
            <p:ph type="body" sz="quarter" idx="18"/>
          </p:nvPr>
        </p:nvSpPr>
        <p:spPr/>
        <p:txBody>
          <a:bodyPr/>
          <a:lstStyle/>
          <a:p>
            <a:r>
              <a:rPr lang="en-GB" sz="1400" dirty="0"/>
              <a:t>Informed</a:t>
            </a:r>
          </a:p>
        </p:txBody>
      </p:sp>
    </p:spTree>
    <p:extLst>
      <p:ext uri="{BB962C8B-B14F-4D97-AF65-F5344CB8AC3E}">
        <p14:creationId xmlns:p14="http://schemas.microsoft.com/office/powerpoint/2010/main" val="12884727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988A4D7-E9C9-43C6-15B4-CAD01C8AB40F}"/>
              </a:ext>
            </a:extLst>
          </p:cNvPr>
          <p:cNvSpPr>
            <a:spLocks noGrp="1"/>
          </p:cNvSpPr>
          <p:nvPr>
            <p:ph type="body" sz="quarter" idx="10"/>
          </p:nvPr>
        </p:nvSpPr>
        <p:spPr>
          <a:xfrm>
            <a:off x="712725" y="2497409"/>
            <a:ext cx="7718550" cy="2991575"/>
          </a:xfrm>
        </p:spPr>
        <p:txBody>
          <a:bodyPr/>
          <a:lstStyle/>
          <a:p>
            <a:pPr algn="ctr"/>
            <a:r>
              <a:rPr lang="en-GB" sz="2400" dirty="0"/>
              <a:t>?!</a:t>
            </a:r>
            <a:endParaRPr lang="en-GB" sz="1800" dirty="0"/>
          </a:p>
        </p:txBody>
      </p:sp>
      <p:sp>
        <p:nvSpPr>
          <p:cNvPr id="3" name="Text Placeholder 2">
            <a:extLst>
              <a:ext uri="{FF2B5EF4-FFF2-40B4-BE49-F238E27FC236}">
                <a16:creationId xmlns:a16="http://schemas.microsoft.com/office/drawing/2014/main" id="{1FC15B8C-160C-9009-1CCE-7445305DCE0D}"/>
              </a:ext>
            </a:extLst>
          </p:cNvPr>
          <p:cNvSpPr>
            <a:spLocks noGrp="1"/>
          </p:cNvSpPr>
          <p:nvPr>
            <p:ph type="body" sz="quarter" idx="12"/>
          </p:nvPr>
        </p:nvSpPr>
        <p:spPr/>
        <p:txBody>
          <a:bodyPr/>
          <a:lstStyle/>
          <a:p>
            <a:pPr algn="just"/>
            <a:r>
              <a:rPr lang="en-GB" i="1" dirty="0"/>
              <a:t>R (Imam) v Croydon LBC </a:t>
            </a:r>
            <a:r>
              <a:rPr lang="en-GB" dirty="0"/>
              <a:t>UKSC 2022/102</a:t>
            </a:r>
          </a:p>
        </p:txBody>
      </p:sp>
    </p:spTree>
    <p:extLst>
      <p:ext uri="{BB962C8B-B14F-4D97-AF65-F5344CB8AC3E}">
        <p14:creationId xmlns:p14="http://schemas.microsoft.com/office/powerpoint/2010/main" val="3001592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A3F27504-B5C2-FAB5-C20F-6D4A67E7627C}"/>
              </a:ext>
            </a:extLst>
          </p:cNvPr>
          <p:cNvSpPr>
            <a:spLocks noGrp="1"/>
          </p:cNvSpPr>
          <p:nvPr>
            <p:ph type="body" sz="quarter" idx="10"/>
          </p:nvPr>
        </p:nvSpPr>
        <p:spPr/>
        <p:txBody>
          <a:bodyPr/>
          <a:lstStyle/>
          <a:p>
            <a:endParaRPr lang="en-GB" dirty="0"/>
          </a:p>
        </p:txBody>
      </p:sp>
      <p:sp>
        <p:nvSpPr>
          <p:cNvPr id="6" name="Text Placeholder 5">
            <a:extLst>
              <a:ext uri="{FF2B5EF4-FFF2-40B4-BE49-F238E27FC236}">
                <a16:creationId xmlns:a16="http://schemas.microsoft.com/office/drawing/2014/main" id="{28839869-213C-E608-6033-C0C7171C026A}"/>
              </a:ext>
            </a:extLst>
          </p:cNvPr>
          <p:cNvSpPr>
            <a:spLocks noGrp="1"/>
          </p:cNvSpPr>
          <p:nvPr>
            <p:ph type="body" sz="quarter" idx="11"/>
          </p:nvPr>
        </p:nvSpPr>
        <p:spPr>
          <a:xfrm>
            <a:off x="769195" y="3479800"/>
            <a:ext cx="3539693" cy="342867"/>
          </a:xfrm>
        </p:spPr>
        <p:txBody>
          <a:bodyPr/>
          <a:lstStyle/>
          <a:p>
            <a:r>
              <a:rPr lang="en-GB" dirty="0"/>
              <a:t>Ask us more questions</a:t>
            </a:r>
          </a:p>
        </p:txBody>
      </p:sp>
      <p:sp>
        <p:nvSpPr>
          <p:cNvPr id="7" name="Text Placeholder 6">
            <a:extLst>
              <a:ext uri="{FF2B5EF4-FFF2-40B4-BE49-F238E27FC236}">
                <a16:creationId xmlns:a16="http://schemas.microsoft.com/office/drawing/2014/main" id="{B200B6CE-8CAE-2F49-4694-080F721DA868}"/>
              </a:ext>
            </a:extLst>
          </p:cNvPr>
          <p:cNvSpPr>
            <a:spLocks noGrp="1"/>
          </p:cNvSpPr>
          <p:nvPr>
            <p:ph type="body" sz="quarter" idx="12"/>
          </p:nvPr>
        </p:nvSpPr>
        <p:spPr>
          <a:xfrm>
            <a:off x="769195" y="3992350"/>
            <a:ext cx="3539964" cy="279689"/>
          </a:xfrm>
        </p:spPr>
        <p:txBody>
          <a:bodyPr/>
          <a:lstStyle/>
          <a:p>
            <a:r>
              <a:rPr lang="en-GB" dirty="0">
                <a:hlinkClick r:id="rId2"/>
              </a:rPr>
              <a:t>mfeldman@cornerstonebarristers.com</a:t>
            </a:r>
            <a:endParaRPr lang="en-GB" dirty="0"/>
          </a:p>
          <a:p>
            <a:r>
              <a:rPr lang="en-GB" dirty="0">
                <a:hlinkClick r:id="rId3"/>
              </a:rPr>
              <a:t>wbeglan@cornerstonebarristers.com</a:t>
            </a:r>
          </a:p>
          <a:p>
            <a:r>
              <a:rPr lang="en-GB" dirty="0">
                <a:hlinkClick r:id="rId3"/>
              </a:rPr>
              <a:t>rcalzavara@cornerstonebarristers.com</a:t>
            </a:r>
            <a:endParaRPr lang="en-GB" dirty="0"/>
          </a:p>
          <a:p>
            <a:endParaRPr lang="en-GB" dirty="0"/>
          </a:p>
        </p:txBody>
      </p:sp>
      <p:sp>
        <p:nvSpPr>
          <p:cNvPr id="8" name="Text Placeholder 7">
            <a:extLst>
              <a:ext uri="{FF2B5EF4-FFF2-40B4-BE49-F238E27FC236}">
                <a16:creationId xmlns:a16="http://schemas.microsoft.com/office/drawing/2014/main" id="{7A527C24-6DA5-7AD1-67FA-FCF0A5793F66}"/>
              </a:ext>
            </a:extLst>
          </p:cNvPr>
          <p:cNvSpPr>
            <a:spLocks noGrp="1"/>
          </p:cNvSpPr>
          <p:nvPr>
            <p:ph type="body" sz="quarter" idx="13"/>
          </p:nvPr>
        </p:nvSpPr>
        <p:spPr>
          <a:xfrm>
            <a:off x="4572271" y="3479800"/>
            <a:ext cx="3539693" cy="342867"/>
          </a:xfrm>
        </p:spPr>
        <p:txBody>
          <a:bodyPr/>
          <a:lstStyle/>
          <a:p>
            <a:r>
              <a:rPr lang="en-GB" dirty="0"/>
              <a:t>For instructions and enquiries:</a:t>
            </a:r>
          </a:p>
        </p:txBody>
      </p:sp>
      <p:sp>
        <p:nvSpPr>
          <p:cNvPr id="9" name="Text Placeholder 8">
            <a:extLst>
              <a:ext uri="{FF2B5EF4-FFF2-40B4-BE49-F238E27FC236}">
                <a16:creationId xmlns:a16="http://schemas.microsoft.com/office/drawing/2014/main" id="{EB2AB829-B0F3-9CFE-8971-0236B9603D2A}"/>
              </a:ext>
            </a:extLst>
          </p:cNvPr>
          <p:cNvSpPr>
            <a:spLocks noGrp="1"/>
          </p:cNvSpPr>
          <p:nvPr>
            <p:ph type="body" sz="quarter" idx="14"/>
          </p:nvPr>
        </p:nvSpPr>
        <p:spPr>
          <a:xfrm>
            <a:off x="4571730" y="3822667"/>
            <a:ext cx="3539964" cy="279689"/>
          </a:xfrm>
        </p:spPr>
        <p:txBody>
          <a:bodyPr/>
          <a:lstStyle/>
          <a:p>
            <a:r>
              <a:rPr lang="en-GB" dirty="0">
                <a:hlinkClick r:id="rId4"/>
              </a:rPr>
              <a:t>clerks@cornerstonebarristers.com</a:t>
            </a:r>
            <a:r>
              <a:rPr lang="en-GB" dirty="0"/>
              <a:t>	</a:t>
            </a:r>
          </a:p>
        </p:txBody>
      </p:sp>
    </p:spTree>
    <p:extLst>
      <p:ext uri="{BB962C8B-B14F-4D97-AF65-F5344CB8AC3E}">
        <p14:creationId xmlns:p14="http://schemas.microsoft.com/office/powerpoint/2010/main" val="38110904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3ECFABD-9176-8BB1-2F01-83C9EE410D39}"/>
              </a:ext>
            </a:extLst>
          </p:cNvPr>
          <p:cNvSpPr>
            <a:spLocks noGrp="1"/>
          </p:cNvSpPr>
          <p:nvPr>
            <p:ph type="body" sz="quarter" idx="10"/>
          </p:nvPr>
        </p:nvSpPr>
        <p:spPr/>
        <p:txBody>
          <a:bodyPr/>
          <a:lstStyle/>
          <a:p>
            <a:r>
              <a:rPr lang="en-GB" dirty="0"/>
              <a:t>Reasons are not legally sufficient</a:t>
            </a:r>
          </a:p>
          <a:p>
            <a:endParaRPr lang="en-GB" dirty="0"/>
          </a:p>
          <a:p>
            <a:r>
              <a:rPr lang="en-GB" dirty="0"/>
              <a:t>- adequate</a:t>
            </a:r>
          </a:p>
          <a:p>
            <a:r>
              <a:rPr lang="en-GB" dirty="0"/>
              <a:t>- intelligible</a:t>
            </a:r>
          </a:p>
          <a:p>
            <a:r>
              <a:rPr lang="en-GB" dirty="0"/>
              <a:t>- grapple with main points raised</a:t>
            </a:r>
          </a:p>
        </p:txBody>
      </p:sp>
      <p:sp>
        <p:nvSpPr>
          <p:cNvPr id="3" name="Text Placeholder 2">
            <a:extLst>
              <a:ext uri="{FF2B5EF4-FFF2-40B4-BE49-F238E27FC236}">
                <a16:creationId xmlns:a16="http://schemas.microsoft.com/office/drawing/2014/main" id="{DB5721F9-5737-2299-E601-8A5ABBAB38E8}"/>
              </a:ext>
            </a:extLst>
          </p:cNvPr>
          <p:cNvSpPr>
            <a:spLocks noGrp="1"/>
          </p:cNvSpPr>
          <p:nvPr>
            <p:ph type="body" sz="quarter" idx="12"/>
          </p:nvPr>
        </p:nvSpPr>
        <p:spPr/>
        <p:txBody>
          <a:bodyPr/>
          <a:lstStyle/>
          <a:p>
            <a:r>
              <a:rPr lang="en-GB" dirty="0"/>
              <a:t>Reasons </a:t>
            </a:r>
            <a:r>
              <a:rPr lang="en-GB"/>
              <a:t>- general</a:t>
            </a:r>
            <a:endParaRPr lang="en-GB" dirty="0"/>
          </a:p>
        </p:txBody>
      </p:sp>
      <p:sp>
        <p:nvSpPr>
          <p:cNvPr id="4" name="Text Placeholder 3">
            <a:extLst>
              <a:ext uri="{FF2B5EF4-FFF2-40B4-BE49-F238E27FC236}">
                <a16:creationId xmlns:a16="http://schemas.microsoft.com/office/drawing/2014/main" id="{D7B1B71E-282D-4235-94C9-7FF02927B0CA}"/>
              </a:ext>
            </a:extLst>
          </p:cNvPr>
          <p:cNvSpPr>
            <a:spLocks noGrp="1"/>
          </p:cNvSpPr>
          <p:nvPr>
            <p:ph type="body" sz="quarter" idx="13"/>
          </p:nvPr>
        </p:nvSpPr>
        <p:spPr/>
        <p:txBody>
          <a:bodyPr/>
          <a:lstStyle/>
          <a:p>
            <a:r>
              <a:rPr lang="en-GB" dirty="0"/>
              <a:t>Problem	</a:t>
            </a:r>
          </a:p>
        </p:txBody>
      </p:sp>
      <p:sp>
        <p:nvSpPr>
          <p:cNvPr id="8" name="Text Placeholder 7">
            <a:extLst>
              <a:ext uri="{FF2B5EF4-FFF2-40B4-BE49-F238E27FC236}">
                <a16:creationId xmlns:a16="http://schemas.microsoft.com/office/drawing/2014/main" id="{00392C5A-E8E4-06A5-C65A-7C5F363C1E50}"/>
              </a:ext>
            </a:extLst>
          </p:cNvPr>
          <p:cNvSpPr>
            <a:spLocks noGrp="1"/>
          </p:cNvSpPr>
          <p:nvPr>
            <p:ph type="body" sz="quarter" idx="14"/>
          </p:nvPr>
        </p:nvSpPr>
        <p:spPr/>
        <p:txBody>
          <a:bodyPr/>
          <a:lstStyle/>
          <a:p>
            <a:r>
              <a:rPr lang="en-GB" dirty="0"/>
              <a:t>Explain the Decision or Policy</a:t>
            </a:r>
          </a:p>
          <a:p>
            <a:endParaRPr lang="en-GB" dirty="0"/>
          </a:p>
          <a:p>
            <a:r>
              <a:rPr lang="en-GB" dirty="0"/>
              <a:t>- a template is fine, but don’t be formulaic</a:t>
            </a:r>
          </a:p>
          <a:p>
            <a:endParaRPr lang="en-GB" dirty="0"/>
          </a:p>
          <a:p>
            <a:r>
              <a:rPr lang="en-GB" dirty="0"/>
              <a:t>- use subheadings, structure and conclusion</a:t>
            </a:r>
          </a:p>
          <a:p>
            <a:endParaRPr lang="en-GB" dirty="0"/>
          </a:p>
          <a:p>
            <a:r>
              <a:rPr lang="en-GB" dirty="0"/>
              <a:t>- state the legal test(s) accurately</a:t>
            </a:r>
          </a:p>
          <a:p>
            <a:endParaRPr lang="en-GB" dirty="0"/>
          </a:p>
          <a:p>
            <a:r>
              <a:rPr lang="en-GB" dirty="0"/>
              <a:t>- go on to demonstrably apply the tests</a:t>
            </a:r>
          </a:p>
          <a:p>
            <a:r>
              <a:rPr lang="en-GB" dirty="0"/>
              <a:t>     - summaries of the main points raised can be useful</a:t>
            </a:r>
          </a:p>
          <a:p>
            <a:r>
              <a:rPr lang="en-GB" dirty="0"/>
              <a:t>     - reach a clear conclusion on </a:t>
            </a:r>
            <a:r>
              <a:rPr lang="en-GB" dirty="0" err="1"/>
              <a:t>BoP</a:t>
            </a:r>
            <a:endParaRPr lang="en-GB" dirty="0"/>
          </a:p>
          <a:p>
            <a:r>
              <a:rPr lang="en-GB" dirty="0"/>
              <a:t>     - avoid phrases which might appear to reverse </a:t>
            </a:r>
            <a:r>
              <a:rPr lang="en-GB" dirty="0" err="1"/>
              <a:t>BoP</a:t>
            </a:r>
            <a:endParaRPr lang="en-GB" dirty="0"/>
          </a:p>
          <a:p>
            <a:r>
              <a:rPr lang="en-GB" dirty="0"/>
              <a:t>     - avoid paraphrasing or “down-playing”</a:t>
            </a:r>
          </a:p>
        </p:txBody>
      </p:sp>
      <p:sp>
        <p:nvSpPr>
          <p:cNvPr id="9" name="Text Placeholder 8">
            <a:extLst>
              <a:ext uri="{FF2B5EF4-FFF2-40B4-BE49-F238E27FC236}">
                <a16:creationId xmlns:a16="http://schemas.microsoft.com/office/drawing/2014/main" id="{044D30EB-6064-1F6E-C579-7838559FF0BE}"/>
              </a:ext>
            </a:extLst>
          </p:cNvPr>
          <p:cNvSpPr>
            <a:spLocks noGrp="1"/>
          </p:cNvSpPr>
          <p:nvPr>
            <p:ph type="body" sz="quarter" idx="15"/>
          </p:nvPr>
        </p:nvSpPr>
        <p:spPr/>
        <p:txBody>
          <a:bodyPr/>
          <a:lstStyle/>
          <a:p>
            <a:r>
              <a:rPr lang="en-GB" dirty="0"/>
              <a:t>Solution</a:t>
            </a:r>
          </a:p>
        </p:txBody>
      </p:sp>
    </p:spTree>
    <p:extLst>
      <p:ext uri="{BB962C8B-B14F-4D97-AF65-F5344CB8AC3E}">
        <p14:creationId xmlns:p14="http://schemas.microsoft.com/office/powerpoint/2010/main" val="26053807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7102639-1B29-D305-3815-F6770A1DBAB7}"/>
              </a:ext>
            </a:extLst>
          </p:cNvPr>
          <p:cNvSpPr>
            <a:spLocks noGrp="1"/>
          </p:cNvSpPr>
          <p:nvPr>
            <p:ph type="body" sz="quarter" idx="10"/>
          </p:nvPr>
        </p:nvSpPr>
        <p:spPr/>
        <p:txBody>
          <a:bodyPr/>
          <a:lstStyle/>
          <a:p>
            <a:r>
              <a:rPr lang="en-US" dirty="0"/>
              <a:t>Policies must fulfil a function</a:t>
            </a:r>
          </a:p>
          <a:p>
            <a:endParaRPr lang="en-US" dirty="0"/>
          </a:p>
          <a:p>
            <a:r>
              <a:rPr lang="en-US" dirty="0"/>
              <a:t>- what power?</a:t>
            </a:r>
          </a:p>
          <a:p>
            <a:endParaRPr lang="en-US" dirty="0"/>
          </a:p>
          <a:p>
            <a:r>
              <a:rPr lang="en-US" dirty="0"/>
              <a:t>- what purpose?</a:t>
            </a:r>
          </a:p>
          <a:p>
            <a:endParaRPr lang="en-US" dirty="0"/>
          </a:p>
          <a:p>
            <a:r>
              <a:rPr lang="en-US" dirty="0"/>
              <a:t>- what effect?</a:t>
            </a:r>
          </a:p>
          <a:p>
            <a:endParaRPr lang="en-US" dirty="0"/>
          </a:p>
          <a:p>
            <a:r>
              <a:rPr lang="en-US" dirty="0"/>
              <a:t>- the exceptional case?</a:t>
            </a:r>
          </a:p>
          <a:p>
            <a:endParaRPr lang="en-US" dirty="0"/>
          </a:p>
          <a:p>
            <a:endParaRPr lang="en-US" dirty="0"/>
          </a:p>
          <a:p>
            <a:r>
              <a:rPr lang="en-US" b="1" u="sng" dirty="0"/>
              <a:t>NB</a:t>
            </a:r>
            <a:r>
              <a:rPr lang="en-US" dirty="0"/>
              <a:t> policy challenge may occur long after adoption</a:t>
            </a:r>
          </a:p>
          <a:p>
            <a:endParaRPr lang="en-US" dirty="0"/>
          </a:p>
        </p:txBody>
      </p:sp>
      <p:sp>
        <p:nvSpPr>
          <p:cNvPr id="3" name="Text Placeholder 2">
            <a:extLst>
              <a:ext uri="{FF2B5EF4-FFF2-40B4-BE49-F238E27FC236}">
                <a16:creationId xmlns:a16="http://schemas.microsoft.com/office/drawing/2014/main" id="{94A01130-B8C0-56F1-E7A0-11BC00725B77}"/>
              </a:ext>
            </a:extLst>
          </p:cNvPr>
          <p:cNvSpPr>
            <a:spLocks noGrp="1"/>
          </p:cNvSpPr>
          <p:nvPr>
            <p:ph type="body" sz="quarter" idx="12"/>
          </p:nvPr>
        </p:nvSpPr>
        <p:spPr/>
        <p:txBody>
          <a:bodyPr/>
          <a:lstStyle/>
          <a:p>
            <a:r>
              <a:rPr lang="en-US" dirty="0"/>
              <a:t>Policy - general</a:t>
            </a:r>
          </a:p>
        </p:txBody>
      </p:sp>
      <p:sp>
        <p:nvSpPr>
          <p:cNvPr id="4" name="Text Placeholder 3">
            <a:extLst>
              <a:ext uri="{FF2B5EF4-FFF2-40B4-BE49-F238E27FC236}">
                <a16:creationId xmlns:a16="http://schemas.microsoft.com/office/drawing/2014/main" id="{C55B923A-C419-F44E-FA14-5417E66CC040}"/>
              </a:ext>
            </a:extLst>
          </p:cNvPr>
          <p:cNvSpPr>
            <a:spLocks noGrp="1"/>
          </p:cNvSpPr>
          <p:nvPr>
            <p:ph type="body" sz="quarter" idx="13"/>
          </p:nvPr>
        </p:nvSpPr>
        <p:spPr/>
        <p:txBody>
          <a:bodyPr/>
          <a:lstStyle/>
          <a:p>
            <a:r>
              <a:rPr lang="en-US" dirty="0"/>
              <a:t>Problem</a:t>
            </a:r>
          </a:p>
        </p:txBody>
      </p:sp>
      <p:sp>
        <p:nvSpPr>
          <p:cNvPr id="5" name="Text Placeholder 4">
            <a:extLst>
              <a:ext uri="{FF2B5EF4-FFF2-40B4-BE49-F238E27FC236}">
                <a16:creationId xmlns:a16="http://schemas.microsoft.com/office/drawing/2014/main" id="{1821EF39-06B3-FA92-652D-E73EC264A30D}"/>
              </a:ext>
            </a:extLst>
          </p:cNvPr>
          <p:cNvSpPr>
            <a:spLocks noGrp="1"/>
          </p:cNvSpPr>
          <p:nvPr>
            <p:ph type="body" sz="quarter" idx="14"/>
          </p:nvPr>
        </p:nvSpPr>
        <p:spPr/>
        <p:txBody>
          <a:bodyPr/>
          <a:lstStyle/>
          <a:p>
            <a:r>
              <a:rPr lang="en-US" dirty="0"/>
              <a:t>Identify the purpose and function</a:t>
            </a:r>
          </a:p>
          <a:p>
            <a:endParaRPr lang="en-US" dirty="0"/>
          </a:p>
          <a:p>
            <a:r>
              <a:rPr lang="en-US" dirty="0"/>
              <a:t>- “reasons”, but this time in evidence</a:t>
            </a:r>
          </a:p>
          <a:p>
            <a:endParaRPr lang="en-US" dirty="0"/>
          </a:p>
          <a:p>
            <a:r>
              <a:rPr lang="en-US" dirty="0"/>
              <a:t>- specifically identify the power, purpose and function</a:t>
            </a:r>
          </a:p>
          <a:p>
            <a:endParaRPr lang="en-US" dirty="0"/>
          </a:p>
          <a:p>
            <a:r>
              <a:rPr lang="en-US" dirty="0"/>
              <a:t>- explain the intended impact (and monitor)</a:t>
            </a:r>
          </a:p>
          <a:p>
            <a:endParaRPr lang="en-US" dirty="0"/>
          </a:p>
          <a:p>
            <a:r>
              <a:rPr lang="en-US" dirty="0"/>
              <a:t>- link to proportionality</a:t>
            </a:r>
          </a:p>
          <a:p>
            <a:endParaRPr lang="en-US" dirty="0"/>
          </a:p>
          <a:p>
            <a:r>
              <a:rPr lang="en-US" dirty="0"/>
              <a:t>- beware of TIA typical policy considerations:</a:t>
            </a:r>
          </a:p>
          <a:p>
            <a:r>
              <a:rPr lang="en-US" dirty="0"/>
              <a:t>     - PSED</a:t>
            </a:r>
          </a:p>
          <a:p>
            <a:r>
              <a:rPr lang="en-US" dirty="0"/>
              <a:t>     - indirect discrimination</a:t>
            </a:r>
          </a:p>
          <a:p>
            <a:r>
              <a:rPr lang="en-US" dirty="0"/>
              <a:t>     - (a) required statutory criteria, (b) CREEDNZ</a:t>
            </a:r>
          </a:p>
        </p:txBody>
      </p:sp>
      <p:sp>
        <p:nvSpPr>
          <p:cNvPr id="6" name="Text Placeholder 5">
            <a:extLst>
              <a:ext uri="{FF2B5EF4-FFF2-40B4-BE49-F238E27FC236}">
                <a16:creationId xmlns:a16="http://schemas.microsoft.com/office/drawing/2014/main" id="{6A106804-D018-4DBC-A73D-19A22C9B3318}"/>
              </a:ext>
            </a:extLst>
          </p:cNvPr>
          <p:cNvSpPr>
            <a:spLocks noGrp="1"/>
          </p:cNvSpPr>
          <p:nvPr>
            <p:ph type="body" sz="quarter" idx="15"/>
          </p:nvPr>
        </p:nvSpPr>
        <p:spPr/>
        <p:txBody>
          <a:bodyPr/>
          <a:lstStyle/>
          <a:p>
            <a:r>
              <a:rPr lang="en-US" dirty="0"/>
              <a:t>Solution</a:t>
            </a:r>
          </a:p>
        </p:txBody>
      </p:sp>
    </p:spTree>
    <p:extLst>
      <p:ext uri="{BB962C8B-B14F-4D97-AF65-F5344CB8AC3E}">
        <p14:creationId xmlns:p14="http://schemas.microsoft.com/office/powerpoint/2010/main" val="39350295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CE98F2C-5DEF-04C2-CC16-2BDC0D792071}"/>
              </a:ext>
            </a:extLst>
          </p:cNvPr>
          <p:cNvSpPr>
            <a:spLocks noGrp="1"/>
          </p:cNvSpPr>
          <p:nvPr>
            <p:ph type="body" sz="quarter" idx="10"/>
          </p:nvPr>
        </p:nvSpPr>
        <p:spPr/>
        <p:txBody>
          <a:bodyPr/>
          <a:lstStyle/>
          <a:p>
            <a:r>
              <a:rPr lang="en-US" dirty="0"/>
              <a:t>Failing to TIA a relevant matter</a:t>
            </a:r>
          </a:p>
          <a:p>
            <a:endParaRPr lang="en-US" dirty="0"/>
          </a:p>
          <a:p>
            <a:r>
              <a:rPr lang="en-US" dirty="0"/>
              <a:t>Taking into account a </a:t>
            </a:r>
            <a:r>
              <a:rPr lang="en-US" u="sng" dirty="0"/>
              <a:t>legally</a:t>
            </a:r>
            <a:r>
              <a:rPr lang="en-US" dirty="0"/>
              <a:t> irrelevant matter</a:t>
            </a:r>
          </a:p>
          <a:p>
            <a:endParaRPr lang="en-US" dirty="0"/>
          </a:p>
          <a:p>
            <a:endParaRPr lang="en-US" dirty="0"/>
          </a:p>
          <a:p>
            <a:endParaRPr lang="en-US" dirty="0"/>
          </a:p>
          <a:p>
            <a:endParaRPr lang="en-US" dirty="0"/>
          </a:p>
          <a:p>
            <a:endParaRPr lang="en-US" dirty="0"/>
          </a:p>
          <a:p>
            <a:endParaRPr lang="en-US" dirty="0"/>
          </a:p>
          <a:p>
            <a:endParaRPr lang="en-US" dirty="0"/>
          </a:p>
          <a:p>
            <a:r>
              <a:rPr lang="en-US" b="1" u="sng" dirty="0"/>
              <a:t>NB</a:t>
            </a:r>
            <a:r>
              <a:rPr lang="en-US" dirty="0"/>
              <a:t> the </a:t>
            </a:r>
            <a:r>
              <a:rPr lang="en-US" u="sng" dirty="0"/>
              <a:t>weight</a:t>
            </a:r>
            <a:r>
              <a:rPr lang="en-US" dirty="0"/>
              <a:t> and balance are matters for the decision maker</a:t>
            </a:r>
            <a:endParaRPr lang="en-US" b="1" u="sng" dirty="0"/>
          </a:p>
        </p:txBody>
      </p:sp>
      <p:sp>
        <p:nvSpPr>
          <p:cNvPr id="3" name="Text Placeholder 2">
            <a:extLst>
              <a:ext uri="{FF2B5EF4-FFF2-40B4-BE49-F238E27FC236}">
                <a16:creationId xmlns:a16="http://schemas.microsoft.com/office/drawing/2014/main" id="{78090CF0-D9FA-2B7E-3230-7ECE47DB09E7}"/>
              </a:ext>
            </a:extLst>
          </p:cNvPr>
          <p:cNvSpPr>
            <a:spLocks noGrp="1"/>
          </p:cNvSpPr>
          <p:nvPr>
            <p:ph type="body" sz="quarter" idx="12"/>
          </p:nvPr>
        </p:nvSpPr>
        <p:spPr/>
        <p:txBody>
          <a:bodyPr/>
          <a:lstStyle/>
          <a:p>
            <a:r>
              <a:rPr lang="en-US" dirty="0"/>
              <a:t>Taking matters into account</a:t>
            </a:r>
          </a:p>
        </p:txBody>
      </p:sp>
      <p:sp>
        <p:nvSpPr>
          <p:cNvPr id="4" name="Text Placeholder 3">
            <a:extLst>
              <a:ext uri="{FF2B5EF4-FFF2-40B4-BE49-F238E27FC236}">
                <a16:creationId xmlns:a16="http://schemas.microsoft.com/office/drawing/2014/main" id="{8E474860-0F13-0FF6-48E9-312182D79044}"/>
              </a:ext>
            </a:extLst>
          </p:cNvPr>
          <p:cNvSpPr>
            <a:spLocks noGrp="1"/>
          </p:cNvSpPr>
          <p:nvPr>
            <p:ph type="body" sz="quarter" idx="13"/>
          </p:nvPr>
        </p:nvSpPr>
        <p:spPr/>
        <p:txBody>
          <a:bodyPr/>
          <a:lstStyle/>
          <a:p>
            <a:r>
              <a:rPr lang="en-US" dirty="0"/>
              <a:t>Problem	</a:t>
            </a:r>
          </a:p>
        </p:txBody>
      </p:sp>
      <p:sp>
        <p:nvSpPr>
          <p:cNvPr id="5" name="Text Placeholder 4">
            <a:extLst>
              <a:ext uri="{FF2B5EF4-FFF2-40B4-BE49-F238E27FC236}">
                <a16:creationId xmlns:a16="http://schemas.microsoft.com/office/drawing/2014/main" id="{18836898-480F-ECDE-DB97-79EEA951ABBD}"/>
              </a:ext>
            </a:extLst>
          </p:cNvPr>
          <p:cNvSpPr>
            <a:spLocks noGrp="1"/>
          </p:cNvSpPr>
          <p:nvPr>
            <p:ph type="body" sz="quarter" idx="14"/>
          </p:nvPr>
        </p:nvSpPr>
        <p:spPr/>
        <p:txBody>
          <a:bodyPr/>
          <a:lstStyle/>
          <a:p>
            <a:r>
              <a:rPr lang="en-US" dirty="0"/>
              <a:t>Demonstrate the position</a:t>
            </a:r>
          </a:p>
          <a:p>
            <a:endParaRPr lang="en-US" dirty="0"/>
          </a:p>
          <a:p>
            <a:r>
              <a:rPr lang="en-US" dirty="0"/>
              <a:t>- a sufficient summary of case put by applicant</a:t>
            </a:r>
          </a:p>
          <a:p>
            <a:endParaRPr lang="en-US" dirty="0"/>
          </a:p>
          <a:p>
            <a:r>
              <a:rPr lang="en-US" dirty="0"/>
              <a:t>- reference to classes of document, and key documents</a:t>
            </a:r>
          </a:p>
          <a:p>
            <a:endParaRPr lang="en-US" dirty="0"/>
          </a:p>
          <a:p>
            <a:r>
              <a:rPr lang="en-US" dirty="0"/>
              <a:t>- engage with the evidence</a:t>
            </a:r>
          </a:p>
          <a:p>
            <a:endParaRPr lang="en-US" dirty="0"/>
          </a:p>
          <a:p>
            <a:r>
              <a:rPr lang="en-US" dirty="0"/>
              <a:t>- engage with the </a:t>
            </a:r>
            <a:r>
              <a:rPr lang="en-US" u="sng" dirty="0"/>
              <a:t>point arising</a:t>
            </a:r>
            <a:r>
              <a:rPr lang="en-US" dirty="0"/>
              <a:t> from the evidence</a:t>
            </a:r>
          </a:p>
          <a:p>
            <a:endParaRPr lang="en-US" dirty="0"/>
          </a:p>
          <a:p>
            <a:r>
              <a:rPr lang="en-US" dirty="0"/>
              <a:t>- address “gaps” in the evidence</a:t>
            </a:r>
          </a:p>
          <a:p>
            <a:endParaRPr lang="en-US" dirty="0"/>
          </a:p>
          <a:p>
            <a:r>
              <a:rPr lang="en-US" dirty="0"/>
              <a:t>- avoid unnecessary commentary</a:t>
            </a:r>
          </a:p>
        </p:txBody>
      </p:sp>
      <p:sp>
        <p:nvSpPr>
          <p:cNvPr id="6" name="Text Placeholder 5">
            <a:extLst>
              <a:ext uri="{FF2B5EF4-FFF2-40B4-BE49-F238E27FC236}">
                <a16:creationId xmlns:a16="http://schemas.microsoft.com/office/drawing/2014/main" id="{3418D9AF-CCEA-A4B5-92DA-1628210C75A3}"/>
              </a:ext>
            </a:extLst>
          </p:cNvPr>
          <p:cNvSpPr>
            <a:spLocks noGrp="1"/>
          </p:cNvSpPr>
          <p:nvPr>
            <p:ph type="body" sz="quarter" idx="15"/>
          </p:nvPr>
        </p:nvSpPr>
        <p:spPr/>
        <p:txBody>
          <a:bodyPr/>
          <a:lstStyle/>
          <a:p>
            <a:r>
              <a:rPr lang="en-US" dirty="0"/>
              <a:t>Solution</a:t>
            </a:r>
          </a:p>
        </p:txBody>
      </p:sp>
    </p:spTree>
    <p:extLst>
      <p:ext uri="{BB962C8B-B14F-4D97-AF65-F5344CB8AC3E}">
        <p14:creationId xmlns:p14="http://schemas.microsoft.com/office/powerpoint/2010/main" val="39151003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2A0F7B0-4E56-EB6F-37B5-2A385A2EA81C}"/>
              </a:ext>
            </a:extLst>
          </p:cNvPr>
          <p:cNvSpPr>
            <a:spLocks noGrp="1"/>
          </p:cNvSpPr>
          <p:nvPr>
            <p:ph type="body" sz="quarter" idx="10"/>
          </p:nvPr>
        </p:nvSpPr>
        <p:spPr/>
        <p:txBody>
          <a:bodyPr/>
          <a:lstStyle/>
          <a:p>
            <a:r>
              <a:rPr lang="en-US" u="sng" dirty="0"/>
              <a:t>Legally</a:t>
            </a:r>
            <a:r>
              <a:rPr lang="en-US" dirty="0"/>
              <a:t> insufficient information to decide</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b="1" u="sng" dirty="0"/>
              <a:t>NB</a:t>
            </a:r>
            <a:r>
              <a:rPr lang="en-US" dirty="0"/>
              <a:t> generally the extent of inquiries is for the decision-maker</a:t>
            </a:r>
          </a:p>
        </p:txBody>
      </p:sp>
      <p:sp>
        <p:nvSpPr>
          <p:cNvPr id="3" name="Text Placeholder 2">
            <a:extLst>
              <a:ext uri="{FF2B5EF4-FFF2-40B4-BE49-F238E27FC236}">
                <a16:creationId xmlns:a16="http://schemas.microsoft.com/office/drawing/2014/main" id="{6D6BFBA5-CEC1-7B21-3A1E-80D5D7B79B89}"/>
              </a:ext>
            </a:extLst>
          </p:cNvPr>
          <p:cNvSpPr>
            <a:spLocks noGrp="1"/>
          </p:cNvSpPr>
          <p:nvPr>
            <p:ph type="body" sz="quarter" idx="12"/>
          </p:nvPr>
        </p:nvSpPr>
        <p:spPr/>
        <p:txBody>
          <a:bodyPr/>
          <a:lstStyle/>
          <a:p>
            <a:r>
              <a:rPr lang="en-US" dirty="0"/>
              <a:t>Sufficient information?</a:t>
            </a:r>
          </a:p>
        </p:txBody>
      </p:sp>
      <p:sp>
        <p:nvSpPr>
          <p:cNvPr id="4" name="Text Placeholder 3">
            <a:extLst>
              <a:ext uri="{FF2B5EF4-FFF2-40B4-BE49-F238E27FC236}">
                <a16:creationId xmlns:a16="http://schemas.microsoft.com/office/drawing/2014/main" id="{86C892EF-593C-CC8C-EB76-FE3EE4ACCC5F}"/>
              </a:ext>
            </a:extLst>
          </p:cNvPr>
          <p:cNvSpPr>
            <a:spLocks noGrp="1"/>
          </p:cNvSpPr>
          <p:nvPr>
            <p:ph type="body" sz="quarter" idx="13"/>
          </p:nvPr>
        </p:nvSpPr>
        <p:spPr/>
        <p:txBody>
          <a:bodyPr/>
          <a:lstStyle/>
          <a:p>
            <a:r>
              <a:rPr lang="en-US" dirty="0"/>
              <a:t>Problem</a:t>
            </a:r>
          </a:p>
        </p:txBody>
      </p:sp>
      <p:sp>
        <p:nvSpPr>
          <p:cNvPr id="5" name="Text Placeholder 4">
            <a:extLst>
              <a:ext uri="{FF2B5EF4-FFF2-40B4-BE49-F238E27FC236}">
                <a16:creationId xmlns:a16="http://schemas.microsoft.com/office/drawing/2014/main" id="{272DAA3A-FACB-9459-D836-C06DC86ACAC8}"/>
              </a:ext>
            </a:extLst>
          </p:cNvPr>
          <p:cNvSpPr>
            <a:spLocks noGrp="1"/>
          </p:cNvSpPr>
          <p:nvPr>
            <p:ph type="body" sz="quarter" idx="14"/>
          </p:nvPr>
        </p:nvSpPr>
        <p:spPr/>
        <p:txBody>
          <a:bodyPr/>
          <a:lstStyle/>
          <a:p>
            <a:r>
              <a:rPr lang="en-US" dirty="0"/>
              <a:t>Ensure the level of information allows for clear expression of decision</a:t>
            </a:r>
          </a:p>
          <a:p>
            <a:endParaRPr lang="en-US" dirty="0"/>
          </a:p>
          <a:p>
            <a:r>
              <a:rPr lang="en-US" dirty="0"/>
              <a:t> - ensure the level of information allows for clear articulation of (a) what parts of applicant’s case are accepted; (b) what parts are not; and (c) why – the </a:t>
            </a:r>
            <a:r>
              <a:rPr lang="en-US" u="sng" dirty="0"/>
              <a:t>grappling</a:t>
            </a:r>
            <a:r>
              <a:rPr lang="en-US" dirty="0"/>
              <a:t> exercise</a:t>
            </a:r>
          </a:p>
          <a:p>
            <a:endParaRPr lang="en-US" dirty="0"/>
          </a:p>
          <a:p>
            <a:r>
              <a:rPr lang="en-US" dirty="0"/>
              <a:t> - ensure the information received from third parties is clear and, where necessary, </a:t>
            </a:r>
            <a:r>
              <a:rPr lang="en-US" u="sng" dirty="0"/>
              <a:t>put</a:t>
            </a:r>
            <a:r>
              <a:rPr lang="en-US" dirty="0"/>
              <a:t> to the applicant for comment</a:t>
            </a:r>
          </a:p>
          <a:p>
            <a:endParaRPr lang="en-US" dirty="0"/>
          </a:p>
          <a:p>
            <a:r>
              <a:rPr lang="en-US" dirty="0"/>
              <a:t>- take particular care where it appears necessary or appropriate to reject part of applicant’s account</a:t>
            </a:r>
          </a:p>
          <a:p>
            <a:endParaRPr lang="en-US" dirty="0"/>
          </a:p>
          <a:p>
            <a:endParaRPr lang="en-US" dirty="0"/>
          </a:p>
          <a:p>
            <a:endParaRPr lang="en-US" dirty="0"/>
          </a:p>
          <a:p>
            <a:endParaRPr lang="en-US" dirty="0"/>
          </a:p>
        </p:txBody>
      </p:sp>
      <p:sp>
        <p:nvSpPr>
          <p:cNvPr id="6" name="Text Placeholder 5">
            <a:extLst>
              <a:ext uri="{FF2B5EF4-FFF2-40B4-BE49-F238E27FC236}">
                <a16:creationId xmlns:a16="http://schemas.microsoft.com/office/drawing/2014/main" id="{0B581141-F1EA-DBFA-7BF2-7FB4CD036B77}"/>
              </a:ext>
            </a:extLst>
          </p:cNvPr>
          <p:cNvSpPr>
            <a:spLocks noGrp="1"/>
          </p:cNvSpPr>
          <p:nvPr>
            <p:ph type="body" sz="quarter" idx="15"/>
          </p:nvPr>
        </p:nvSpPr>
        <p:spPr/>
        <p:txBody>
          <a:bodyPr/>
          <a:lstStyle/>
          <a:p>
            <a:r>
              <a:rPr lang="en-US" dirty="0"/>
              <a:t>Solution</a:t>
            </a:r>
          </a:p>
        </p:txBody>
      </p:sp>
    </p:spTree>
    <p:extLst>
      <p:ext uri="{BB962C8B-B14F-4D97-AF65-F5344CB8AC3E}">
        <p14:creationId xmlns:p14="http://schemas.microsoft.com/office/powerpoint/2010/main" val="26021943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DF0801A-6FD2-F504-5C69-A46C518F78A3}"/>
              </a:ext>
            </a:extLst>
          </p:cNvPr>
          <p:cNvSpPr>
            <a:spLocks noGrp="1"/>
          </p:cNvSpPr>
          <p:nvPr>
            <p:ph type="body" sz="quarter" idx="10"/>
          </p:nvPr>
        </p:nvSpPr>
        <p:spPr/>
        <p:txBody>
          <a:bodyPr/>
          <a:lstStyle/>
          <a:p>
            <a:r>
              <a:rPr lang="en-US" dirty="0"/>
              <a:t>The proper application of policy</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b="1" u="sng" dirty="0"/>
              <a:t>NB</a:t>
            </a:r>
            <a:r>
              <a:rPr lang="en-US" dirty="0"/>
              <a:t> decisions about the application of </a:t>
            </a:r>
            <a:r>
              <a:rPr lang="en-US" u="sng" dirty="0"/>
              <a:t>policy</a:t>
            </a:r>
            <a:r>
              <a:rPr lang="en-US" dirty="0"/>
              <a:t> (not rules), once properly identified, are for the decision-maker	</a:t>
            </a:r>
          </a:p>
        </p:txBody>
      </p:sp>
      <p:sp>
        <p:nvSpPr>
          <p:cNvPr id="3" name="Text Placeholder 2">
            <a:extLst>
              <a:ext uri="{FF2B5EF4-FFF2-40B4-BE49-F238E27FC236}">
                <a16:creationId xmlns:a16="http://schemas.microsoft.com/office/drawing/2014/main" id="{03EC80C6-5BFB-55A9-CCD5-ADE75DBFC07F}"/>
              </a:ext>
            </a:extLst>
          </p:cNvPr>
          <p:cNvSpPr>
            <a:spLocks noGrp="1"/>
          </p:cNvSpPr>
          <p:nvPr>
            <p:ph type="body" sz="quarter" idx="12"/>
          </p:nvPr>
        </p:nvSpPr>
        <p:spPr/>
        <p:txBody>
          <a:bodyPr/>
          <a:lstStyle/>
          <a:p>
            <a:r>
              <a:rPr lang="en-US" dirty="0"/>
              <a:t>Policy - application</a:t>
            </a:r>
          </a:p>
        </p:txBody>
      </p:sp>
      <p:sp>
        <p:nvSpPr>
          <p:cNvPr id="4" name="Text Placeholder 3">
            <a:extLst>
              <a:ext uri="{FF2B5EF4-FFF2-40B4-BE49-F238E27FC236}">
                <a16:creationId xmlns:a16="http://schemas.microsoft.com/office/drawing/2014/main" id="{D556C7B8-C827-8353-400C-E3CD6F8A636E}"/>
              </a:ext>
            </a:extLst>
          </p:cNvPr>
          <p:cNvSpPr>
            <a:spLocks noGrp="1"/>
          </p:cNvSpPr>
          <p:nvPr>
            <p:ph type="body" sz="quarter" idx="13"/>
          </p:nvPr>
        </p:nvSpPr>
        <p:spPr/>
        <p:txBody>
          <a:bodyPr/>
          <a:lstStyle/>
          <a:p>
            <a:r>
              <a:rPr lang="en-US" dirty="0"/>
              <a:t>Problem</a:t>
            </a:r>
          </a:p>
        </p:txBody>
      </p:sp>
      <p:sp>
        <p:nvSpPr>
          <p:cNvPr id="5" name="Text Placeholder 4">
            <a:extLst>
              <a:ext uri="{FF2B5EF4-FFF2-40B4-BE49-F238E27FC236}">
                <a16:creationId xmlns:a16="http://schemas.microsoft.com/office/drawing/2014/main" id="{C9171A2C-9EB4-2A77-DD1D-4D84D795168F}"/>
              </a:ext>
            </a:extLst>
          </p:cNvPr>
          <p:cNvSpPr>
            <a:spLocks noGrp="1"/>
          </p:cNvSpPr>
          <p:nvPr>
            <p:ph type="body" sz="quarter" idx="14"/>
          </p:nvPr>
        </p:nvSpPr>
        <p:spPr/>
        <p:txBody>
          <a:bodyPr/>
          <a:lstStyle/>
          <a:p>
            <a:r>
              <a:rPr lang="en-US" dirty="0"/>
              <a:t>A matter to be demonstrated</a:t>
            </a:r>
          </a:p>
          <a:p>
            <a:endParaRPr lang="en-US" dirty="0"/>
          </a:p>
          <a:p>
            <a:r>
              <a:rPr lang="en-US" dirty="0"/>
              <a:t>- identify policy being applied</a:t>
            </a:r>
          </a:p>
          <a:p>
            <a:endParaRPr lang="en-US" dirty="0"/>
          </a:p>
          <a:p>
            <a:r>
              <a:rPr lang="en-US" dirty="0"/>
              <a:t>- say why it applies</a:t>
            </a:r>
          </a:p>
          <a:p>
            <a:endParaRPr lang="en-US" dirty="0"/>
          </a:p>
          <a:p>
            <a:r>
              <a:rPr lang="en-US" dirty="0"/>
              <a:t>- explain the effect of it being applied</a:t>
            </a:r>
          </a:p>
          <a:p>
            <a:endParaRPr lang="en-US" dirty="0"/>
          </a:p>
          <a:p>
            <a:r>
              <a:rPr lang="en-US" dirty="0"/>
              <a:t>- consider whether it should be disapplied</a:t>
            </a:r>
          </a:p>
          <a:p>
            <a:endParaRPr lang="en-US" dirty="0"/>
          </a:p>
          <a:p>
            <a:r>
              <a:rPr lang="en-US" dirty="0"/>
              <a:t>- consider nature and extent of any departure</a:t>
            </a:r>
          </a:p>
        </p:txBody>
      </p:sp>
      <p:sp>
        <p:nvSpPr>
          <p:cNvPr id="6" name="Text Placeholder 5">
            <a:extLst>
              <a:ext uri="{FF2B5EF4-FFF2-40B4-BE49-F238E27FC236}">
                <a16:creationId xmlns:a16="http://schemas.microsoft.com/office/drawing/2014/main" id="{41A6AB51-350B-5116-0775-4E318DEC5352}"/>
              </a:ext>
            </a:extLst>
          </p:cNvPr>
          <p:cNvSpPr>
            <a:spLocks noGrp="1"/>
          </p:cNvSpPr>
          <p:nvPr>
            <p:ph type="body" sz="quarter" idx="15"/>
          </p:nvPr>
        </p:nvSpPr>
        <p:spPr/>
        <p:txBody>
          <a:bodyPr/>
          <a:lstStyle/>
          <a:p>
            <a:r>
              <a:rPr lang="en-US" dirty="0"/>
              <a:t>Solution</a:t>
            </a:r>
          </a:p>
        </p:txBody>
      </p:sp>
    </p:spTree>
    <p:extLst>
      <p:ext uri="{BB962C8B-B14F-4D97-AF65-F5344CB8AC3E}">
        <p14:creationId xmlns:p14="http://schemas.microsoft.com/office/powerpoint/2010/main" val="31559777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7FB1BE5-334F-7A19-650C-98E52CDB0DAF}"/>
              </a:ext>
            </a:extLst>
          </p:cNvPr>
          <p:cNvSpPr>
            <a:spLocks noGrp="1"/>
          </p:cNvSpPr>
          <p:nvPr>
            <p:ph type="title"/>
          </p:nvPr>
        </p:nvSpPr>
        <p:spPr/>
        <p:txBody>
          <a:bodyPr/>
          <a:lstStyle/>
          <a:p>
            <a:r>
              <a:rPr lang="en-GB" dirty="0"/>
              <a:t>Case law, and procedural, update</a:t>
            </a:r>
          </a:p>
        </p:txBody>
      </p:sp>
      <p:sp>
        <p:nvSpPr>
          <p:cNvPr id="7" name="Subtitle 6">
            <a:extLst>
              <a:ext uri="{FF2B5EF4-FFF2-40B4-BE49-F238E27FC236}">
                <a16:creationId xmlns:a16="http://schemas.microsoft.com/office/drawing/2014/main" id="{B0F45BDB-CD86-2F30-D6AC-E951ACB08DF4}"/>
              </a:ext>
            </a:extLst>
          </p:cNvPr>
          <p:cNvSpPr>
            <a:spLocks noGrp="1"/>
          </p:cNvSpPr>
          <p:nvPr>
            <p:ph type="subTitle" idx="1"/>
          </p:nvPr>
        </p:nvSpPr>
        <p:spPr>
          <a:xfrm>
            <a:off x="705475" y="3983037"/>
            <a:ext cx="6161700" cy="375000"/>
          </a:xfrm>
        </p:spPr>
        <p:txBody>
          <a:bodyPr/>
          <a:lstStyle/>
          <a:p>
            <a:r>
              <a:rPr lang="en-GB" b="1" dirty="0">
                <a:solidFill>
                  <a:srgbClr val="F05AA0"/>
                </a:solidFill>
                <a:latin typeface="+mj-lt"/>
              </a:rPr>
              <a:t>Matthew Feldman</a:t>
            </a:r>
          </a:p>
        </p:txBody>
      </p:sp>
      <p:sp>
        <p:nvSpPr>
          <p:cNvPr id="8" name="Text Placeholder 7">
            <a:extLst>
              <a:ext uri="{FF2B5EF4-FFF2-40B4-BE49-F238E27FC236}">
                <a16:creationId xmlns:a16="http://schemas.microsoft.com/office/drawing/2014/main" id="{A923E6AE-3191-11F1-51A4-948888A8DAC2}"/>
              </a:ext>
            </a:extLst>
          </p:cNvPr>
          <p:cNvSpPr>
            <a:spLocks noGrp="1"/>
          </p:cNvSpPr>
          <p:nvPr>
            <p:ph type="body" sz="quarter" idx="10"/>
          </p:nvPr>
        </p:nvSpPr>
        <p:spPr/>
        <p:txBody>
          <a:bodyPr/>
          <a:lstStyle/>
          <a:p>
            <a:r>
              <a:rPr lang="en-GB" dirty="0"/>
              <a:t>02</a:t>
            </a:r>
          </a:p>
        </p:txBody>
      </p:sp>
    </p:spTree>
    <p:extLst>
      <p:ext uri="{BB962C8B-B14F-4D97-AF65-F5344CB8AC3E}">
        <p14:creationId xmlns:p14="http://schemas.microsoft.com/office/powerpoint/2010/main" val="3120232917"/>
      </p:ext>
    </p:extLst>
  </p:cSld>
  <p:clrMapOvr>
    <a:masterClrMapping/>
  </p:clrMapOvr>
</p:sld>
</file>

<file path=ppt/theme/theme1.xml><?xml version="1.0" encoding="utf-8"?>
<a:theme xmlns:a="http://schemas.openxmlformats.org/drawingml/2006/main" name="Minimalist Business Basic Template by Slidesgo">
  <a:themeElements>
    <a:clrScheme name="Custom 15">
      <a:dk1>
        <a:srgbClr val="182B2A"/>
      </a:dk1>
      <a:lt1>
        <a:srgbClr val="FFFFFF"/>
      </a:lt1>
      <a:dk2>
        <a:srgbClr val="2C4444"/>
      </a:dk2>
      <a:lt2>
        <a:srgbClr val="C6DADA"/>
      </a:lt2>
      <a:accent1>
        <a:srgbClr val="2C4444"/>
      </a:accent1>
      <a:accent2>
        <a:srgbClr val="FF5AA4"/>
      </a:accent2>
      <a:accent3>
        <a:srgbClr val="8E0040"/>
      </a:accent3>
      <a:accent4>
        <a:srgbClr val="182B2A"/>
      </a:accent4>
      <a:accent5>
        <a:srgbClr val="567A78"/>
      </a:accent5>
      <a:accent6>
        <a:srgbClr val="FFABD1"/>
      </a:accent6>
      <a:hlink>
        <a:srgbClr val="FF5AA4"/>
      </a:hlink>
      <a:folHlink>
        <a:srgbClr val="8E0040"/>
      </a:folHlink>
    </a:clrScheme>
    <a:fontScheme name="Custom 4">
      <a:majorFont>
        <a:latin typeface="montserrat"/>
        <a:ea typeface=""/>
        <a:cs typeface=""/>
      </a:majorFont>
      <a:minorFont>
        <a:latin typeface="robot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901</TotalTime>
  <Words>2012</Words>
  <Application>Microsoft Office PowerPoint</Application>
  <PresentationFormat>On-screen Show (16:9)</PresentationFormat>
  <Paragraphs>214</Paragraphs>
  <Slides>31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31</vt:i4>
      </vt:variant>
    </vt:vector>
  </HeadingPairs>
  <TitlesOfParts>
    <vt:vector size="38" baseType="lpstr">
      <vt:lpstr>Roboto</vt:lpstr>
      <vt:lpstr>Arial</vt:lpstr>
      <vt:lpstr>Open Sans</vt:lpstr>
      <vt:lpstr>Montserrat</vt:lpstr>
      <vt:lpstr>Montserrat</vt:lpstr>
      <vt:lpstr>Roboto</vt:lpstr>
      <vt:lpstr>Minimalist Business Basic Template by Slidesgo</vt:lpstr>
      <vt:lpstr>PowerPoint Presentation</vt:lpstr>
      <vt:lpstr>Key concepts for a successful defence</vt:lpstr>
      <vt:lpstr>PowerPoint Presentation</vt:lpstr>
      <vt:lpstr>PowerPoint Presentation</vt:lpstr>
      <vt:lpstr>PowerPoint Presentation</vt:lpstr>
      <vt:lpstr>PowerPoint Presentation</vt:lpstr>
      <vt:lpstr>PowerPoint Presentation</vt:lpstr>
      <vt:lpstr>PowerPoint Presentation</vt:lpstr>
      <vt:lpstr>Case law, and procedural, update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Enforcing the main housing duty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Minimalist Business Basic Template</dc:title>
  <dc:creator>Manuel Dominguez</dc:creator>
  <cp:lastModifiedBy>William Murphy</cp:lastModifiedBy>
  <cp:revision>26</cp:revision>
  <dcterms:modified xsi:type="dcterms:W3CDTF">2023-10-06T16:00:56Z</dcterms:modified>
</cp:coreProperties>
</file>