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8"/>
  </p:notesMasterIdLst>
  <p:sldIdLst>
    <p:sldId id="294" r:id="rId2"/>
    <p:sldId id="312" r:id="rId3"/>
    <p:sldId id="319" r:id="rId4"/>
    <p:sldId id="321" r:id="rId5"/>
    <p:sldId id="322" r:id="rId6"/>
    <p:sldId id="320" r:id="rId7"/>
    <p:sldId id="323" r:id="rId8"/>
    <p:sldId id="324" r:id="rId9"/>
    <p:sldId id="325" r:id="rId10"/>
    <p:sldId id="298" r:id="rId11"/>
    <p:sldId id="304" r:id="rId12"/>
    <p:sldId id="326" r:id="rId13"/>
    <p:sldId id="307" r:id="rId14"/>
    <p:sldId id="300" r:id="rId15"/>
    <p:sldId id="313" r:id="rId16"/>
    <p:sldId id="318" r:id="rId17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Source Sans Pro" panose="020B0503030403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C594"/>
    <a:srgbClr val="F2F6F6"/>
    <a:srgbClr val="C6DADA"/>
    <a:srgbClr val="374646"/>
    <a:srgbClr val="F05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97E755-C6C0-493F-A988-B7DA6ADB126D}">
  <a:tblStyle styleId="{9297E755-C6C0-493F-A988-B7DA6ADB12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 A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6ADB9AD-7F88-929A-51A3-394740C0D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0" y="387914"/>
            <a:ext cx="1214555" cy="38072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B85E7B3-D304-6508-4DBB-6F27230386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3107" y="387915"/>
            <a:ext cx="2659678" cy="380720"/>
          </a:xfrm>
          <a:prstGeom prst="rect">
            <a:avLst/>
          </a:prstGeom>
        </p:spPr>
      </p:pic>
      <p:sp>
        <p:nvSpPr>
          <p:cNvPr id="11" name="Google Shape;82;p22">
            <a:extLst>
              <a:ext uri="{FF2B5EF4-FFF2-40B4-BE49-F238E27FC236}">
                <a16:creationId xmlns:a16="http://schemas.microsoft.com/office/drawing/2014/main" id="{12B3DEAE-02BB-A5F8-62B0-14EFEC1219A9}"/>
              </a:ext>
            </a:extLst>
          </p:cNvPr>
          <p:cNvSpPr txBox="1">
            <a:spLocks/>
          </p:cNvSpPr>
          <p:nvPr userDrawn="1"/>
        </p:nvSpPr>
        <p:spPr>
          <a:xfrm>
            <a:off x="579201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rgbClr val="C6DADA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E2686C-91FC-CFE1-7779-5BAEDA2E6A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762" y="1503133"/>
            <a:ext cx="7406923" cy="1155700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Presentation title in two lines if need be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0062856-66B7-0FE0-8118-72A8F6C231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660" y="3583495"/>
            <a:ext cx="6090771" cy="342867"/>
          </a:xfrm>
          <a:prstGeom prst="rect">
            <a:avLst/>
          </a:prstGeom>
        </p:spPr>
        <p:txBody>
          <a:bodyPr anchor="ctr"/>
          <a:lstStyle>
            <a:lvl1pPr algn="l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Speaker One · Speaker Two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A820A8C-3AC3-5B5F-DE6E-950F1FA21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9194" y="3926362"/>
            <a:ext cx="6091237" cy="279689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November 2022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E45E82-58EC-70BA-0BDB-5867FC7D2BA4}"/>
              </a:ext>
            </a:extLst>
          </p:cNvPr>
          <p:cNvCxnSpPr>
            <a:cxnSpLocks/>
          </p:cNvCxnSpPr>
          <p:nvPr userDrawn="1"/>
        </p:nvCxnSpPr>
        <p:spPr>
          <a:xfrm>
            <a:off x="676484" y="3520010"/>
            <a:ext cx="0" cy="75674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99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2;p22">
            <a:extLst>
              <a:ext uri="{FF2B5EF4-FFF2-40B4-BE49-F238E27FC236}">
                <a16:creationId xmlns:a16="http://schemas.microsoft.com/office/drawing/2014/main" id="{12B3DEAE-02BB-A5F8-62B0-14EFEC1219A9}"/>
              </a:ext>
            </a:extLst>
          </p:cNvPr>
          <p:cNvSpPr txBox="1">
            <a:spLocks/>
          </p:cNvSpPr>
          <p:nvPr userDrawn="1"/>
        </p:nvSpPr>
        <p:spPr>
          <a:xfrm>
            <a:off x="579201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bg1"/>
                </a:solidFill>
              </a:rPr>
              <a:t>© Cornerstone Barristers · cornerstonebarristers.com · @cornerstonebarr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A38D24E-3EFA-58B1-0426-258BD1BAB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7075" y="1036240"/>
            <a:ext cx="2659678" cy="3807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0E4AB4A-2DE8-3F54-5BB4-E15B6FC1E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108561" y="5066068"/>
            <a:ext cx="2659678" cy="380720"/>
          </a:xfrm>
          <a:prstGeom prst="rect">
            <a:avLst/>
          </a:prstGeom>
        </p:spPr>
      </p:pic>
      <p:sp>
        <p:nvSpPr>
          <p:cNvPr id="2" name="Google Shape;213;p25">
            <a:extLst>
              <a:ext uri="{FF2B5EF4-FFF2-40B4-BE49-F238E27FC236}">
                <a16:creationId xmlns:a16="http://schemas.microsoft.com/office/drawing/2014/main" id="{22C5520D-ADA8-7B6C-A92C-F87D3924FD92}"/>
              </a:ext>
            </a:extLst>
          </p:cNvPr>
          <p:cNvSpPr/>
          <p:nvPr userDrawn="1"/>
        </p:nvSpPr>
        <p:spPr>
          <a:xfrm>
            <a:off x="746539" y="1240824"/>
            <a:ext cx="1432200" cy="1432200"/>
          </a:xfrm>
          <a:prstGeom prst="ellipse">
            <a:avLst/>
          </a:prstGeom>
          <a:solidFill>
            <a:srgbClr val="5FC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14;p25">
            <a:extLst>
              <a:ext uri="{FF2B5EF4-FFF2-40B4-BE49-F238E27FC236}">
                <a16:creationId xmlns:a16="http://schemas.microsoft.com/office/drawing/2014/main" id="{E830B0A3-AA7B-020F-0A28-7A2EA3E487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5475" y="3075100"/>
            <a:ext cx="616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Name of the section</a:t>
            </a:r>
            <a:endParaRPr dirty="0"/>
          </a:p>
        </p:txBody>
      </p:sp>
      <p:sp>
        <p:nvSpPr>
          <p:cNvPr id="8" name="Google Shape;216;p25">
            <a:extLst>
              <a:ext uri="{FF2B5EF4-FFF2-40B4-BE49-F238E27FC236}">
                <a16:creationId xmlns:a16="http://schemas.microsoft.com/office/drawing/2014/main" id="{F27E0EC1-1367-7154-3B4D-885616A4409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5600" y="3855550"/>
            <a:ext cx="6161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enter a subtitle here if you need it</a:t>
            </a:r>
            <a:endParaRPr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33C7017C-4B1C-BA88-55D5-818E95549D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475" y="1160463"/>
            <a:ext cx="1472575" cy="1512887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753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2;p22">
            <a:extLst>
              <a:ext uri="{FF2B5EF4-FFF2-40B4-BE49-F238E27FC236}">
                <a16:creationId xmlns:a16="http://schemas.microsoft.com/office/drawing/2014/main" id="{12B3DEAE-02BB-A5F8-62B0-14EFEC1219A9}"/>
              </a:ext>
            </a:extLst>
          </p:cNvPr>
          <p:cNvSpPr txBox="1">
            <a:spLocks/>
          </p:cNvSpPr>
          <p:nvPr userDrawn="1"/>
        </p:nvSpPr>
        <p:spPr>
          <a:xfrm>
            <a:off x="579201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bg1"/>
                </a:solidFill>
              </a:rPr>
              <a:t>© Cornerstone Barristers · cornerstonebarristers.com · @cornerstonebarr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A38D24E-3EFA-58B1-0426-258BD1BAB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7075" y="1036240"/>
            <a:ext cx="2659678" cy="3807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0E4AB4A-2DE8-3F54-5BB4-E15B6FC1E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108561" y="5066068"/>
            <a:ext cx="2659678" cy="380720"/>
          </a:xfrm>
          <a:prstGeom prst="rect">
            <a:avLst/>
          </a:prstGeom>
        </p:spPr>
      </p:pic>
      <p:sp>
        <p:nvSpPr>
          <p:cNvPr id="2" name="Google Shape;213;p25">
            <a:extLst>
              <a:ext uri="{FF2B5EF4-FFF2-40B4-BE49-F238E27FC236}">
                <a16:creationId xmlns:a16="http://schemas.microsoft.com/office/drawing/2014/main" id="{22C5520D-ADA8-7B6C-A92C-F87D3924FD92}"/>
              </a:ext>
            </a:extLst>
          </p:cNvPr>
          <p:cNvSpPr/>
          <p:nvPr userDrawn="1"/>
        </p:nvSpPr>
        <p:spPr>
          <a:xfrm>
            <a:off x="746539" y="1240824"/>
            <a:ext cx="1432200" cy="1432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14;p25">
            <a:extLst>
              <a:ext uri="{FF2B5EF4-FFF2-40B4-BE49-F238E27FC236}">
                <a16:creationId xmlns:a16="http://schemas.microsoft.com/office/drawing/2014/main" id="{E830B0A3-AA7B-020F-0A28-7A2EA3E487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5475" y="3075100"/>
            <a:ext cx="616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Name of the section</a:t>
            </a:r>
            <a:endParaRPr dirty="0"/>
          </a:p>
        </p:txBody>
      </p:sp>
      <p:sp>
        <p:nvSpPr>
          <p:cNvPr id="8" name="Google Shape;216;p25">
            <a:extLst>
              <a:ext uri="{FF2B5EF4-FFF2-40B4-BE49-F238E27FC236}">
                <a16:creationId xmlns:a16="http://schemas.microsoft.com/office/drawing/2014/main" id="{F27E0EC1-1367-7154-3B4D-885616A4409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5600" y="3855550"/>
            <a:ext cx="6161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enter a subtitle here if you need it</a:t>
            </a:r>
            <a:endParaRPr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33C7017C-4B1C-BA88-55D5-818E95549D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475" y="1160463"/>
            <a:ext cx="1472575" cy="1512887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659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ubbles with text">
    <p:bg>
      <p:bgPr>
        <a:solidFill>
          <a:srgbClr val="F2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Google Shape;171;p24">
            <a:extLst>
              <a:ext uri="{FF2B5EF4-FFF2-40B4-BE49-F238E27FC236}">
                <a16:creationId xmlns:a16="http://schemas.microsoft.com/office/drawing/2014/main" id="{9DCC62EE-88A0-9501-75FF-ED3D4702A670}"/>
              </a:ext>
            </a:extLst>
          </p:cNvPr>
          <p:cNvSpPr/>
          <p:nvPr userDrawn="1"/>
        </p:nvSpPr>
        <p:spPr>
          <a:xfrm>
            <a:off x="2312921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72;p24">
            <a:extLst>
              <a:ext uri="{FF2B5EF4-FFF2-40B4-BE49-F238E27FC236}">
                <a16:creationId xmlns:a16="http://schemas.microsoft.com/office/drawing/2014/main" id="{1133EDA7-CEC8-5362-0E4F-BE73EE2E9C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0000" y="567787"/>
            <a:ext cx="7704000" cy="1063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Two bubbles with text</a:t>
            </a:r>
            <a:endParaRPr dirty="0"/>
          </a:p>
        </p:txBody>
      </p:sp>
      <p:sp>
        <p:nvSpPr>
          <p:cNvPr id="44" name="Google Shape;174;p24">
            <a:extLst>
              <a:ext uri="{FF2B5EF4-FFF2-40B4-BE49-F238E27FC236}">
                <a16:creationId xmlns:a16="http://schemas.microsoft.com/office/drawing/2014/main" id="{B9CC32EE-DEC2-491E-2FF5-C248D8ED1E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80854" y="2809353"/>
            <a:ext cx="2998834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sz="1100"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Jupiter is a gas giant and the biggest planet in the Solar System. It's the fourth-brightest object in the night sky. It was named after the Roman god of the skies and lightning</a:t>
            </a:r>
            <a:endParaRPr dirty="0"/>
          </a:p>
        </p:txBody>
      </p:sp>
      <p:sp>
        <p:nvSpPr>
          <p:cNvPr id="49" name="Google Shape;179;p24">
            <a:extLst>
              <a:ext uri="{FF2B5EF4-FFF2-40B4-BE49-F238E27FC236}">
                <a16:creationId xmlns:a16="http://schemas.microsoft.com/office/drawing/2014/main" id="{F7D555EB-B133-DCEA-EA02-8305580A989B}"/>
              </a:ext>
            </a:extLst>
          </p:cNvPr>
          <p:cNvSpPr txBox="1">
            <a:spLocks/>
          </p:cNvSpPr>
          <p:nvPr userDrawn="1"/>
        </p:nvSpPr>
        <p:spPr>
          <a:xfrm>
            <a:off x="2312921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52" name="Google Shape;182;p24">
            <a:extLst>
              <a:ext uri="{FF2B5EF4-FFF2-40B4-BE49-F238E27FC236}">
                <a16:creationId xmlns:a16="http://schemas.microsoft.com/office/drawing/2014/main" id="{6D71BD38-D345-AE42-2057-B44A9E0F53B7}"/>
              </a:ext>
            </a:extLst>
          </p:cNvPr>
          <p:cNvCxnSpPr/>
          <p:nvPr userDrawn="1"/>
        </p:nvCxnSpPr>
        <p:spPr>
          <a:xfrm>
            <a:off x="705600" y="555165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" name="Google Shape;185;p24">
            <a:extLst>
              <a:ext uri="{FF2B5EF4-FFF2-40B4-BE49-F238E27FC236}">
                <a16:creationId xmlns:a16="http://schemas.microsoft.com/office/drawing/2014/main" id="{423D0953-DA1B-FF1F-2927-70A1213B9496}"/>
              </a:ext>
            </a:extLst>
          </p:cNvPr>
          <p:cNvSpPr/>
          <p:nvPr userDrawn="1"/>
        </p:nvSpPr>
        <p:spPr>
          <a:xfrm>
            <a:off x="2583821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BF9DDA28-F6DC-378E-381F-406DDEFFE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98253" y="1268502"/>
            <a:ext cx="2659678" cy="380720"/>
          </a:xfrm>
          <a:prstGeom prst="rect">
            <a:avLst/>
          </a:prstGeom>
        </p:spPr>
      </p:pic>
      <p:sp>
        <p:nvSpPr>
          <p:cNvPr id="86" name="Google Shape;171;p24">
            <a:extLst>
              <a:ext uri="{FF2B5EF4-FFF2-40B4-BE49-F238E27FC236}">
                <a16:creationId xmlns:a16="http://schemas.microsoft.com/office/drawing/2014/main" id="{9282BBD2-7C69-A20A-5278-5575E9C37038}"/>
              </a:ext>
            </a:extLst>
          </p:cNvPr>
          <p:cNvSpPr/>
          <p:nvPr userDrawn="1"/>
        </p:nvSpPr>
        <p:spPr>
          <a:xfrm>
            <a:off x="6096381" y="1622751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79;p24">
            <a:extLst>
              <a:ext uri="{FF2B5EF4-FFF2-40B4-BE49-F238E27FC236}">
                <a16:creationId xmlns:a16="http://schemas.microsoft.com/office/drawing/2014/main" id="{51BD6611-672D-7E2C-F11F-663006B7BECC}"/>
              </a:ext>
            </a:extLst>
          </p:cNvPr>
          <p:cNvSpPr txBox="1">
            <a:spLocks/>
          </p:cNvSpPr>
          <p:nvPr userDrawn="1"/>
        </p:nvSpPr>
        <p:spPr>
          <a:xfrm>
            <a:off x="6096381" y="176630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90" name="Google Shape;185;p24">
            <a:extLst>
              <a:ext uri="{FF2B5EF4-FFF2-40B4-BE49-F238E27FC236}">
                <a16:creationId xmlns:a16="http://schemas.microsoft.com/office/drawing/2014/main" id="{F7A423AB-AD18-679B-6F2B-5462EDB23669}"/>
              </a:ext>
            </a:extLst>
          </p:cNvPr>
          <p:cNvSpPr/>
          <p:nvPr userDrawn="1"/>
        </p:nvSpPr>
        <p:spPr>
          <a:xfrm>
            <a:off x="6367281" y="4197366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2960E7-EE36-A868-9601-23BDB75C4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4113" y="2809875"/>
            <a:ext cx="2998787" cy="1246188"/>
          </a:xfrm>
          <a:prstGeom prst="rect">
            <a:avLst/>
          </a:prstGeom>
        </p:spPr>
        <p:txBody>
          <a:bodyPr/>
          <a:lstStyle>
            <a:lvl1pPr>
              <a:defRPr lang="en-GB" sz="11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Second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Third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Fourth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91F77C1-6D7C-6AF6-B4E9-489BF17082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92263" y="2365375"/>
            <a:ext cx="2174875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BD0B767-30E6-0EB6-A389-60694CC9AD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76506" y="2375868"/>
            <a:ext cx="2174875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91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bubbles with text">
    <p:bg>
      <p:bgPr>
        <a:solidFill>
          <a:srgbClr val="F2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Google Shape;171;p24">
            <a:extLst>
              <a:ext uri="{FF2B5EF4-FFF2-40B4-BE49-F238E27FC236}">
                <a16:creationId xmlns:a16="http://schemas.microsoft.com/office/drawing/2014/main" id="{9DCC62EE-88A0-9501-75FF-ED3D4702A670}"/>
              </a:ext>
            </a:extLst>
          </p:cNvPr>
          <p:cNvSpPr/>
          <p:nvPr userDrawn="1"/>
        </p:nvSpPr>
        <p:spPr>
          <a:xfrm>
            <a:off x="1657925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72;p24">
            <a:extLst>
              <a:ext uri="{FF2B5EF4-FFF2-40B4-BE49-F238E27FC236}">
                <a16:creationId xmlns:a16="http://schemas.microsoft.com/office/drawing/2014/main" id="{1133EDA7-CEC8-5362-0E4F-BE73EE2E9C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0000" y="567787"/>
            <a:ext cx="7704000" cy="1063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Three bubbles with text</a:t>
            </a:r>
            <a:endParaRPr dirty="0"/>
          </a:p>
        </p:txBody>
      </p:sp>
      <p:sp>
        <p:nvSpPr>
          <p:cNvPr id="44" name="Google Shape;174;p24">
            <a:extLst>
              <a:ext uri="{FF2B5EF4-FFF2-40B4-BE49-F238E27FC236}">
                <a16:creationId xmlns:a16="http://schemas.microsoft.com/office/drawing/2014/main" id="{B9CC32EE-DEC2-491E-2FF5-C248D8ED1E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37625" y="2809353"/>
            <a:ext cx="2175300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sz="1100"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Jupiter is a gas giant and the biggest planet in the Solar System. It's the fourth-brightest object in the night sky. It was named after the Roman god of the skies and lightning</a:t>
            </a:r>
            <a:endParaRPr dirty="0"/>
          </a:p>
        </p:txBody>
      </p:sp>
      <p:sp>
        <p:nvSpPr>
          <p:cNvPr id="49" name="Google Shape;179;p24">
            <a:extLst>
              <a:ext uri="{FF2B5EF4-FFF2-40B4-BE49-F238E27FC236}">
                <a16:creationId xmlns:a16="http://schemas.microsoft.com/office/drawing/2014/main" id="{F7D555EB-B133-DCEA-EA02-8305580A989B}"/>
              </a:ext>
            </a:extLst>
          </p:cNvPr>
          <p:cNvSpPr txBox="1">
            <a:spLocks/>
          </p:cNvSpPr>
          <p:nvPr userDrawn="1"/>
        </p:nvSpPr>
        <p:spPr>
          <a:xfrm>
            <a:off x="1657925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52" name="Google Shape;182;p24">
            <a:extLst>
              <a:ext uri="{FF2B5EF4-FFF2-40B4-BE49-F238E27FC236}">
                <a16:creationId xmlns:a16="http://schemas.microsoft.com/office/drawing/2014/main" id="{6D71BD38-D345-AE42-2057-B44A9E0F53B7}"/>
              </a:ext>
            </a:extLst>
          </p:cNvPr>
          <p:cNvCxnSpPr/>
          <p:nvPr userDrawn="1"/>
        </p:nvCxnSpPr>
        <p:spPr>
          <a:xfrm>
            <a:off x="705600" y="555165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" name="Google Shape;185;p24">
            <a:extLst>
              <a:ext uri="{FF2B5EF4-FFF2-40B4-BE49-F238E27FC236}">
                <a16:creationId xmlns:a16="http://schemas.microsoft.com/office/drawing/2014/main" id="{423D0953-DA1B-FF1F-2927-70A1213B9496}"/>
              </a:ext>
            </a:extLst>
          </p:cNvPr>
          <p:cNvSpPr/>
          <p:nvPr userDrawn="1"/>
        </p:nvSpPr>
        <p:spPr>
          <a:xfrm>
            <a:off x="1928825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BF9DDA28-F6DC-378E-381F-406DDEFFE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1183" y="2298442"/>
            <a:ext cx="2659678" cy="380720"/>
          </a:xfrm>
          <a:prstGeom prst="rect">
            <a:avLst/>
          </a:prstGeom>
        </p:spPr>
      </p:pic>
      <p:sp>
        <p:nvSpPr>
          <p:cNvPr id="76" name="Google Shape;171;p24">
            <a:extLst>
              <a:ext uri="{FF2B5EF4-FFF2-40B4-BE49-F238E27FC236}">
                <a16:creationId xmlns:a16="http://schemas.microsoft.com/office/drawing/2014/main" id="{3B01C853-8338-D9BD-6C02-0EA46E4D53CA}"/>
              </a:ext>
            </a:extLst>
          </p:cNvPr>
          <p:cNvSpPr/>
          <p:nvPr userDrawn="1"/>
        </p:nvSpPr>
        <p:spPr>
          <a:xfrm>
            <a:off x="6751377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79;p24">
            <a:extLst>
              <a:ext uri="{FF2B5EF4-FFF2-40B4-BE49-F238E27FC236}">
                <a16:creationId xmlns:a16="http://schemas.microsoft.com/office/drawing/2014/main" id="{6D7EE7CA-2E78-F51E-A7C3-A1C23450C7D7}"/>
              </a:ext>
            </a:extLst>
          </p:cNvPr>
          <p:cNvSpPr txBox="1">
            <a:spLocks/>
          </p:cNvSpPr>
          <p:nvPr userDrawn="1"/>
        </p:nvSpPr>
        <p:spPr>
          <a:xfrm>
            <a:off x="6751377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80" name="Google Shape;185;p24">
            <a:extLst>
              <a:ext uri="{FF2B5EF4-FFF2-40B4-BE49-F238E27FC236}">
                <a16:creationId xmlns:a16="http://schemas.microsoft.com/office/drawing/2014/main" id="{48042222-508E-B3C4-0D84-FDBC65FBC00C}"/>
              </a:ext>
            </a:extLst>
          </p:cNvPr>
          <p:cNvSpPr/>
          <p:nvPr userDrawn="1"/>
        </p:nvSpPr>
        <p:spPr>
          <a:xfrm>
            <a:off x="7022277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71;p24">
            <a:extLst>
              <a:ext uri="{FF2B5EF4-FFF2-40B4-BE49-F238E27FC236}">
                <a16:creationId xmlns:a16="http://schemas.microsoft.com/office/drawing/2014/main" id="{931648A8-1B2E-588B-22B9-28FD4A20462C}"/>
              </a:ext>
            </a:extLst>
          </p:cNvPr>
          <p:cNvSpPr/>
          <p:nvPr userDrawn="1"/>
        </p:nvSpPr>
        <p:spPr>
          <a:xfrm>
            <a:off x="4204650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79;p24">
            <a:extLst>
              <a:ext uri="{FF2B5EF4-FFF2-40B4-BE49-F238E27FC236}">
                <a16:creationId xmlns:a16="http://schemas.microsoft.com/office/drawing/2014/main" id="{7CE8CC6B-C6EE-31D7-5CB7-846878CB3CA4}"/>
              </a:ext>
            </a:extLst>
          </p:cNvPr>
          <p:cNvSpPr txBox="1">
            <a:spLocks/>
          </p:cNvSpPr>
          <p:nvPr userDrawn="1"/>
        </p:nvSpPr>
        <p:spPr>
          <a:xfrm>
            <a:off x="4204650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85" name="Google Shape;185;p24">
            <a:extLst>
              <a:ext uri="{FF2B5EF4-FFF2-40B4-BE49-F238E27FC236}">
                <a16:creationId xmlns:a16="http://schemas.microsoft.com/office/drawing/2014/main" id="{C0C2771E-E15D-5C0C-DBA5-56913FBBAB0A}"/>
              </a:ext>
            </a:extLst>
          </p:cNvPr>
          <p:cNvSpPr/>
          <p:nvPr userDrawn="1"/>
        </p:nvSpPr>
        <p:spPr>
          <a:xfrm>
            <a:off x="4475550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0B3B87-85C2-ED33-D8A7-43F67AE1F4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563" y="2809875"/>
            <a:ext cx="2174875" cy="1246188"/>
          </a:xfrm>
          <a:prstGeom prst="rect">
            <a:avLst/>
          </a:prstGeom>
        </p:spPr>
        <p:txBody>
          <a:bodyPr/>
          <a:lstStyle>
            <a:lvl1pPr>
              <a:defRPr lang="en-GB" sz="11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Second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Third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Fourth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28582BB-55FC-1C9F-B7B6-772A66318D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0913" y="2806700"/>
            <a:ext cx="2174875" cy="1246188"/>
          </a:xfrm>
          <a:prstGeom prst="rect">
            <a:avLst/>
          </a:prstGeom>
        </p:spPr>
        <p:txBody>
          <a:bodyPr/>
          <a:lstStyle>
            <a:lvl1pPr>
              <a:defRPr lang="en-GB" sz="11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Second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Third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Fourth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C120B22-E65D-5B32-464C-21324ED5A9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7036" y="2365375"/>
            <a:ext cx="2174875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393A548-6047-E166-1698-B69BFC44A8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4563" y="2365375"/>
            <a:ext cx="2174875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B4F0F9F-B222-0279-25D5-9A6A6A7ADA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0913" y="2375311"/>
            <a:ext cx="2174875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7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ubbles with text">
    <p:bg>
      <p:bgPr>
        <a:solidFill>
          <a:srgbClr val="F2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Google Shape;171;p24">
            <a:extLst>
              <a:ext uri="{FF2B5EF4-FFF2-40B4-BE49-F238E27FC236}">
                <a16:creationId xmlns:a16="http://schemas.microsoft.com/office/drawing/2014/main" id="{9DCC62EE-88A0-9501-75FF-ED3D4702A670}"/>
              </a:ext>
            </a:extLst>
          </p:cNvPr>
          <p:cNvSpPr/>
          <p:nvPr userDrawn="1"/>
        </p:nvSpPr>
        <p:spPr>
          <a:xfrm>
            <a:off x="1262145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72;p24">
            <a:extLst>
              <a:ext uri="{FF2B5EF4-FFF2-40B4-BE49-F238E27FC236}">
                <a16:creationId xmlns:a16="http://schemas.microsoft.com/office/drawing/2014/main" id="{1133EDA7-CEC8-5362-0E4F-BE73EE2E9C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0000" y="567787"/>
            <a:ext cx="7704000" cy="1063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Four bubbles with text</a:t>
            </a:r>
            <a:endParaRPr dirty="0"/>
          </a:p>
        </p:txBody>
      </p:sp>
      <p:sp>
        <p:nvSpPr>
          <p:cNvPr id="44" name="Google Shape;174;p24">
            <a:extLst>
              <a:ext uri="{FF2B5EF4-FFF2-40B4-BE49-F238E27FC236}">
                <a16:creationId xmlns:a16="http://schemas.microsoft.com/office/drawing/2014/main" id="{B9CC32EE-DEC2-491E-2FF5-C248D8ED1E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2703177"/>
            <a:ext cx="1810857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sz="1100"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Jupiter is a gas giant and the biggest planet in the Solar System. It's the fourth-brightest object in the night sky. It was named after the Roman god of the skies and lightning</a:t>
            </a:r>
            <a:endParaRPr dirty="0"/>
          </a:p>
        </p:txBody>
      </p:sp>
      <p:sp>
        <p:nvSpPr>
          <p:cNvPr id="49" name="Google Shape;179;p24">
            <a:extLst>
              <a:ext uri="{FF2B5EF4-FFF2-40B4-BE49-F238E27FC236}">
                <a16:creationId xmlns:a16="http://schemas.microsoft.com/office/drawing/2014/main" id="{F7D555EB-B133-DCEA-EA02-8305580A989B}"/>
              </a:ext>
            </a:extLst>
          </p:cNvPr>
          <p:cNvSpPr txBox="1">
            <a:spLocks/>
          </p:cNvSpPr>
          <p:nvPr userDrawn="1"/>
        </p:nvSpPr>
        <p:spPr>
          <a:xfrm>
            <a:off x="1262145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52" name="Google Shape;182;p24">
            <a:extLst>
              <a:ext uri="{FF2B5EF4-FFF2-40B4-BE49-F238E27FC236}">
                <a16:creationId xmlns:a16="http://schemas.microsoft.com/office/drawing/2014/main" id="{6D71BD38-D345-AE42-2057-B44A9E0F53B7}"/>
              </a:ext>
            </a:extLst>
          </p:cNvPr>
          <p:cNvCxnSpPr/>
          <p:nvPr userDrawn="1"/>
        </p:nvCxnSpPr>
        <p:spPr>
          <a:xfrm>
            <a:off x="705600" y="555165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" name="Google Shape;185;p24">
            <a:extLst>
              <a:ext uri="{FF2B5EF4-FFF2-40B4-BE49-F238E27FC236}">
                <a16:creationId xmlns:a16="http://schemas.microsoft.com/office/drawing/2014/main" id="{423D0953-DA1B-FF1F-2927-70A1213B9496}"/>
              </a:ext>
            </a:extLst>
          </p:cNvPr>
          <p:cNvSpPr/>
          <p:nvPr userDrawn="1"/>
        </p:nvSpPr>
        <p:spPr>
          <a:xfrm>
            <a:off x="1533045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BF9DDA28-F6DC-378E-381F-406DDEFFE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44111" y="4114136"/>
            <a:ext cx="2659678" cy="380720"/>
          </a:xfrm>
          <a:prstGeom prst="rect">
            <a:avLst/>
          </a:prstGeom>
        </p:spPr>
      </p:pic>
      <p:sp>
        <p:nvSpPr>
          <p:cNvPr id="2" name="Google Shape;171;p24">
            <a:extLst>
              <a:ext uri="{FF2B5EF4-FFF2-40B4-BE49-F238E27FC236}">
                <a16:creationId xmlns:a16="http://schemas.microsoft.com/office/drawing/2014/main" id="{5CABAB8C-281B-5A35-E532-1E8CFA678E67}"/>
              </a:ext>
            </a:extLst>
          </p:cNvPr>
          <p:cNvSpPr/>
          <p:nvPr userDrawn="1"/>
        </p:nvSpPr>
        <p:spPr>
          <a:xfrm>
            <a:off x="7169688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79;p24">
            <a:extLst>
              <a:ext uri="{FF2B5EF4-FFF2-40B4-BE49-F238E27FC236}">
                <a16:creationId xmlns:a16="http://schemas.microsoft.com/office/drawing/2014/main" id="{D995E367-7421-039C-78EA-4371F195ADC6}"/>
              </a:ext>
            </a:extLst>
          </p:cNvPr>
          <p:cNvSpPr txBox="1">
            <a:spLocks/>
          </p:cNvSpPr>
          <p:nvPr userDrawn="1"/>
        </p:nvSpPr>
        <p:spPr>
          <a:xfrm>
            <a:off x="7169688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" name="Google Shape;185;p24">
            <a:extLst>
              <a:ext uri="{FF2B5EF4-FFF2-40B4-BE49-F238E27FC236}">
                <a16:creationId xmlns:a16="http://schemas.microsoft.com/office/drawing/2014/main" id="{BDB0C3BB-FEAB-C872-E87C-2713CF2B0D7D}"/>
              </a:ext>
            </a:extLst>
          </p:cNvPr>
          <p:cNvSpPr/>
          <p:nvPr userDrawn="1"/>
        </p:nvSpPr>
        <p:spPr>
          <a:xfrm>
            <a:off x="7440588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;p24">
            <a:extLst>
              <a:ext uri="{FF2B5EF4-FFF2-40B4-BE49-F238E27FC236}">
                <a16:creationId xmlns:a16="http://schemas.microsoft.com/office/drawing/2014/main" id="{8C8EDBE8-95C7-E513-308B-C3CA90138006}"/>
              </a:ext>
            </a:extLst>
          </p:cNvPr>
          <p:cNvSpPr/>
          <p:nvPr userDrawn="1"/>
        </p:nvSpPr>
        <p:spPr>
          <a:xfrm>
            <a:off x="3231326" y="1633347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71;p24">
            <a:extLst>
              <a:ext uri="{FF2B5EF4-FFF2-40B4-BE49-F238E27FC236}">
                <a16:creationId xmlns:a16="http://schemas.microsoft.com/office/drawing/2014/main" id="{B057787C-D781-80EF-99BD-CF81839E103A}"/>
              </a:ext>
            </a:extLst>
          </p:cNvPr>
          <p:cNvSpPr/>
          <p:nvPr userDrawn="1"/>
        </p:nvSpPr>
        <p:spPr>
          <a:xfrm>
            <a:off x="5200507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79;p24">
            <a:extLst>
              <a:ext uri="{FF2B5EF4-FFF2-40B4-BE49-F238E27FC236}">
                <a16:creationId xmlns:a16="http://schemas.microsoft.com/office/drawing/2014/main" id="{4252AA63-4984-62EC-923A-A6C344C9D142}"/>
              </a:ext>
            </a:extLst>
          </p:cNvPr>
          <p:cNvSpPr txBox="1">
            <a:spLocks/>
          </p:cNvSpPr>
          <p:nvPr userDrawn="1"/>
        </p:nvSpPr>
        <p:spPr>
          <a:xfrm>
            <a:off x="3231326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4" name="Google Shape;185;p24">
            <a:extLst>
              <a:ext uri="{FF2B5EF4-FFF2-40B4-BE49-F238E27FC236}">
                <a16:creationId xmlns:a16="http://schemas.microsoft.com/office/drawing/2014/main" id="{0A448385-6DFD-51B2-E819-065CDC5DEEC7}"/>
              </a:ext>
            </a:extLst>
          </p:cNvPr>
          <p:cNvSpPr/>
          <p:nvPr userDrawn="1"/>
        </p:nvSpPr>
        <p:spPr>
          <a:xfrm>
            <a:off x="3502226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9;p24">
            <a:extLst>
              <a:ext uri="{FF2B5EF4-FFF2-40B4-BE49-F238E27FC236}">
                <a16:creationId xmlns:a16="http://schemas.microsoft.com/office/drawing/2014/main" id="{2ABCF594-95E4-778F-F866-1996612B7BD5}"/>
              </a:ext>
            </a:extLst>
          </p:cNvPr>
          <p:cNvSpPr txBox="1">
            <a:spLocks/>
          </p:cNvSpPr>
          <p:nvPr userDrawn="1"/>
        </p:nvSpPr>
        <p:spPr>
          <a:xfrm>
            <a:off x="5200507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0" name="Google Shape;185;p24">
            <a:extLst>
              <a:ext uri="{FF2B5EF4-FFF2-40B4-BE49-F238E27FC236}">
                <a16:creationId xmlns:a16="http://schemas.microsoft.com/office/drawing/2014/main" id="{CB42D020-D1B3-E17A-4046-D2921C60FEA2}"/>
              </a:ext>
            </a:extLst>
          </p:cNvPr>
          <p:cNvSpPr/>
          <p:nvPr userDrawn="1"/>
        </p:nvSpPr>
        <p:spPr>
          <a:xfrm>
            <a:off x="5471407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EDEF661-66CA-5223-CE25-CF1C248DB5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8400" y="4118231"/>
            <a:ext cx="2659678" cy="380720"/>
          </a:xfrm>
          <a:prstGeom prst="rect">
            <a:avLst/>
          </a:prstGeom>
        </p:spPr>
      </p:pic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C0BE3B96-A445-20CC-CFDF-723346A0AD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9225" y="2703513"/>
            <a:ext cx="1811338" cy="1246187"/>
          </a:xfrm>
          <a:prstGeom prst="rect">
            <a:avLst/>
          </a:prstGeom>
        </p:spPr>
        <p:txBody>
          <a:bodyPr/>
          <a:lstStyle>
            <a:lvl1pPr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>
              <a:defRPr lang="en-GB" sz="11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A0F8FD93-D984-40D5-1502-BB62EBAD28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8121" y="2703513"/>
            <a:ext cx="1811338" cy="1246187"/>
          </a:xfrm>
          <a:prstGeom prst="rect">
            <a:avLst/>
          </a:prstGeom>
        </p:spPr>
        <p:txBody>
          <a:bodyPr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GB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87EA5B5-DEC8-3CFB-205C-1AC8A3FF73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26225" y="2703513"/>
            <a:ext cx="1797050" cy="1246187"/>
          </a:xfrm>
          <a:prstGeom prst="rect">
            <a:avLst/>
          </a:prstGeom>
        </p:spPr>
        <p:txBody>
          <a:bodyPr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GB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6D7638F-F3F6-290F-618B-A654E4359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567" y="2365375"/>
            <a:ext cx="1810857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B422E648-5B96-706B-4464-D98EF093F3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91467" y="2370181"/>
            <a:ext cx="1810857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BECC353E-6B20-65F8-1B4A-08CBCCDDD4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8121" y="2365714"/>
            <a:ext cx="1810857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E9F1A1BD-BC61-E9A4-D904-2317ABC885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34021" y="2370520"/>
            <a:ext cx="1810857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620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one colum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3FA842B-38E1-092E-6CCB-F484F45D9E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84823" y="813554"/>
            <a:ext cx="2659678" cy="380720"/>
          </a:xfrm>
          <a:prstGeom prst="rect">
            <a:avLst/>
          </a:prstGeom>
        </p:spPr>
      </p:pic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4EBE9E5-A9DF-8204-E1B4-0D259C0F9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1638928"/>
            <a:ext cx="7718550" cy="299157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7720012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column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GB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1260BC4D-2BE6-03E8-4588-09264AFFD5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4056" y="813554"/>
            <a:ext cx="2659678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6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3FA842B-38E1-092E-6CCB-F484F45D9E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1254874" y="2852784"/>
            <a:ext cx="2659678" cy="380720"/>
          </a:xfrm>
          <a:prstGeom prst="rect">
            <a:avLst/>
          </a:prstGeom>
        </p:spPr>
      </p:pic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4EBE9E5-A9DF-8204-E1B4-0D259C0F9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1641840"/>
            <a:ext cx="3806113" cy="299157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DFEEDD92-7E8D-0260-7C51-EDD02DF14C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7928" y="1641840"/>
            <a:ext cx="3806113" cy="299157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7720012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column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837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wo tit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4EBE9E5-A9DF-8204-E1B4-0D259C0F9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2085277"/>
            <a:ext cx="3806113" cy="2441328"/>
          </a:xfrm>
          <a:prstGeom prst="rect">
            <a:avLst/>
          </a:prstGeom>
          <a:solidFill>
            <a:srgbClr val="F2F6F6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7720012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titled</a:t>
            </a:r>
            <a:r>
              <a:rPr lang="es-ES" dirty="0"/>
              <a:t> </a:t>
            </a:r>
            <a:r>
              <a:rPr lang="es-ES" dirty="0" err="1"/>
              <a:t>columns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2A2BC-E0C4-AB67-445E-F17D1600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1640776"/>
            <a:ext cx="3806825" cy="444500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Column title</a:t>
            </a:r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24207961-8422-C507-E816-E3C80B1AAC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2287" y="2084018"/>
            <a:ext cx="3806113" cy="2441328"/>
          </a:xfrm>
          <a:prstGeom prst="rect">
            <a:avLst/>
          </a:prstGeom>
          <a:solidFill>
            <a:srgbClr val="F2F6F6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BFEEFF7-128B-97D0-B29A-70A7BE4CF8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1575" y="1639517"/>
            <a:ext cx="3806825" cy="444500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Column title</a:t>
            </a:r>
          </a:p>
        </p:txBody>
      </p:sp>
    </p:spTree>
    <p:extLst>
      <p:ext uri="{BB962C8B-B14F-4D97-AF65-F5344CB8AC3E}">
        <p14:creationId xmlns:p14="http://schemas.microsoft.com/office/powerpoint/2010/main" val="3577027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list and 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4EBE9E5-A9DF-8204-E1B4-0D259C0F9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1" y="2085277"/>
            <a:ext cx="2483792" cy="2441328"/>
          </a:xfrm>
          <a:prstGeom prst="rect">
            <a:avLst/>
          </a:prstGeom>
          <a:solidFill>
            <a:srgbClr val="F2F6F6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7720012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list</a:t>
            </a:r>
            <a:r>
              <a:rPr lang="es-ES" dirty="0"/>
              <a:t> and </a:t>
            </a:r>
            <a:r>
              <a:rPr lang="es-ES" dirty="0" err="1"/>
              <a:t>large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box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2A2BC-E0C4-AB67-445E-F17D1600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1640776"/>
            <a:ext cx="2484257" cy="444500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Column title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E4141E71-5AE9-18B2-B237-FD8A70CCA6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1914" y="1641841"/>
            <a:ext cx="5132128" cy="288476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272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column an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3FA842B-38E1-092E-6CCB-F484F45D9E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1254874" y="2852784"/>
            <a:ext cx="2659678" cy="380720"/>
          </a:xfrm>
          <a:prstGeom prst="rect">
            <a:avLst/>
          </a:prstGeom>
        </p:spPr>
      </p:pic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4EBE9E5-A9DF-8204-E1B4-0D259C0F9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1641840"/>
            <a:ext cx="3806113" cy="299157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7720012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Slide with column and box</a:t>
            </a:r>
          </a:p>
        </p:txBody>
      </p:sp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3370A670-7728-C5F0-9628-F83E413725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7928" y="1640581"/>
            <a:ext cx="3806113" cy="2991575"/>
          </a:xfrm>
          <a:prstGeom prst="rect">
            <a:avLst/>
          </a:prstGeom>
          <a:solidFill>
            <a:srgbClr val="F2F6F6"/>
          </a:solidFill>
          <a:effectLst>
            <a:outerShdw blurRad="25400" dist="63500" dir="2760000" sx="99000" sy="99000" algn="ctr" rotWithShape="0">
              <a:schemeClr val="accent5">
                <a:alpha val="24000"/>
              </a:schemeClr>
            </a:outerShdw>
          </a:effectLst>
        </p:spPr>
        <p:txBody>
          <a:bodyPr/>
          <a:lstStyle>
            <a:lvl1pPr marL="177800" indent="0">
              <a:defRPr sz="1100">
                <a:solidFill>
                  <a:schemeClr val="tx1"/>
                </a:solidFill>
                <a:latin typeface="+mn-lt"/>
              </a:defRPr>
            </a:lvl1pPr>
            <a:lvl2pPr marL="360363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538163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7159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985838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endParaRPr lang="en-GB" noProof="0"/>
          </a:p>
          <a:p>
            <a:pPr lvl="0"/>
            <a:endParaRPr lang="en-GB" noProof="0"/>
          </a:p>
          <a:p>
            <a:pPr lvl="0"/>
            <a:endParaRPr lang="en-GB" noProof="0"/>
          </a:p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A3C26-2428-D4D9-51FD-457641C9EE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8225" y="1712913"/>
            <a:ext cx="3590925" cy="430212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Box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8C5F62-9B18-A146-D5D5-4D34CEA712D2}"/>
              </a:ext>
            </a:extLst>
          </p:cNvPr>
          <p:cNvCxnSpPr>
            <a:cxnSpLocks/>
          </p:cNvCxnSpPr>
          <p:nvPr userDrawn="1"/>
        </p:nvCxnSpPr>
        <p:spPr>
          <a:xfrm>
            <a:off x="4637928" y="1640581"/>
            <a:ext cx="0" cy="2991575"/>
          </a:xfrm>
          <a:prstGeom prst="line">
            <a:avLst/>
          </a:prstGeom>
          <a:ln w="28575">
            <a:solidFill>
              <a:srgbClr val="F05AA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14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 B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p22">
            <a:extLst>
              <a:ext uri="{FF2B5EF4-FFF2-40B4-BE49-F238E27FC236}">
                <a16:creationId xmlns:a16="http://schemas.microsoft.com/office/drawing/2014/main" id="{672B1535-56E8-DDC1-1054-16E20EB06062}"/>
              </a:ext>
            </a:extLst>
          </p:cNvPr>
          <p:cNvSpPr/>
          <p:nvPr userDrawn="1"/>
        </p:nvSpPr>
        <p:spPr>
          <a:xfrm>
            <a:off x="2684850" y="539500"/>
            <a:ext cx="3774300" cy="3774300"/>
          </a:xfrm>
          <a:prstGeom prst="ellipse">
            <a:avLst/>
          </a:prstGeom>
          <a:solidFill>
            <a:srgbClr val="F05A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Google Shape;112;p22">
            <a:extLst>
              <a:ext uri="{FF2B5EF4-FFF2-40B4-BE49-F238E27FC236}">
                <a16:creationId xmlns:a16="http://schemas.microsoft.com/office/drawing/2014/main" id="{8CF559E3-E73F-585E-C5F2-2AEECC80B69C}"/>
              </a:ext>
            </a:extLst>
          </p:cNvPr>
          <p:cNvCxnSpPr/>
          <p:nvPr userDrawn="1"/>
        </p:nvCxnSpPr>
        <p:spPr>
          <a:xfrm>
            <a:off x="705600" y="4697803"/>
            <a:ext cx="7732800" cy="0"/>
          </a:xfrm>
          <a:prstGeom prst="straightConnector1">
            <a:avLst/>
          </a:prstGeom>
          <a:noFill/>
          <a:ln w="9525" cap="flat" cmpd="sng">
            <a:solidFill>
              <a:srgbClr val="C6DADA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6ADB9AD-7F88-929A-51A3-394740C0D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0" y="387914"/>
            <a:ext cx="1214555" cy="38072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B85E7B3-D304-6508-4DBB-6F27230386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3107" y="387915"/>
            <a:ext cx="2659678" cy="380720"/>
          </a:xfrm>
          <a:prstGeom prst="rect">
            <a:avLst/>
          </a:prstGeom>
        </p:spPr>
      </p:pic>
      <p:sp>
        <p:nvSpPr>
          <p:cNvPr id="11" name="Google Shape;82;p22">
            <a:extLst>
              <a:ext uri="{FF2B5EF4-FFF2-40B4-BE49-F238E27FC236}">
                <a16:creationId xmlns:a16="http://schemas.microsoft.com/office/drawing/2014/main" id="{12B3DEAE-02BB-A5F8-62B0-14EFEC1219A9}"/>
              </a:ext>
            </a:extLst>
          </p:cNvPr>
          <p:cNvSpPr txBox="1">
            <a:spLocks/>
          </p:cNvSpPr>
          <p:nvPr userDrawn="1"/>
        </p:nvSpPr>
        <p:spPr>
          <a:xfrm>
            <a:off x="2307675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GB" sz="800" dirty="0">
                <a:solidFill>
                  <a:srgbClr val="C6DADA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E2686C-91FC-CFE1-7779-5BAEDA2E6A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6054" y="1503133"/>
            <a:ext cx="6090771" cy="1155700"/>
          </a:xfrm>
          <a:prstGeom prst="rect">
            <a:avLst/>
          </a:prstGeom>
        </p:spPr>
        <p:txBody>
          <a:bodyPr anchor="ctr"/>
          <a:lstStyle>
            <a:lvl1pPr algn="ctr">
              <a:defRPr sz="5400" b="1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Presentation title in three lines if need be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0062856-66B7-0FE0-8118-72A8F6C231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6054" y="3158093"/>
            <a:ext cx="6090771" cy="11060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Speaker One · Speaker Two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A820A8C-3AC3-5B5F-DE6E-950F1FA21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5588" y="4417723"/>
            <a:ext cx="6091237" cy="279689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November 2022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picure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08B464E9-8D1C-E071-CC1B-CF7A940DD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7098" y="725183"/>
            <a:ext cx="3677052" cy="387539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Google Shape;267;p26">
            <a:extLst>
              <a:ext uri="{FF2B5EF4-FFF2-40B4-BE49-F238E27FC236}">
                <a16:creationId xmlns:a16="http://schemas.microsoft.com/office/drawing/2014/main" id="{63E0EB4F-C5D6-855D-78E4-12E995650CCF}"/>
              </a:ext>
            </a:extLst>
          </p:cNvPr>
          <p:cNvSpPr/>
          <p:nvPr userDrawn="1"/>
        </p:nvSpPr>
        <p:spPr>
          <a:xfrm>
            <a:off x="7382620" y="2460496"/>
            <a:ext cx="1432200" cy="1432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66FD501B-497B-6225-4225-A4C2FB330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1747737"/>
            <a:ext cx="3806113" cy="2885678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7BA372E3-64C8-32B5-5879-BF3B25884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3806113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column and picture on the right</a:t>
            </a:r>
          </a:p>
        </p:txBody>
      </p:sp>
      <p:cxnSp>
        <p:nvCxnSpPr>
          <p:cNvPr id="39" name="Google Shape;555;p32">
            <a:extLst>
              <a:ext uri="{FF2B5EF4-FFF2-40B4-BE49-F238E27FC236}">
                <a16:creationId xmlns:a16="http://schemas.microsoft.com/office/drawing/2014/main" id="{8E0E047D-EC28-9F78-ED63-3C21812A60E8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39BF2AC-3343-7775-8AEC-63995D839C4A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E2E6679E-87EE-F7CD-9CA8-4CEB8C3A1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42" name="Google Shape;82;p22">
            <a:extLst>
              <a:ext uri="{FF2B5EF4-FFF2-40B4-BE49-F238E27FC236}">
                <a16:creationId xmlns:a16="http://schemas.microsoft.com/office/drawing/2014/main" id="{9022DD1B-B488-68E6-615E-38E0EBA44F93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4411AD-5923-82DA-90EF-BEB088F95FC2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7F156DB2-6DB7-4E17-0353-449ABD1EFC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7928" y="483293"/>
            <a:ext cx="2659678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89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picur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05;p29">
            <a:extLst>
              <a:ext uri="{FF2B5EF4-FFF2-40B4-BE49-F238E27FC236}">
                <a16:creationId xmlns:a16="http://schemas.microsoft.com/office/drawing/2014/main" id="{18AFA9F9-4F05-1766-7AFF-564D789A9357}"/>
              </a:ext>
            </a:extLst>
          </p:cNvPr>
          <p:cNvSpPr/>
          <p:nvPr userDrawn="1"/>
        </p:nvSpPr>
        <p:spPr>
          <a:xfrm>
            <a:off x="7684189" y="-597989"/>
            <a:ext cx="1891200" cy="1891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08B464E9-8D1C-E071-CC1B-CF7A940DD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3000" y="725183"/>
            <a:ext cx="2755200" cy="387539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66FD501B-497B-6225-4225-A4C2FB330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212" y="1747737"/>
            <a:ext cx="3806113" cy="2885678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7BA372E3-64C8-32B5-5879-BF3B25884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500" y="725184"/>
            <a:ext cx="3806113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column and picture on the left</a:t>
            </a:r>
          </a:p>
        </p:txBody>
      </p:sp>
      <p:cxnSp>
        <p:nvCxnSpPr>
          <p:cNvPr id="39" name="Google Shape;555;p32">
            <a:extLst>
              <a:ext uri="{FF2B5EF4-FFF2-40B4-BE49-F238E27FC236}">
                <a16:creationId xmlns:a16="http://schemas.microsoft.com/office/drawing/2014/main" id="{8E0E047D-EC28-9F78-ED63-3C21812A60E8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39BF2AC-3343-7775-8AEC-63995D839C4A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E2E6679E-87EE-F7CD-9CA8-4CEB8C3A1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42" name="Google Shape;82;p22">
            <a:extLst>
              <a:ext uri="{FF2B5EF4-FFF2-40B4-BE49-F238E27FC236}">
                <a16:creationId xmlns:a16="http://schemas.microsoft.com/office/drawing/2014/main" id="{9022DD1B-B488-68E6-615E-38E0EBA44F93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4411AD-5923-82DA-90EF-BEB088F95FC2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7F156DB2-6DB7-4E17-0353-449ABD1EFC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-668774" y="1871245"/>
            <a:ext cx="2659678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97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a 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A1B4FB5-C914-ADFD-F0A1-880DAD6EA9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Google Shape;530;p31">
            <a:extLst>
              <a:ext uri="{FF2B5EF4-FFF2-40B4-BE49-F238E27FC236}">
                <a16:creationId xmlns:a16="http://schemas.microsoft.com/office/drawing/2014/main" id="{C301F842-8C6F-8688-1492-60504A47EA6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rgbClr val="F2F6F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Slide with a full screen picture</a:t>
            </a:r>
            <a:endParaRPr dirty="0"/>
          </a:p>
        </p:txBody>
      </p:sp>
      <p:sp>
        <p:nvSpPr>
          <p:cNvPr id="9" name="Google Shape;547;p31">
            <a:extLst>
              <a:ext uri="{FF2B5EF4-FFF2-40B4-BE49-F238E27FC236}">
                <a16:creationId xmlns:a16="http://schemas.microsoft.com/office/drawing/2014/main" id="{B8A3DE49-4947-921F-5CC5-228467C767C2}"/>
              </a:ext>
            </a:extLst>
          </p:cNvPr>
          <p:cNvSpPr/>
          <p:nvPr userDrawn="1"/>
        </p:nvSpPr>
        <p:spPr>
          <a:xfrm rot="-9573330">
            <a:off x="8511499" y="4468443"/>
            <a:ext cx="1028056" cy="102805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47;p31">
            <a:extLst>
              <a:ext uri="{FF2B5EF4-FFF2-40B4-BE49-F238E27FC236}">
                <a16:creationId xmlns:a16="http://schemas.microsoft.com/office/drawing/2014/main" id="{5ACC68F5-199F-F807-FF33-6088F67433CD}"/>
              </a:ext>
            </a:extLst>
          </p:cNvPr>
          <p:cNvSpPr/>
          <p:nvPr userDrawn="1"/>
        </p:nvSpPr>
        <p:spPr>
          <a:xfrm rot="-9573330">
            <a:off x="-791424" y="-910636"/>
            <a:ext cx="2230762" cy="223076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810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quote">
    <p:bg>
      <p:bgPr>
        <a:solidFill>
          <a:srgbClr val="F2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08;p27">
            <a:extLst>
              <a:ext uri="{FF2B5EF4-FFF2-40B4-BE49-F238E27FC236}">
                <a16:creationId xmlns:a16="http://schemas.microsoft.com/office/drawing/2014/main" id="{19A76CE0-BAFD-61A2-88AD-1537D3DD99DB}"/>
              </a:ext>
            </a:extLst>
          </p:cNvPr>
          <p:cNvSpPr/>
          <p:nvPr userDrawn="1"/>
        </p:nvSpPr>
        <p:spPr>
          <a:xfrm>
            <a:off x="949770" y="-256671"/>
            <a:ext cx="990300" cy="9903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Google Shape;302;p27">
            <a:extLst>
              <a:ext uri="{FF2B5EF4-FFF2-40B4-BE49-F238E27FC236}">
                <a16:creationId xmlns:a16="http://schemas.microsoft.com/office/drawing/2014/main" id="{857B611D-827A-63EA-D143-89F85A616B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7000" y="2571750"/>
            <a:ext cx="4590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—Someone Famous</a:t>
            </a:r>
            <a:endParaRPr dirty="0"/>
          </a:p>
        </p:txBody>
      </p:sp>
      <p:sp>
        <p:nvSpPr>
          <p:cNvPr id="4" name="Google Shape;301;p27">
            <a:extLst>
              <a:ext uri="{FF2B5EF4-FFF2-40B4-BE49-F238E27FC236}">
                <a16:creationId xmlns:a16="http://schemas.microsoft.com/office/drawing/2014/main" id="{63293AEF-FAED-9FA7-028A-25CBB41B870A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1444525" y="1687288"/>
            <a:ext cx="6255000" cy="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i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“This is a quote, words full of wisdom that someone important said and can make the reader get inspired.”</a:t>
            </a:r>
            <a:endParaRPr dirty="0"/>
          </a:p>
        </p:txBody>
      </p:sp>
      <p:sp>
        <p:nvSpPr>
          <p:cNvPr id="5" name="Google Shape;306;p27">
            <a:extLst>
              <a:ext uri="{FF2B5EF4-FFF2-40B4-BE49-F238E27FC236}">
                <a16:creationId xmlns:a16="http://schemas.microsoft.com/office/drawing/2014/main" id="{02F30809-C2DE-D352-1070-43C79850BF29}"/>
              </a:ext>
            </a:extLst>
          </p:cNvPr>
          <p:cNvSpPr/>
          <p:nvPr userDrawn="1"/>
        </p:nvSpPr>
        <p:spPr>
          <a:xfrm>
            <a:off x="7384035" y="3418836"/>
            <a:ext cx="1470900" cy="14709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" name="Google Shape;307;p27">
            <a:extLst>
              <a:ext uri="{FF2B5EF4-FFF2-40B4-BE49-F238E27FC236}">
                <a16:creationId xmlns:a16="http://schemas.microsoft.com/office/drawing/2014/main" id="{6B8B87B7-4293-4EFC-8CB8-B635DD4F0974}"/>
              </a:ext>
            </a:extLst>
          </p:cNvPr>
          <p:cNvCxnSpPr/>
          <p:nvPr userDrawn="1"/>
        </p:nvCxnSpPr>
        <p:spPr>
          <a:xfrm>
            <a:off x="705600" y="90190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CDB79693-7AF8-58F1-AE0E-1BF3468AC3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737" y="4249949"/>
            <a:ext cx="2659678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78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/>
              <a:t>T</a:t>
            </a:r>
            <a:r>
              <a:rPr lang="en-GB" noProof="0" dirty="0"/>
              <a:t>wo bubbles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ED6500-DF84-4F05-36CD-6D06CF2AF95D}"/>
              </a:ext>
            </a:extLst>
          </p:cNvPr>
          <p:cNvSpPr/>
          <p:nvPr userDrawn="1"/>
        </p:nvSpPr>
        <p:spPr>
          <a:xfrm>
            <a:off x="1878493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881A3E2-8981-BD1E-2488-C6CEE6BF09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8492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7F852B-79D3-47D3-F97B-6F2F9CECC088}"/>
              </a:ext>
            </a:extLst>
          </p:cNvPr>
          <p:cNvSpPr/>
          <p:nvPr userDrawn="1"/>
        </p:nvSpPr>
        <p:spPr>
          <a:xfrm>
            <a:off x="5034128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8EBC132-62A4-DB1F-2571-2E93F8DBE5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3826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Two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013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/>
              <a:t>T</a:t>
            </a:r>
            <a:r>
              <a:rPr lang="en-GB" noProof="0" dirty="0" err="1"/>
              <a:t>hree</a:t>
            </a:r>
            <a:r>
              <a:rPr lang="en-GB" noProof="0" dirty="0"/>
              <a:t> 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705601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15026B-3C63-B8E2-314C-92B12189C029}"/>
              </a:ext>
            </a:extLst>
          </p:cNvPr>
          <p:cNvSpPr/>
          <p:nvPr userDrawn="1"/>
        </p:nvSpPr>
        <p:spPr>
          <a:xfrm>
            <a:off x="6192345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89D4BE-DCD4-FB94-D7C1-D87002068F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600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DD95831-155E-1A95-2490-4576562EF3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43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Three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3448520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96D1AC5-5AFE-F94A-D874-932D7D79C2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8218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Two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344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 err="1"/>
              <a:t>Four</a:t>
            </a:r>
            <a:r>
              <a:rPr lang="es-ES" noProof="0" dirty="0"/>
              <a:t> </a:t>
            </a:r>
            <a:r>
              <a:rPr lang="en-GB" noProof="0" dirty="0"/>
              <a:t>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2781745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15026B-3C63-B8E2-314C-92B12189C029}"/>
              </a:ext>
            </a:extLst>
          </p:cNvPr>
          <p:cNvSpPr/>
          <p:nvPr userDrawn="1"/>
        </p:nvSpPr>
        <p:spPr>
          <a:xfrm>
            <a:off x="2776664" y="3024357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4850363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C144F9-AA7F-FE57-FD46-A55601D6DF04}"/>
              </a:ext>
            </a:extLst>
          </p:cNvPr>
          <p:cNvSpPr/>
          <p:nvPr userDrawn="1"/>
        </p:nvSpPr>
        <p:spPr>
          <a:xfrm>
            <a:off x="4845283" y="3024357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BE5B1D5-CCF6-DD05-37F3-6B5D5DA0A6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1745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</a:t>
            </a:r>
            <a:endParaRPr lang="en-GB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A662919-CA76-A225-6101-07DD83D724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6469" y="3024584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Three</a:t>
            </a:r>
            <a:endParaRPr lang="en-GB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91A3C1AF-8E69-A4AA-0D8F-A895B9053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5088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Two</a:t>
            </a:r>
            <a:endParaRPr lang="en-GB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5441AB56-D998-FEED-8114-77C57765AC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44982" y="3024584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61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/>
              <a:t>Five </a:t>
            </a:r>
            <a:r>
              <a:rPr lang="en-GB" noProof="0" dirty="0"/>
              <a:t>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1934336" y="1564607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89D4BE-DCD4-FB94-D7C1-D87002068F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4345" y="1564833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Two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3448520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96D1AC5-5AFE-F94A-D874-932D7D79C2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8218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E6F75B1-8C0C-6E6B-B896-61BEFAD1E9AD}"/>
              </a:ext>
            </a:extLst>
          </p:cNvPr>
          <p:cNvSpPr/>
          <p:nvPr userDrawn="1"/>
        </p:nvSpPr>
        <p:spPr>
          <a:xfrm>
            <a:off x="1934336" y="3305699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F8486AC-4FB4-A045-3C97-BDD54DB81B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4345" y="3305925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Three</a:t>
            </a: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921F19-547F-CDEE-9395-C4BFB4106738}"/>
              </a:ext>
            </a:extLst>
          </p:cNvPr>
          <p:cNvSpPr/>
          <p:nvPr userDrawn="1"/>
        </p:nvSpPr>
        <p:spPr>
          <a:xfrm>
            <a:off x="6075053" y="1564607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C3490A5-E135-82F4-F132-74129283B2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5062" y="1564833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Four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960DF8-E0DD-842A-F8E4-10914E9EABEE}"/>
              </a:ext>
            </a:extLst>
          </p:cNvPr>
          <p:cNvSpPr/>
          <p:nvPr userDrawn="1"/>
        </p:nvSpPr>
        <p:spPr>
          <a:xfrm>
            <a:off x="6075053" y="3305699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4B4EA4D-BDFA-5F9B-139A-C03DEBCF55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75062" y="3305925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572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 err="1"/>
              <a:t>Six</a:t>
            </a:r>
            <a:r>
              <a:rPr lang="es-ES" noProof="0" dirty="0"/>
              <a:t> </a:t>
            </a:r>
            <a:r>
              <a:rPr lang="en-GB" noProof="0" dirty="0"/>
              <a:t>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1747585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15026B-3C63-B8E2-314C-92B12189C029}"/>
              </a:ext>
            </a:extLst>
          </p:cNvPr>
          <p:cNvSpPr/>
          <p:nvPr userDrawn="1"/>
        </p:nvSpPr>
        <p:spPr>
          <a:xfrm>
            <a:off x="5884821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3816203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BE5B1D5-CCF6-DD05-37F3-6B5D5DA0A6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7585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A662919-CA76-A225-6101-07DD83D724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84626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Three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91A3C1AF-8E69-A4AA-0D8F-A895B9053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928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Two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709CB1-0440-2BA5-38C3-A3CC0E07DCB8}"/>
              </a:ext>
            </a:extLst>
          </p:cNvPr>
          <p:cNvSpPr/>
          <p:nvPr userDrawn="1"/>
        </p:nvSpPr>
        <p:spPr>
          <a:xfrm>
            <a:off x="1747390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D1CF7C-7E31-3F2C-889B-EC11FDC96B2F}"/>
              </a:ext>
            </a:extLst>
          </p:cNvPr>
          <p:cNvSpPr/>
          <p:nvPr userDrawn="1"/>
        </p:nvSpPr>
        <p:spPr>
          <a:xfrm>
            <a:off x="5884626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DBD2567-C2C5-01C1-A975-7C2A12FFD974}"/>
              </a:ext>
            </a:extLst>
          </p:cNvPr>
          <p:cNvSpPr/>
          <p:nvPr userDrawn="1"/>
        </p:nvSpPr>
        <p:spPr>
          <a:xfrm>
            <a:off x="3816008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F0BE6B7-EED1-7FC5-1196-AFAA318CB9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47390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Four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C3B1036-4A6D-6129-FDDF-97FB06672F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84431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Six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16B5A635-7A1B-2BB5-3226-ACA7C94E04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10733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Five</a:t>
            </a:r>
          </a:p>
        </p:txBody>
      </p:sp>
    </p:spTree>
    <p:extLst>
      <p:ext uri="{BB962C8B-B14F-4D97-AF65-F5344CB8AC3E}">
        <p14:creationId xmlns:p14="http://schemas.microsoft.com/office/powerpoint/2010/main" val="1227583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ven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 err="1"/>
              <a:t>Seven</a:t>
            </a:r>
            <a:r>
              <a:rPr lang="es-ES" noProof="0" dirty="0"/>
              <a:t> </a:t>
            </a:r>
            <a:r>
              <a:rPr lang="en-GB" noProof="0" dirty="0"/>
              <a:t>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1934336" y="1564607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89D4BE-DCD4-FB94-D7C1-D87002068F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4345" y="1564833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Two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3448520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96D1AC5-5AFE-F94A-D874-932D7D79C2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8218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E6F75B1-8C0C-6E6B-B896-61BEFAD1E9AD}"/>
              </a:ext>
            </a:extLst>
          </p:cNvPr>
          <p:cNvSpPr/>
          <p:nvPr userDrawn="1"/>
        </p:nvSpPr>
        <p:spPr>
          <a:xfrm>
            <a:off x="1934336" y="3305699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F8486AC-4FB4-A045-3C97-BDD54DB81B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4345" y="3305925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Four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921F19-547F-CDEE-9395-C4BFB4106738}"/>
              </a:ext>
            </a:extLst>
          </p:cNvPr>
          <p:cNvSpPr/>
          <p:nvPr userDrawn="1"/>
        </p:nvSpPr>
        <p:spPr>
          <a:xfrm>
            <a:off x="6075053" y="1564607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C3490A5-E135-82F4-F132-74129283B2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5062" y="1564833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Five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960DF8-E0DD-842A-F8E4-10914E9EABEE}"/>
              </a:ext>
            </a:extLst>
          </p:cNvPr>
          <p:cNvSpPr/>
          <p:nvPr userDrawn="1"/>
        </p:nvSpPr>
        <p:spPr>
          <a:xfrm>
            <a:off x="6075053" y="3305699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4B4EA4D-BDFA-5F9B-139A-C03DEBCF55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75062" y="3305925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Seven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9A3F81-ED40-067F-6FD7-23742B27F3C5}"/>
              </a:ext>
            </a:extLst>
          </p:cNvPr>
          <p:cNvSpPr/>
          <p:nvPr userDrawn="1"/>
        </p:nvSpPr>
        <p:spPr>
          <a:xfrm>
            <a:off x="705600" y="2418240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ADE3755-C4D0-7162-199D-60411DC299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5609" y="2418466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Three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2D52A7-4786-4520-28D5-518A571A10E6}"/>
              </a:ext>
            </a:extLst>
          </p:cNvPr>
          <p:cNvSpPr/>
          <p:nvPr userDrawn="1"/>
        </p:nvSpPr>
        <p:spPr>
          <a:xfrm>
            <a:off x="7340525" y="2416547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B656ED2-10CD-9C62-C5B7-71D65A3832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19972" y="2422881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Six</a:t>
            </a:r>
          </a:p>
        </p:txBody>
      </p:sp>
    </p:spTree>
    <p:extLst>
      <p:ext uri="{BB962C8B-B14F-4D97-AF65-F5344CB8AC3E}">
        <p14:creationId xmlns:p14="http://schemas.microsoft.com/office/powerpoint/2010/main" val="1081624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B85E7B3-D304-6508-4DBB-6F2723038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3107" y="387915"/>
            <a:ext cx="2659678" cy="380720"/>
          </a:xfrm>
          <a:prstGeom prst="rect">
            <a:avLst/>
          </a:prstGeom>
        </p:spPr>
      </p:pic>
      <p:sp>
        <p:nvSpPr>
          <p:cNvPr id="11" name="Google Shape;82;p22">
            <a:extLst>
              <a:ext uri="{FF2B5EF4-FFF2-40B4-BE49-F238E27FC236}">
                <a16:creationId xmlns:a16="http://schemas.microsoft.com/office/drawing/2014/main" id="{12B3DEAE-02BB-A5F8-62B0-14EFEC1219A9}"/>
              </a:ext>
            </a:extLst>
          </p:cNvPr>
          <p:cNvSpPr txBox="1">
            <a:spLocks/>
          </p:cNvSpPr>
          <p:nvPr userDrawn="1"/>
        </p:nvSpPr>
        <p:spPr>
          <a:xfrm>
            <a:off x="579201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rgbClr val="C6DADA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E2686C-91FC-CFE1-7779-5BAEDA2E6A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762" y="1503133"/>
            <a:ext cx="7406923" cy="1155700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Presentation title in two lines if need be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0062856-66B7-0FE0-8118-72A8F6C231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660" y="3583495"/>
            <a:ext cx="6090771" cy="342867"/>
          </a:xfrm>
          <a:prstGeom prst="rect">
            <a:avLst/>
          </a:prstGeom>
        </p:spPr>
        <p:txBody>
          <a:bodyPr anchor="ctr"/>
          <a:lstStyle>
            <a:lvl1pPr algn="l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Speaker One · Speaker Two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A820A8C-3AC3-5B5F-DE6E-950F1FA21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9194" y="3926362"/>
            <a:ext cx="6091237" cy="279689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November 2022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E45E82-58EC-70BA-0BDB-5867FC7D2BA4}"/>
              </a:ext>
            </a:extLst>
          </p:cNvPr>
          <p:cNvCxnSpPr>
            <a:cxnSpLocks/>
          </p:cNvCxnSpPr>
          <p:nvPr userDrawn="1"/>
        </p:nvCxnSpPr>
        <p:spPr>
          <a:xfrm>
            <a:off x="676484" y="3520010"/>
            <a:ext cx="0" cy="756745"/>
          </a:xfrm>
          <a:prstGeom prst="line">
            <a:avLst/>
          </a:prstGeom>
          <a:ln w="19050">
            <a:solidFill>
              <a:srgbClr val="5FC59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030AE02C-B6CF-EAB4-655A-6F6CB8B117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431" y="387914"/>
            <a:ext cx="1214554" cy="3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79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 err="1"/>
              <a:t>Eight</a:t>
            </a:r>
            <a:r>
              <a:rPr lang="es-ES" noProof="0" dirty="0"/>
              <a:t> </a:t>
            </a:r>
            <a:r>
              <a:rPr lang="en-GB" noProof="0" dirty="0"/>
              <a:t>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705601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15026B-3C63-B8E2-314C-92B12189C029}"/>
              </a:ext>
            </a:extLst>
          </p:cNvPr>
          <p:cNvSpPr/>
          <p:nvPr userDrawn="1"/>
        </p:nvSpPr>
        <p:spPr>
          <a:xfrm>
            <a:off x="4842837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2774219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C144F9-AA7F-FE57-FD46-A55601D6DF04}"/>
              </a:ext>
            </a:extLst>
          </p:cNvPr>
          <p:cNvSpPr/>
          <p:nvPr userDrawn="1"/>
        </p:nvSpPr>
        <p:spPr>
          <a:xfrm>
            <a:off x="6911456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BE5B1D5-CCF6-DD05-37F3-6B5D5DA0A6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601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A662919-CA76-A225-6101-07DD83D724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2642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Three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91A3C1AF-8E69-A4AA-0D8F-A895B9053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8944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Two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5441AB56-D998-FEED-8114-77C57765AC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1155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Four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709CB1-0440-2BA5-38C3-A3CC0E07DCB8}"/>
              </a:ext>
            </a:extLst>
          </p:cNvPr>
          <p:cNvSpPr/>
          <p:nvPr userDrawn="1"/>
        </p:nvSpPr>
        <p:spPr>
          <a:xfrm>
            <a:off x="705406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D1CF7C-7E31-3F2C-889B-EC11FDC96B2F}"/>
              </a:ext>
            </a:extLst>
          </p:cNvPr>
          <p:cNvSpPr/>
          <p:nvPr userDrawn="1"/>
        </p:nvSpPr>
        <p:spPr>
          <a:xfrm>
            <a:off x="4842642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DBD2567-C2C5-01C1-A975-7C2A12FFD974}"/>
              </a:ext>
            </a:extLst>
          </p:cNvPr>
          <p:cNvSpPr/>
          <p:nvPr userDrawn="1"/>
        </p:nvSpPr>
        <p:spPr>
          <a:xfrm>
            <a:off x="2774024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4BB810B-32D3-9885-74E3-7C6BC38C0121}"/>
              </a:ext>
            </a:extLst>
          </p:cNvPr>
          <p:cNvSpPr/>
          <p:nvPr userDrawn="1"/>
        </p:nvSpPr>
        <p:spPr>
          <a:xfrm>
            <a:off x="6911261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F0BE6B7-EED1-7FC5-1196-AFAA318CB9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5406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Five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C3B1036-4A6D-6129-FDDF-97FB06672F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2447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Seven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16B5A635-7A1B-2BB5-3226-ACA7C94E04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8749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Six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674084B8-826F-B568-2F10-98001A6698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10960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Eight</a:t>
            </a:r>
          </a:p>
        </p:txBody>
      </p:sp>
    </p:spTree>
    <p:extLst>
      <p:ext uri="{BB962C8B-B14F-4D97-AF65-F5344CB8AC3E}">
        <p14:creationId xmlns:p14="http://schemas.microsoft.com/office/powerpoint/2010/main" val="2177063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hanks!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6ADB9AD-7F88-929A-51A3-394740C0D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430" y="387914"/>
            <a:ext cx="1214555" cy="38072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B85E7B3-D304-6508-4DBB-6F27230386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3107" y="387915"/>
            <a:ext cx="2659678" cy="380720"/>
          </a:xfrm>
          <a:prstGeom prst="rect">
            <a:avLst/>
          </a:prstGeom>
        </p:spPr>
      </p:pic>
      <p:sp>
        <p:nvSpPr>
          <p:cNvPr id="11" name="Google Shape;82;p22">
            <a:extLst>
              <a:ext uri="{FF2B5EF4-FFF2-40B4-BE49-F238E27FC236}">
                <a16:creationId xmlns:a16="http://schemas.microsoft.com/office/drawing/2014/main" id="{12B3DEAE-02BB-A5F8-62B0-14EFEC1219A9}"/>
              </a:ext>
            </a:extLst>
          </p:cNvPr>
          <p:cNvSpPr txBox="1">
            <a:spLocks/>
          </p:cNvSpPr>
          <p:nvPr userDrawn="1"/>
        </p:nvSpPr>
        <p:spPr>
          <a:xfrm>
            <a:off x="579201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rgbClr val="C6DADA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E2686C-91FC-CFE1-7779-5BAEDA2E6A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762" y="1503133"/>
            <a:ext cx="7406923" cy="1155700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Thanks!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0062856-66B7-0FE0-8118-72A8F6C231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660" y="3583495"/>
            <a:ext cx="3539693" cy="342867"/>
          </a:xfrm>
          <a:prstGeom prst="rect">
            <a:avLst/>
          </a:prstGeom>
        </p:spPr>
        <p:txBody>
          <a:bodyPr anchor="ctr"/>
          <a:lstStyle>
            <a:lvl1pPr algn="l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Ask us more questions: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A820A8C-3AC3-5B5F-DE6E-950F1FA21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9195" y="3926362"/>
            <a:ext cx="3539964" cy="279689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events@cornerstonebarristers.com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E45E82-58EC-70BA-0BDB-5867FC7D2BA4}"/>
              </a:ext>
            </a:extLst>
          </p:cNvPr>
          <p:cNvCxnSpPr>
            <a:cxnSpLocks/>
          </p:cNvCxnSpPr>
          <p:nvPr userDrawn="1"/>
        </p:nvCxnSpPr>
        <p:spPr>
          <a:xfrm>
            <a:off x="676484" y="3520010"/>
            <a:ext cx="0" cy="75674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AD212DBF-1930-5818-32C6-89F95878F1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465" y="3583495"/>
            <a:ext cx="3539693" cy="342867"/>
          </a:xfrm>
          <a:prstGeom prst="rect">
            <a:avLst/>
          </a:prstGeom>
        </p:spPr>
        <p:txBody>
          <a:bodyPr anchor="ctr"/>
          <a:lstStyle>
            <a:lvl1pPr algn="l"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For instructions and inquiries: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6B50CCC-614C-7622-580D-C5F0FFD449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3926362"/>
            <a:ext cx="3539964" cy="279689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 dirty="0"/>
              <a:t>events@cornerstonebarristers.com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E64887-78FD-ACC4-6070-55254A87B332}"/>
              </a:ext>
            </a:extLst>
          </p:cNvPr>
          <p:cNvCxnSpPr>
            <a:cxnSpLocks/>
          </p:cNvCxnSpPr>
          <p:nvPr userDrawn="1"/>
        </p:nvCxnSpPr>
        <p:spPr>
          <a:xfrm>
            <a:off x="4479289" y="3520010"/>
            <a:ext cx="0" cy="756745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932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bubbles with text">
    <p:bg>
      <p:bgPr>
        <a:solidFill>
          <a:srgbClr val="F2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Google Shape;171;p24">
            <a:extLst>
              <a:ext uri="{FF2B5EF4-FFF2-40B4-BE49-F238E27FC236}">
                <a16:creationId xmlns:a16="http://schemas.microsoft.com/office/drawing/2014/main" id="{9DCC62EE-88A0-9501-75FF-ED3D4702A670}"/>
              </a:ext>
            </a:extLst>
          </p:cNvPr>
          <p:cNvSpPr/>
          <p:nvPr userDrawn="1"/>
        </p:nvSpPr>
        <p:spPr>
          <a:xfrm>
            <a:off x="2312921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72;p24">
            <a:extLst>
              <a:ext uri="{FF2B5EF4-FFF2-40B4-BE49-F238E27FC236}">
                <a16:creationId xmlns:a16="http://schemas.microsoft.com/office/drawing/2014/main" id="{1133EDA7-CEC8-5362-0E4F-BE73EE2E9C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0000" y="567787"/>
            <a:ext cx="7704000" cy="1063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Two bubbles with text</a:t>
            </a:r>
            <a:endParaRPr dirty="0"/>
          </a:p>
        </p:txBody>
      </p:sp>
      <p:sp>
        <p:nvSpPr>
          <p:cNvPr id="49" name="Google Shape;179;p24">
            <a:extLst>
              <a:ext uri="{FF2B5EF4-FFF2-40B4-BE49-F238E27FC236}">
                <a16:creationId xmlns:a16="http://schemas.microsoft.com/office/drawing/2014/main" id="{F7D555EB-B133-DCEA-EA02-8305580A989B}"/>
              </a:ext>
            </a:extLst>
          </p:cNvPr>
          <p:cNvSpPr txBox="1">
            <a:spLocks/>
          </p:cNvSpPr>
          <p:nvPr userDrawn="1"/>
        </p:nvSpPr>
        <p:spPr>
          <a:xfrm>
            <a:off x="2312921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52" name="Google Shape;182;p24">
            <a:extLst>
              <a:ext uri="{FF2B5EF4-FFF2-40B4-BE49-F238E27FC236}">
                <a16:creationId xmlns:a16="http://schemas.microsoft.com/office/drawing/2014/main" id="{6D71BD38-D345-AE42-2057-B44A9E0F53B7}"/>
              </a:ext>
            </a:extLst>
          </p:cNvPr>
          <p:cNvCxnSpPr/>
          <p:nvPr userDrawn="1"/>
        </p:nvCxnSpPr>
        <p:spPr>
          <a:xfrm>
            <a:off x="705600" y="555165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" name="Google Shape;185;p24">
            <a:extLst>
              <a:ext uri="{FF2B5EF4-FFF2-40B4-BE49-F238E27FC236}">
                <a16:creationId xmlns:a16="http://schemas.microsoft.com/office/drawing/2014/main" id="{423D0953-DA1B-FF1F-2927-70A1213B9496}"/>
              </a:ext>
            </a:extLst>
          </p:cNvPr>
          <p:cNvSpPr/>
          <p:nvPr userDrawn="1"/>
        </p:nvSpPr>
        <p:spPr>
          <a:xfrm>
            <a:off x="2583821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BF9DDA28-F6DC-378E-381F-406DDEFFE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98253" y="1268502"/>
            <a:ext cx="2659678" cy="380720"/>
          </a:xfrm>
          <a:prstGeom prst="rect">
            <a:avLst/>
          </a:prstGeom>
        </p:spPr>
      </p:pic>
      <p:sp>
        <p:nvSpPr>
          <p:cNvPr id="86" name="Google Shape;171;p24">
            <a:extLst>
              <a:ext uri="{FF2B5EF4-FFF2-40B4-BE49-F238E27FC236}">
                <a16:creationId xmlns:a16="http://schemas.microsoft.com/office/drawing/2014/main" id="{9282BBD2-7C69-A20A-5278-5575E9C37038}"/>
              </a:ext>
            </a:extLst>
          </p:cNvPr>
          <p:cNvSpPr/>
          <p:nvPr userDrawn="1"/>
        </p:nvSpPr>
        <p:spPr>
          <a:xfrm>
            <a:off x="6096381" y="1622751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79;p24">
            <a:extLst>
              <a:ext uri="{FF2B5EF4-FFF2-40B4-BE49-F238E27FC236}">
                <a16:creationId xmlns:a16="http://schemas.microsoft.com/office/drawing/2014/main" id="{51BD6611-672D-7E2C-F11F-663006B7BECC}"/>
              </a:ext>
            </a:extLst>
          </p:cNvPr>
          <p:cNvSpPr txBox="1">
            <a:spLocks/>
          </p:cNvSpPr>
          <p:nvPr userDrawn="1"/>
        </p:nvSpPr>
        <p:spPr>
          <a:xfrm>
            <a:off x="6096381" y="176630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90" name="Google Shape;185;p24">
            <a:extLst>
              <a:ext uri="{FF2B5EF4-FFF2-40B4-BE49-F238E27FC236}">
                <a16:creationId xmlns:a16="http://schemas.microsoft.com/office/drawing/2014/main" id="{F7A423AB-AD18-679B-6F2B-5462EDB23669}"/>
              </a:ext>
            </a:extLst>
          </p:cNvPr>
          <p:cNvSpPr/>
          <p:nvPr userDrawn="1"/>
        </p:nvSpPr>
        <p:spPr>
          <a:xfrm>
            <a:off x="6367281" y="4197366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9CC6D03-C320-B1CC-3051-9610312900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0B9F07-6129-29D0-55D1-8D4DB96CF1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2" name="Google Shape;174;p24">
            <a:extLst>
              <a:ext uri="{FF2B5EF4-FFF2-40B4-BE49-F238E27FC236}">
                <a16:creationId xmlns:a16="http://schemas.microsoft.com/office/drawing/2014/main" id="{42EE35CF-A833-6EA7-BD2B-A70D8D647CA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80854" y="2809353"/>
            <a:ext cx="2998834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sz="1100"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Jupiter is a gas giant and the biggest planet in the Solar System. It's the fourth-brightest object in the night sky. It was named after the Roman god of the skies and lightning</a:t>
            </a:r>
            <a:endParaRPr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10D34B-4FC9-3A4C-7C53-B744D18D30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64113" y="2809875"/>
            <a:ext cx="2998787" cy="1246188"/>
          </a:xfrm>
          <a:prstGeom prst="rect">
            <a:avLst/>
          </a:prstGeom>
        </p:spPr>
        <p:txBody>
          <a:bodyPr/>
          <a:lstStyle>
            <a:lvl1pPr>
              <a:defRPr lang="en-GB" sz="11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Second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Third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Fourth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740477-CEAC-7278-6C7A-C928CD5751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92263" y="2365375"/>
            <a:ext cx="2174875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694351F-665B-2B9E-5790-BD935F897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6506" y="2375868"/>
            <a:ext cx="2174875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722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bubbles with text">
    <p:bg>
      <p:bgPr>
        <a:solidFill>
          <a:srgbClr val="F2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Google Shape;171;p24">
            <a:extLst>
              <a:ext uri="{FF2B5EF4-FFF2-40B4-BE49-F238E27FC236}">
                <a16:creationId xmlns:a16="http://schemas.microsoft.com/office/drawing/2014/main" id="{9DCC62EE-88A0-9501-75FF-ED3D4702A670}"/>
              </a:ext>
            </a:extLst>
          </p:cNvPr>
          <p:cNvSpPr/>
          <p:nvPr userDrawn="1"/>
        </p:nvSpPr>
        <p:spPr>
          <a:xfrm>
            <a:off x="1657925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72;p24">
            <a:extLst>
              <a:ext uri="{FF2B5EF4-FFF2-40B4-BE49-F238E27FC236}">
                <a16:creationId xmlns:a16="http://schemas.microsoft.com/office/drawing/2014/main" id="{1133EDA7-CEC8-5362-0E4F-BE73EE2E9C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0000" y="567787"/>
            <a:ext cx="7704000" cy="1063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Three bubbles with text</a:t>
            </a:r>
            <a:endParaRPr dirty="0"/>
          </a:p>
        </p:txBody>
      </p:sp>
      <p:sp>
        <p:nvSpPr>
          <p:cNvPr id="49" name="Google Shape;179;p24">
            <a:extLst>
              <a:ext uri="{FF2B5EF4-FFF2-40B4-BE49-F238E27FC236}">
                <a16:creationId xmlns:a16="http://schemas.microsoft.com/office/drawing/2014/main" id="{F7D555EB-B133-DCEA-EA02-8305580A989B}"/>
              </a:ext>
            </a:extLst>
          </p:cNvPr>
          <p:cNvSpPr txBox="1">
            <a:spLocks/>
          </p:cNvSpPr>
          <p:nvPr userDrawn="1"/>
        </p:nvSpPr>
        <p:spPr>
          <a:xfrm>
            <a:off x="1657925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52" name="Google Shape;182;p24">
            <a:extLst>
              <a:ext uri="{FF2B5EF4-FFF2-40B4-BE49-F238E27FC236}">
                <a16:creationId xmlns:a16="http://schemas.microsoft.com/office/drawing/2014/main" id="{6D71BD38-D345-AE42-2057-B44A9E0F53B7}"/>
              </a:ext>
            </a:extLst>
          </p:cNvPr>
          <p:cNvCxnSpPr/>
          <p:nvPr userDrawn="1"/>
        </p:nvCxnSpPr>
        <p:spPr>
          <a:xfrm>
            <a:off x="705600" y="555165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" name="Google Shape;185;p24">
            <a:extLst>
              <a:ext uri="{FF2B5EF4-FFF2-40B4-BE49-F238E27FC236}">
                <a16:creationId xmlns:a16="http://schemas.microsoft.com/office/drawing/2014/main" id="{423D0953-DA1B-FF1F-2927-70A1213B9496}"/>
              </a:ext>
            </a:extLst>
          </p:cNvPr>
          <p:cNvSpPr/>
          <p:nvPr userDrawn="1"/>
        </p:nvSpPr>
        <p:spPr>
          <a:xfrm>
            <a:off x="1928825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BF9DDA28-F6DC-378E-381F-406DDEFFE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1183" y="2298442"/>
            <a:ext cx="2659678" cy="380720"/>
          </a:xfrm>
          <a:prstGeom prst="rect">
            <a:avLst/>
          </a:prstGeom>
        </p:spPr>
      </p:pic>
      <p:sp>
        <p:nvSpPr>
          <p:cNvPr id="76" name="Google Shape;171;p24">
            <a:extLst>
              <a:ext uri="{FF2B5EF4-FFF2-40B4-BE49-F238E27FC236}">
                <a16:creationId xmlns:a16="http://schemas.microsoft.com/office/drawing/2014/main" id="{3B01C853-8338-D9BD-6C02-0EA46E4D53CA}"/>
              </a:ext>
            </a:extLst>
          </p:cNvPr>
          <p:cNvSpPr/>
          <p:nvPr userDrawn="1"/>
        </p:nvSpPr>
        <p:spPr>
          <a:xfrm>
            <a:off x="6751377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79;p24">
            <a:extLst>
              <a:ext uri="{FF2B5EF4-FFF2-40B4-BE49-F238E27FC236}">
                <a16:creationId xmlns:a16="http://schemas.microsoft.com/office/drawing/2014/main" id="{6D7EE7CA-2E78-F51E-A7C3-A1C23450C7D7}"/>
              </a:ext>
            </a:extLst>
          </p:cNvPr>
          <p:cNvSpPr txBox="1">
            <a:spLocks/>
          </p:cNvSpPr>
          <p:nvPr userDrawn="1"/>
        </p:nvSpPr>
        <p:spPr>
          <a:xfrm>
            <a:off x="6751377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80" name="Google Shape;185;p24">
            <a:extLst>
              <a:ext uri="{FF2B5EF4-FFF2-40B4-BE49-F238E27FC236}">
                <a16:creationId xmlns:a16="http://schemas.microsoft.com/office/drawing/2014/main" id="{48042222-508E-B3C4-0D84-FDBC65FBC00C}"/>
              </a:ext>
            </a:extLst>
          </p:cNvPr>
          <p:cNvSpPr/>
          <p:nvPr userDrawn="1"/>
        </p:nvSpPr>
        <p:spPr>
          <a:xfrm>
            <a:off x="7022277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71;p24">
            <a:extLst>
              <a:ext uri="{FF2B5EF4-FFF2-40B4-BE49-F238E27FC236}">
                <a16:creationId xmlns:a16="http://schemas.microsoft.com/office/drawing/2014/main" id="{931648A8-1B2E-588B-22B9-28FD4A20462C}"/>
              </a:ext>
            </a:extLst>
          </p:cNvPr>
          <p:cNvSpPr/>
          <p:nvPr userDrawn="1"/>
        </p:nvSpPr>
        <p:spPr>
          <a:xfrm>
            <a:off x="4204650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79;p24">
            <a:extLst>
              <a:ext uri="{FF2B5EF4-FFF2-40B4-BE49-F238E27FC236}">
                <a16:creationId xmlns:a16="http://schemas.microsoft.com/office/drawing/2014/main" id="{7CE8CC6B-C6EE-31D7-5CB7-846878CB3CA4}"/>
              </a:ext>
            </a:extLst>
          </p:cNvPr>
          <p:cNvSpPr txBox="1">
            <a:spLocks/>
          </p:cNvSpPr>
          <p:nvPr userDrawn="1"/>
        </p:nvSpPr>
        <p:spPr>
          <a:xfrm>
            <a:off x="4204650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85" name="Google Shape;185;p24">
            <a:extLst>
              <a:ext uri="{FF2B5EF4-FFF2-40B4-BE49-F238E27FC236}">
                <a16:creationId xmlns:a16="http://schemas.microsoft.com/office/drawing/2014/main" id="{C0C2771E-E15D-5C0C-DBA5-56913FBBAB0A}"/>
              </a:ext>
            </a:extLst>
          </p:cNvPr>
          <p:cNvSpPr/>
          <p:nvPr userDrawn="1"/>
        </p:nvSpPr>
        <p:spPr>
          <a:xfrm>
            <a:off x="4475550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120A9AB-F528-583F-2869-3DECD461D4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26E39AD-3057-0509-FD2F-0CFA3D68F6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4" name="Google Shape;174;p24">
            <a:extLst>
              <a:ext uri="{FF2B5EF4-FFF2-40B4-BE49-F238E27FC236}">
                <a16:creationId xmlns:a16="http://schemas.microsoft.com/office/drawing/2014/main" id="{BB602477-D896-7327-F497-F9BEE1271FD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37625" y="2809353"/>
            <a:ext cx="2175300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sz="1100"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Jupiter is a gas giant and the biggest planet in the Solar System. It's the fourth-brightest object in the night sky. It was named after the Roman god of the skies and lightning</a:t>
            </a:r>
            <a:endParaRPr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072F24A-9315-EFFA-1AE7-BBA84B4E0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563" y="2809875"/>
            <a:ext cx="2174875" cy="1246188"/>
          </a:xfrm>
          <a:prstGeom prst="rect">
            <a:avLst/>
          </a:prstGeom>
        </p:spPr>
        <p:txBody>
          <a:bodyPr/>
          <a:lstStyle>
            <a:lvl1pPr>
              <a:defRPr lang="en-GB" sz="11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Second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Third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Fourth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E64AFBC-EFF7-DAD9-2ABA-C487230005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30913" y="2806700"/>
            <a:ext cx="2174875" cy="1246188"/>
          </a:xfrm>
          <a:prstGeom prst="rect">
            <a:avLst/>
          </a:prstGeom>
        </p:spPr>
        <p:txBody>
          <a:bodyPr/>
          <a:lstStyle>
            <a:lvl1pPr>
              <a:defRPr lang="en-GB" sz="11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Second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Third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Fourth level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B1B1202-28A9-BF81-F15E-524644CB71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7036" y="2365375"/>
            <a:ext cx="2174875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0A0D202-B844-84D3-5255-69877C6625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84563" y="2365375"/>
            <a:ext cx="2174875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D4101C8-EACC-1A3A-354A-A9AAC83DD9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0913" y="2375311"/>
            <a:ext cx="2174875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889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bubbles with text">
    <p:bg>
      <p:bgPr>
        <a:solidFill>
          <a:srgbClr val="F2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Google Shape;171;p24">
            <a:extLst>
              <a:ext uri="{FF2B5EF4-FFF2-40B4-BE49-F238E27FC236}">
                <a16:creationId xmlns:a16="http://schemas.microsoft.com/office/drawing/2014/main" id="{9DCC62EE-88A0-9501-75FF-ED3D4702A670}"/>
              </a:ext>
            </a:extLst>
          </p:cNvPr>
          <p:cNvSpPr/>
          <p:nvPr userDrawn="1"/>
        </p:nvSpPr>
        <p:spPr>
          <a:xfrm>
            <a:off x="1262145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72;p24">
            <a:extLst>
              <a:ext uri="{FF2B5EF4-FFF2-40B4-BE49-F238E27FC236}">
                <a16:creationId xmlns:a16="http://schemas.microsoft.com/office/drawing/2014/main" id="{1133EDA7-CEC8-5362-0E4F-BE73EE2E9C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0000" y="567787"/>
            <a:ext cx="7704000" cy="1063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Four bubbles with text</a:t>
            </a:r>
            <a:endParaRPr dirty="0"/>
          </a:p>
        </p:txBody>
      </p:sp>
      <p:sp>
        <p:nvSpPr>
          <p:cNvPr id="49" name="Google Shape;179;p24">
            <a:extLst>
              <a:ext uri="{FF2B5EF4-FFF2-40B4-BE49-F238E27FC236}">
                <a16:creationId xmlns:a16="http://schemas.microsoft.com/office/drawing/2014/main" id="{F7D555EB-B133-DCEA-EA02-8305580A989B}"/>
              </a:ext>
            </a:extLst>
          </p:cNvPr>
          <p:cNvSpPr txBox="1">
            <a:spLocks/>
          </p:cNvSpPr>
          <p:nvPr userDrawn="1"/>
        </p:nvSpPr>
        <p:spPr>
          <a:xfrm>
            <a:off x="1262145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01</a:t>
            </a:r>
          </a:p>
        </p:txBody>
      </p:sp>
      <p:cxnSp>
        <p:nvCxnSpPr>
          <p:cNvPr id="52" name="Google Shape;182;p24">
            <a:extLst>
              <a:ext uri="{FF2B5EF4-FFF2-40B4-BE49-F238E27FC236}">
                <a16:creationId xmlns:a16="http://schemas.microsoft.com/office/drawing/2014/main" id="{6D71BD38-D345-AE42-2057-B44A9E0F53B7}"/>
              </a:ext>
            </a:extLst>
          </p:cNvPr>
          <p:cNvCxnSpPr/>
          <p:nvPr userDrawn="1"/>
        </p:nvCxnSpPr>
        <p:spPr>
          <a:xfrm>
            <a:off x="705600" y="555165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5" name="Google Shape;185;p24">
            <a:extLst>
              <a:ext uri="{FF2B5EF4-FFF2-40B4-BE49-F238E27FC236}">
                <a16:creationId xmlns:a16="http://schemas.microsoft.com/office/drawing/2014/main" id="{423D0953-DA1B-FF1F-2927-70A1213B9496}"/>
              </a:ext>
            </a:extLst>
          </p:cNvPr>
          <p:cNvSpPr/>
          <p:nvPr userDrawn="1"/>
        </p:nvSpPr>
        <p:spPr>
          <a:xfrm>
            <a:off x="1533045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BF9DDA28-F6DC-378E-381F-406DDEFFEF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44111" y="4114136"/>
            <a:ext cx="2659678" cy="380720"/>
          </a:xfrm>
          <a:prstGeom prst="rect">
            <a:avLst/>
          </a:prstGeom>
        </p:spPr>
      </p:pic>
      <p:sp>
        <p:nvSpPr>
          <p:cNvPr id="2" name="Google Shape;171;p24">
            <a:extLst>
              <a:ext uri="{FF2B5EF4-FFF2-40B4-BE49-F238E27FC236}">
                <a16:creationId xmlns:a16="http://schemas.microsoft.com/office/drawing/2014/main" id="{5CABAB8C-281B-5A35-E532-1E8CFA678E67}"/>
              </a:ext>
            </a:extLst>
          </p:cNvPr>
          <p:cNvSpPr/>
          <p:nvPr userDrawn="1"/>
        </p:nvSpPr>
        <p:spPr>
          <a:xfrm>
            <a:off x="7169688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79;p24">
            <a:extLst>
              <a:ext uri="{FF2B5EF4-FFF2-40B4-BE49-F238E27FC236}">
                <a16:creationId xmlns:a16="http://schemas.microsoft.com/office/drawing/2014/main" id="{D995E367-7421-039C-78EA-4371F195ADC6}"/>
              </a:ext>
            </a:extLst>
          </p:cNvPr>
          <p:cNvSpPr txBox="1">
            <a:spLocks/>
          </p:cNvSpPr>
          <p:nvPr userDrawn="1"/>
        </p:nvSpPr>
        <p:spPr>
          <a:xfrm>
            <a:off x="7169688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" name="Google Shape;185;p24">
            <a:extLst>
              <a:ext uri="{FF2B5EF4-FFF2-40B4-BE49-F238E27FC236}">
                <a16:creationId xmlns:a16="http://schemas.microsoft.com/office/drawing/2014/main" id="{BDB0C3BB-FEAB-C872-E87C-2713CF2B0D7D}"/>
              </a:ext>
            </a:extLst>
          </p:cNvPr>
          <p:cNvSpPr/>
          <p:nvPr userDrawn="1"/>
        </p:nvSpPr>
        <p:spPr>
          <a:xfrm>
            <a:off x="7440588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;p24">
            <a:extLst>
              <a:ext uri="{FF2B5EF4-FFF2-40B4-BE49-F238E27FC236}">
                <a16:creationId xmlns:a16="http://schemas.microsoft.com/office/drawing/2014/main" id="{8C8EDBE8-95C7-E513-308B-C3CA90138006}"/>
              </a:ext>
            </a:extLst>
          </p:cNvPr>
          <p:cNvSpPr/>
          <p:nvPr userDrawn="1"/>
        </p:nvSpPr>
        <p:spPr>
          <a:xfrm>
            <a:off x="3231326" y="1633347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71;p24">
            <a:extLst>
              <a:ext uri="{FF2B5EF4-FFF2-40B4-BE49-F238E27FC236}">
                <a16:creationId xmlns:a16="http://schemas.microsoft.com/office/drawing/2014/main" id="{B057787C-D781-80EF-99BD-CF81839E103A}"/>
              </a:ext>
            </a:extLst>
          </p:cNvPr>
          <p:cNvSpPr/>
          <p:nvPr userDrawn="1"/>
        </p:nvSpPr>
        <p:spPr>
          <a:xfrm>
            <a:off x="5200507" y="1631213"/>
            <a:ext cx="734700" cy="734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79;p24">
            <a:extLst>
              <a:ext uri="{FF2B5EF4-FFF2-40B4-BE49-F238E27FC236}">
                <a16:creationId xmlns:a16="http://schemas.microsoft.com/office/drawing/2014/main" id="{4252AA63-4984-62EC-923A-A6C344C9D142}"/>
              </a:ext>
            </a:extLst>
          </p:cNvPr>
          <p:cNvSpPr txBox="1">
            <a:spLocks/>
          </p:cNvSpPr>
          <p:nvPr userDrawn="1"/>
        </p:nvSpPr>
        <p:spPr>
          <a:xfrm>
            <a:off x="3231326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4" name="Google Shape;185;p24">
            <a:extLst>
              <a:ext uri="{FF2B5EF4-FFF2-40B4-BE49-F238E27FC236}">
                <a16:creationId xmlns:a16="http://schemas.microsoft.com/office/drawing/2014/main" id="{0A448385-6DFD-51B2-E819-065CDC5DEEC7}"/>
              </a:ext>
            </a:extLst>
          </p:cNvPr>
          <p:cNvSpPr/>
          <p:nvPr userDrawn="1"/>
        </p:nvSpPr>
        <p:spPr>
          <a:xfrm>
            <a:off x="3502226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9;p24">
            <a:extLst>
              <a:ext uri="{FF2B5EF4-FFF2-40B4-BE49-F238E27FC236}">
                <a16:creationId xmlns:a16="http://schemas.microsoft.com/office/drawing/2014/main" id="{2ABCF594-95E4-778F-F866-1996612B7BD5}"/>
              </a:ext>
            </a:extLst>
          </p:cNvPr>
          <p:cNvSpPr txBox="1">
            <a:spLocks/>
          </p:cNvSpPr>
          <p:nvPr userDrawn="1"/>
        </p:nvSpPr>
        <p:spPr>
          <a:xfrm>
            <a:off x="5200507" y="1774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0000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0" name="Google Shape;185;p24">
            <a:extLst>
              <a:ext uri="{FF2B5EF4-FFF2-40B4-BE49-F238E27FC236}">
                <a16:creationId xmlns:a16="http://schemas.microsoft.com/office/drawing/2014/main" id="{CB42D020-D1B3-E17A-4046-D2921C60FEA2}"/>
              </a:ext>
            </a:extLst>
          </p:cNvPr>
          <p:cNvSpPr/>
          <p:nvPr userDrawn="1"/>
        </p:nvSpPr>
        <p:spPr>
          <a:xfrm>
            <a:off x="5471407" y="4205828"/>
            <a:ext cx="192900" cy="19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FEDEF661-66CA-5223-CE25-CF1C248DB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8400" y="4118231"/>
            <a:ext cx="2659678" cy="38072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034777F-1AD8-B6DC-0BA9-8FF43D4441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695EC43-4605-97BF-0FE8-AF3D3B5365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21" name="Google Shape;174;p24">
            <a:extLst>
              <a:ext uri="{FF2B5EF4-FFF2-40B4-BE49-F238E27FC236}">
                <a16:creationId xmlns:a16="http://schemas.microsoft.com/office/drawing/2014/main" id="{00925841-2837-668B-D7C8-167619AF813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0000" y="2703177"/>
            <a:ext cx="1810857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sz="1100"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Jupiter is a gas giant and the biggest planet in the Solar System. It's the fourth-brightest object in the night sky. It was named after the Roman god of the skies and lightning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B42D348-1781-B176-1470-27D0FE96B1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9225" y="2703513"/>
            <a:ext cx="1811338" cy="1246187"/>
          </a:xfrm>
          <a:prstGeom prst="rect">
            <a:avLst/>
          </a:prstGeom>
        </p:spPr>
        <p:txBody>
          <a:bodyPr/>
          <a:lstStyle>
            <a:lvl1pPr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>
              <a:defRPr lang="en-GB" sz="11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94986DFE-2B73-BE78-5C30-6AB5688528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8121" y="2703513"/>
            <a:ext cx="1811338" cy="1246187"/>
          </a:xfrm>
          <a:prstGeom prst="rect">
            <a:avLst/>
          </a:prstGeom>
        </p:spPr>
        <p:txBody>
          <a:bodyPr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GB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405AAE70-EAD5-7D22-ADEB-BB6FAF619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6225" y="2703513"/>
            <a:ext cx="1797050" cy="1246187"/>
          </a:xfrm>
          <a:prstGeom prst="rect">
            <a:avLst/>
          </a:prstGeom>
        </p:spPr>
        <p:txBody>
          <a:bodyPr/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US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en-GB" sz="1100" b="0" i="0" u="none" strike="noStrike" cap="none" dirty="0" smtClean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3D0AEC81-F6EA-B878-376F-853E8095A4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567" y="2365375"/>
            <a:ext cx="1810857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FD70A09-B65D-6BE6-7349-8F1A50C9EA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91467" y="2370181"/>
            <a:ext cx="1810857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5874D7E3-BF4F-0BEB-3A28-53B94A4AF2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58121" y="2365714"/>
            <a:ext cx="1810857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55BF8B86-EBA2-7285-554C-49AEDF7AD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34021" y="2370520"/>
            <a:ext cx="1810857" cy="522288"/>
          </a:xfrm>
          <a:prstGeom prst="rect">
            <a:avLst/>
          </a:prstGeom>
        </p:spPr>
        <p:txBody>
          <a:bodyPr/>
          <a:lstStyle>
            <a:lvl1pPr algn="ctr">
              <a:defRPr lang="en-US" sz="1400" b="1" i="0" u="none" strike="noStrike" cap="none" dirty="0" smtClean="0">
                <a:solidFill>
                  <a:schemeClr val="tx2"/>
                </a:solidFill>
                <a:latin typeface="Montserrat" panose="02000505000000020004" pitchFamily="2" charset="0"/>
                <a:ea typeface="Montserrat" panose="02000505000000020004" pitchFamily="2" charset="0"/>
                <a:cs typeface="Arial"/>
                <a:sym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547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with one colum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3FA842B-38E1-092E-6CCB-F484F45D9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084823" y="813554"/>
            <a:ext cx="2659678" cy="380720"/>
          </a:xfrm>
          <a:prstGeom prst="rect">
            <a:avLst/>
          </a:prstGeom>
        </p:spPr>
      </p:pic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4EBE9E5-A9DF-8204-E1B4-0D259C0F9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1638928"/>
            <a:ext cx="7718550" cy="299157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7720012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column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GB" dirty="0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1260BC4D-2BE6-03E8-4588-09264AFFD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4056" y="813554"/>
            <a:ext cx="2659678" cy="38072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D30A8FF-8812-F884-D245-C36022CC99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DFB2C90-3254-9D1F-B7FA-AB8D22798E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058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with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3FA842B-38E1-092E-6CCB-F484F45D9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1254874" y="2852784"/>
            <a:ext cx="2659678" cy="380720"/>
          </a:xfrm>
          <a:prstGeom prst="rect">
            <a:avLst/>
          </a:prstGeom>
        </p:spPr>
      </p:pic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4EBE9E5-A9DF-8204-E1B4-0D259C0F9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1641840"/>
            <a:ext cx="3806113" cy="299157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DFEEDD92-7E8D-0260-7C51-EDD02DF14C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7928" y="1641840"/>
            <a:ext cx="3806113" cy="299157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7720012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column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5A12E68-569C-9DD0-BDB1-287D5E41A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FED5743-7C96-00D4-9613-4C947AE69D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02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two tit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4EBE9E5-A9DF-8204-E1B4-0D259C0F9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2085277"/>
            <a:ext cx="3806113" cy="2441328"/>
          </a:xfrm>
          <a:prstGeom prst="rect">
            <a:avLst/>
          </a:prstGeom>
          <a:solidFill>
            <a:srgbClr val="F2F6F6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7720012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titled</a:t>
            </a:r>
            <a:r>
              <a:rPr lang="es-ES" dirty="0"/>
              <a:t> </a:t>
            </a:r>
            <a:r>
              <a:rPr lang="es-ES" dirty="0" err="1"/>
              <a:t>columns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2A2BC-E0C4-AB67-445E-F17D1600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1640776"/>
            <a:ext cx="3806825" cy="444500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Column title</a:t>
            </a:r>
          </a:p>
        </p:txBody>
      </p:sp>
      <p:sp>
        <p:nvSpPr>
          <p:cNvPr id="4" name="Text Placeholder 26">
            <a:extLst>
              <a:ext uri="{FF2B5EF4-FFF2-40B4-BE49-F238E27FC236}">
                <a16:creationId xmlns:a16="http://schemas.microsoft.com/office/drawing/2014/main" id="{24207961-8422-C507-E816-E3C80B1AAC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2287" y="2084018"/>
            <a:ext cx="3806113" cy="2441328"/>
          </a:xfrm>
          <a:prstGeom prst="rect">
            <a:avLst/>
          </a:prstGeom>
          <a:solidFill>
            <a:srgbClr val="F2F6F6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BFEEFF7-128B-97D0-B29A-70A7BE4CF8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31575" y="1639517"/>
            <a:ext cx="3806825" cy="444500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Column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C4FA30C-F1DD-77DA-3B8E-BF3BD02C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07A9CD7-31F3-8A03-0458-1F7EB8A9ED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0016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list and 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4EBE9E5-A9DF-8204-E1B4-0D259C0F9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1" y="2085277"/>
            <a:ext cx="2483792" cy="2441328"/>
          </a:xfrm>
          <a:prstGeom prst="rect">
            <a:avLst/>
          </a:prstGeom>
          <a:solidFill>
            <a:srgbClr val="F2F6F6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7720012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list</a:t>
            </a:r>
            <a:r>
              <a:rPr lang="es-ES" dirty="0"/>
              <a:t> and </a:t>
            </a:r>
            <a:r>
              <a:rPr lang="es-ES" dirty="0" err="1"/>
              <a:t>large</a:t>
            </a:r>
            <a:r>
              <a:rPr lang="es-ES" dirty="0"/>
              <a:t> </a:t>
            </a:r>
            <a:r>
              <a:rPr lang="es-ES" dirty="0" err="1"/>
              <a:t>text</a:t>
            </a:r>
            <a:r>
              <a:rPr lang="es-ES" dirty="0"/>
              <a:t> box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2A2BC-E0C4-AB67-445E-F17D1600BF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1640776"/>
            <a:ext cx="2484257" cy="444500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Column title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E4141E71-5AE9-18B2-B237-FD8A70CCA6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1914" y="1641841"/>
            <a:ext cx="5132128" cy="288476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E81223-D8FC-EE1E-6810-7B2FD0073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8969D9B-749E-D919-6496-4951AE940B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7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column an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3FA842B-38E1-092E-6CCB-F484F45D9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1254874" y="2852784"/>
            <a:ext cx="2659678" cy="380720"/>
          </a:xfrm>
          <a:prstGeom prst="rect">
            <a:avLst/>
          </a:prstGeom>
        </p:spPr>
      </p:pic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24EBE9E5-A9DF-8204-E1B4-0D259C0F9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1641840"/>
            <a:ext cx="3806113" cy="299157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7720012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Slide with column and box</a:t>
            </a:r>
          </a:p>
        </p:txBody>
      </p:sp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3370A670-7728-C5F0-9628-F83E413725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7928" y="1640581"/>
            <a:ext cx="3806113" cy="2991575"/>
          </a:xfrm>
          <a:prstGeom prst="rect">
            <a:avLst/>
          </a:prstGeom>
          <a:solidFill>
            <a:srgbClr val="F2F6F6"/>
          </a:solidFill>
          <a:effectLst>
            <a:outerShdw blurRad="25400" dist="63500" dir="2760000" sx="99000" sy="99000" algn="ctr" rotWithShape="0">
              <a:schemeClr val="accent5">
                <a:alpha val="24000"/>
              </a:schemeClr>
            </a:outerShdw>
          </a:effectLst>
        </p:spPr>
        <p:txBody>
          <a:bodyPr/>
          <a:lstStyle>
            <a:lvl1pPr marL="177800" indent="0">
              <a:defRPr sz="1100">
                <a:solidFill>
                  <a:schemeClr val="tx1"/>
                </a:solidFill>
                <a:latin typeface="+mn-lt"/>
              </a:defRPr>
            </a:lvl1pPr>
            <a:lvl2pPr marL="360363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538163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7159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985838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endParaRPr lang="en-GB" noProof="0"/>
          </a:p>
          <a:p>
            <a:pPr lvl="0"/>
            <a:endParaRPr lang="en-GB" noProof="0"/>
          </a:p>
          <a:p>
            <a:pPr lvl="0"/>
            <a:endParaRPr lang="en-GB" noProof="0"/>
          </a:p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A3C26-2428-D4D9-51FD-457641C9EE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8225" y="1712913"/>
            <a:ext cx="3590925" cy="430212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Box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8C5F62-9B18-A146-D5D5-4D34CEA712D2}"/>
              </a:ext>
            </a:extLst>
          </p:cNvPr>
          <p:cNvCxnSpPr>
            <a:cxnSpLocks/>
          </p:cNvCxnSpPr>
          <p:nvPr userDrawn="1"/>
        </p:nvCxnSpPr>
        <p:spPr>
          <a:xfrm>
            <a:off x="4637928" y="1640581"/>
            <a:ext cx="0" cy="2991575"/>
          </a:xfrm>
          <a:prstGeom prst="line">
            <a:avLst/>
          </a:prstGeom>
          <a:ln w="28575">
            <a:solidFill>
              <a:srgbClr val="F05AA0"/>
            </a:solidFill>
          </a:ln>
          <a:effec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C93DD896-2621-BEC0-D4F9-05FD03EE5E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8A4C548-2BD8-66C4-4342-6FDA7E77E0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23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p22">
            <a:extLst>
              <a:ext uri="{FF2B5EF4-FFF2-40B4-BE49-F238E27FC236}">
                <a16:creationId xmlns:a16="http://schemas.microsoft.com/office/drawing/2014/main" id="{672B1535-56E8-DDC1-1054-16E20EB06062}"/>
              </a:ext>
            </a:extLst>
          </p:cNvPr>
          <p:cNvSpPr/>
          <p:nvPr userDrawn="1"/>
        </p:nvSpPr>
        <p:spPr>
          <a:xfrm>
            <a:off x="2684850" y="539500"/>
            <a:ext cx="3774300" cy="3774300"/>
          </a:xfrm>
          <a:prstGeom prst="ellipse">
            <a:avLst/>
          </a:prstGeom>
          <a:solidFill>
            <a:srgbClr val="5FC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Google Shape;112;p22">
            <a:extLst>
              <a:ext uri="{FF2B5EF4-FFF2-40B4-BE49-F238E27FC236}">
                <a16:creationId xmlns:a16="http://schemas.microsoft.com/office/drawing/2014/main" id="{8CF559E3-E73F-585E-C5F2-2AEECC80B69C}"/>
              </a:ext>
            </a:extLst>
          </p:cNvPr>
          <p:cNvCxnSpPr/>
          <p:nvPr userDrawn="1"/>
        </p:nvCxnSpPr>
        <p:spPr>
          <a:xfrm>
            <a:off x="705600" y="4697803"/>
            <a:ext cx="7732800" cy="0"/>
          </a:xfrm>
          <a:prstGeom prst="straightConnector1">
            <a:avLst/>
          </a:prstGeom>
          <a:noFill/>
          <a:ln w="9525" cap="flat" cmpd="sng">
            <a:solidFill>
              <a:srgbClr val="C6DADA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2B85E7B3-D304-6508-4DBB-6F2723038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3107" y="387915"/>
            <a:ext cx="2659678" cy="380720"/>
          </a:xfrm>
          <a:prstGeom prst="rect">
            <a:avLst/>
          </a:prstGeom>
        </p:spPr>
      </p:pic>
      <p:sp>
        <p:nvSpPr>
          <p:cNvPr id="11" name="Google Shape;82;p22">
            <a:extLst>
              <a:ext uri="{FF2B5EF4-FFF2-40B4-BE49-F238E27FC236}">
                <a16:creationId xmlns:a16="http://schemas.microsoft.com/office/drawing/2014/main" id="{12B3DEAE-02BB-A5F8-62B0-14EFEC1219A9}"/>
              </a:ext>
            </a:extLst>
          </p:cNvPr>
          <p:cNvSpPr txBox="1">
            <a:spLocks/>
          </p:cNvSpPr>
          <p:nvPr userDrawn="1"/>
        </p:nvSpPr>
        <p:spPr>
          <a:xfrm>
            <a:off x="2307675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/>
            <a:r>
              <a:rPr lang="en-GB" sz="800" dirty="0">
                <a:solidFill>
                  <a:srgbClr val="C6DADA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E2686C-91FC-CFE1-7779-5BAEDA2E6A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6054" y="1503133"/>
            <a:ext cx="6090771" cy="1155700"/>
          </a:xfrm>
          <a:prstGeom prst="rect">
            <a:avLst/>
          </a:prstGeom>
        </p:spPr>
        <p:txBody>
          <a:bodyPr anchor="ctr"/>
          <a:lstStyle>
            <a:lvl1pPr algn="ctr">
              <a:defRPr sz="5400" b="1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Presentation title in three lines if need be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0062856-66B7-0FE0-8118-72A8F6C231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6054" y="3158093"/>
            <a:ext cx="6090771" cy="11060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Speaker One · Speaker Two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A820A8C-3AC3-5B5F-DE6E-950F1FA21F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5588" y="4417723"/>
            <a:ext cx="6091237" cy="279689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November 2022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1A91A2-2055-D0C3-94DA-58FCB21675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431" y="387914"/>
            <a:ext cx="1214554" cy="3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and picure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08B464E9-8D1C-E071-CC1B-CF7A940DD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47098" y="725183"/>
            <a:ext cx="3677052" cy="387539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Google Shape;267;p26">
            <a:extLst>
              <a:ext uri="{FF2B5EF4-FFF2-40B4-BE49-F238E27FC236}">
                <a16:creationId xmlns:a16="http://schemas.microsoft.com/office/drawing/2014/main" id="{63E0EB4F-C5D6-855D-78E4-12E995650CCF}"/>
              </a:ext>
            </a:extLst>
          </p:cNvPr>
          <p:cNvSpPr/>
          <p:nvPr userDrawn="1"/>
        </p:nvSpPr>
        <p:spPr>
          <a:xfrm>
            <a:off x="7382620" y="2460496"/>
            <a:ext cx="1432200" cy="1432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66FD501B-497B-6225-4225-A4C2FB330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850" y="1747737"/>
            <a:ext cx="3806113" cy="2885678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7BA372E3-64C8-32B5-5879-BF3B25884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138" y="725184"/>
            <a:ext cx="3806113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column and picture on the right</a:t>
            </a:r>
          </a:p>
        </p:txBody>
      </p:sp>
      <p:cxnSp>
        <p:nvCxnSpPr>
          <p:cNvPr id="39" name="Google Shape;555;p32">
            <a:extLst>
              <a:ext uri="{FF2B5EF4-FFF2-40B4-BE49-F238E27FC236}">
                <a16:creationId xmlns:a16="http://schemas.microsoft.com/office/drawing/2014/main" id="{8E0E047D-EC28-9F78-ED63-3C21812A60E8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39BF2AC-3343-7775-8AEC-63995D839C4A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Google Shape;82;p22">
            <a:extLst>
              <a:ext uri="{FF2B5EF4-FFF2-40B4-BE49-F238E27FC236}">
                <a16:creationId xmlns:a16="http://schemas.microsoft.com/office/drawing/2014/main" id="{9022DD1B-B488-68E6-615E-38E0EBA44F93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4411AD-5923-82DA-90EF-BEB088F95FC2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7F156DB2-6DB7-4E17-0353-449ABD1EFC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7928" y="483293"/>
            <a:ext cx="2659678" cy="38072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2FDBE5E2-FAF6-F558-D9C3-33C08C92B2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7E91D1C-7F41-9A34-F63C-EB830C250D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760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and picur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05;p29">
            <a:extLst>
              <a:ext uri="{FF2B5EF4-FFF2-40B4-BE49-F238E27FC236}">
                <a16:creationId xmlns:a16="http://schemas.microsoft.com/office/drawing/2014/main" id="{18AFA9F9-4F05-1766-7AFF-564D789A9357}"/>
              </a:ext>
            </a:extLst>
          </p:cNvPr>
          <p:cNvSpPr/>
          <p:nvPr userDrawn="1"/>
        </p:nvSpPr>
        <p:spPr>
          <a:xfrm>
            <a:off x="7684189" y="-597989"/>
            <a:ext cx="1891200" cy="1891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08B464E9-8D1C-E071-CC1B-CF7A940DD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3000" y="725183"/>
            <a:ext cx="2755200" cy="387539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66FD501B-497B-6225-4225-A4C2FB330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212" y="1747737"/>
            <a:ext cx="3806113" cy="2885678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</a:defRPr>
            </a:lvl1pPr>
            <a:lvl2pPr marL="1714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2pPr>
            <a:lvl3pPr marL="358775" indent="-171450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447675" algn="l"/>
              </a:tabLst>
              <a:defRPr sz="1100">
                <a:solidFill>
                  <a:schemeClr val="tx1"/>
                </a:solidFill>
                <a:latin typeface="+mn-lt"/>
              </a:defRPr>
            </a:lvl3pPr>
            <a:lvl4pPr marL="538163" indent="-171450">
              <a:buClr>
                <a:schemeClr val="accent5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+mn-lt"/>
              </a:defRPr>
            </a:lvl4pPr>
            <a:lvl5pPr marL="806450" indent="-171450">
              <a:buClr>
                <a:schemeClr val="bg2"/>
              </a:buClr>
              <a:buFont typeface="Arial" panose="020B0604020202020204" pitchFamily="34" charset="0"/>
              <a:buChar char="•"/>
              <a:defRPr lang="en-GB" sz="11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GB" dirty="0"/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7BA372E3-64C8-32B5-5879-BF3B25884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500" y="725184"/>
            <a:ext cx="3806113" cy="53188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column and picture on the left</a:t>
            </a:r>
          </a:p>
        </p:txBody>
      </p:sp>
      <p:cxnSp>
        <p:nvCxnSpPr>
          <p:cNvPr id="39" name="Google Shape;555;p32">
            <a:extLst>
              <a:ext uri="{FF2B5EF4-FFF2-40B4-BE49-F238E27FC236}">
                <a16:creationId xmlns:a16="http://schemas.microsoft.com/office/drawing/2014/main" id="{8E0E047D-EC28-9F78-ED63-3C21812A60E8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39BF2AC-3343-7775-8AEC-63995D839C4A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Google Shape;82;p22">
            <a:extLst>
              <a:ext uri="{FF2B5EF4-FFF2-40B4-BE49-F238E27FC236}">
                <a16:creationId xmlns:a16="http://schemas.microsoft.com/office/drawing/2014/main" id="{9022DD1B-B488-68E6-615E-38E0EBA44F93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A4411AD-5923-82DA-90EF-BEB088F95FC2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7F156DB2-6DB7-4E17-0353-449ABD1EFC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68774" y="1871245"/>
            <a:ext cx="2659678" cy="38072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069FA9F-90A4-79A1-B887-E90E7AAC21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EB3D545-1853-92E9-7395-DA5BCDC2BE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435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with quote">
    <p:bg>
      <p:bgPr>
        <a:solidFill>
          <a:srgbClr val="F2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08;p27">
            <a:extLst>
              <a:ext uri="{FF2B5EF4-FFF2-40B4-BE49-F238E27FC236}">
                <a16:creationId xmlns:a16="http://schemas.microsoft.com/office/drawing/2014/main" id="{19A76CE0-BAFD-61A2-88AD-1537D3DD99DB}"/>
              </a:ext>
            </a:extLst>
          </p:cNvPr>
          <p:cNvSpPr/>
          <p:nvPr userDrawn="1"/>
        </p:nvSpPr>
        <p:spPr>
          <a:xfrm>
            <a:off x="949770" y="-256671"/>
            <a:ext cx="990300" cy="9903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Google Shape;302;p27">
            <a:extLst>
              <a:ext uri="{FF2B5EF4-FFF2-40B4-BE49-F238E27FC236}">
                <a16:creationId xmlns:a16="http://schemas.microsoft.com/office/drawing/2014/main" id="{857B611D-827A-63EA-D143-89F85A616B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7000" y="2571750"/>
            <a:ext cx="4590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—Someone Famous</a:t>
            </a:r>
            <a:endParaRPr dirty="0"/>
          </a:p>
        </p:txBody>
      </p:sp>
      <p:sp>
        <p:nvSpPr>
          <p:cNvPr id="4" name="Google Shape;301;p27">
            <a:extLst>
              <a:ext uri="{FF2B5EF4-FFF2-40B4-BE49-F238E27FC236}">
                <a16:creationId xmlns:a16="http://schemas.microsoft.com/office/drawing/2014/main" id="{63293AEF-FAED-9FA7-028A-25CBB41B870A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1444525" y="1687288"/>
            <a:ext cx="6255000" cy="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i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“This is a quote, words full of wisdom that someone important said and can make the reader get inspired.”</a:t>
            </a:r>
            <a:endParaRPr dirty="0"/>
          </a:p>
        </p:txBody>
      </p:sp>
      <p:sp>
        <p:nvSpPr>
          <p:cNvPr id="5" name="Google Shape;306;p27">
            <a:extLst>
              <a:ext uri="{FF2B5EF4-FFF2-40B4-BE49-F238E27FC236}">
                <a16:creationId xmlns:a16="http://schemas.microsoft.com/office/drawing/2014/main" id="{02F30809-C2DE-D352-1070-43C79850BF29}"/>
              </a:ext>
            </a:extLst>
          </p:cNvPr>
          <p:cNvSpPr/>
          <p:nvPr userDrawn="1"/>
        </p:nvSpPr>
        <p:spPr>
          <a:xfrm>
            <a:off x="7384035" y="3418836"/>
            <a:ext cx="1470900" cy="14709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" name="Google Shape;307;p27">
            <a:extLst>
              <a:ext uri="{FF2B5EF4-FFF2-40B4-BE49-F238E27FC236}">
                <a16:creationId xmlns:a16="http://schemas.microsoft.com/office/drawing/2014/main" id="{6B8B87B7-4293-4EFC-8CB8-B635DD4F0974}"/>
              </a:ext>
            </a:extLst>
          </p:cNvPr>
          <p:cNvCxnSpPr/>
          <p:nvPr userDrawn="1"/>
        </p:nvCxnSpPr>
        <p:spPr>
          <a:xfrm>
            <a:off x="705600" y="901900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CDB79693-7AF8-58F1-AE0E-1BF3468AC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737" y="4249949"/>
            <a:ext cx="2659678" cy="38072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4411D8-923E-2E67-CA3B-B52D12F9A9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1A69F60-B160-FEE9-5D88-A134738E03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378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/>
              <a:t>T</a:t>
            </a:r>
            <a:r>
              <a:rPr lang="en-GB" noProof="0" dirty="0"/>
              <a:t>wo bubbles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ED6500-DF84-4F05-36CD-6D06CF2AF95D}"/>
              </a:ext>
            </a:extLst>
          </p:cNvPr>
          <p:cNvSpPr/>
          <p:nvPr userDrawn="1"/>
        </p:nvSpPr>
        <p:spPr>
          <a:xfrm>
            <a:off x="1878493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881A3E2-8981-BD1E-2488-C6CEE6BF09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8492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7F852B-79D3-47D3-F97B-6F2F9CECC088}"/>
              </a:ext>
            </a:extLst>
          </p:cNvPr>
          <p:cNvSpPr/>
          <p:nvPr userDrawn="1"/>
        </p:nvSpPr>
        <p:spPr>
          <a:xfrm>
            <a:off x="5034128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8EBC132-62A4-DB1F-2571-2E93F8DBE5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3826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Two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736334B-291E-239B-B2A6-730450E26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4C459E5-E6FD-7EAA-C79C-3BF619C05A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103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/>
              <a:t>T</a:t>
            </a:r>
            <a:r>
              <a:rPr lang="en-GB" noProof="0" dirty="0" err="1"/>
              <a:t>hree</a:t>
            </a:r>
            <a:r>
              <a:rPr lang="en-GB" noProof="0" dirty="0"/>
              <a:t> 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705601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15026B-3C63-B8E2-314C-92B12189C029}"/>
              </a:ext>
            </a:extLst>
          </p:cNvPr>
          <p:cNvSpPr/>
          <p:nvPr userDrawn="1"/>
        </p:nvSpPr>
        <p:spPr>
          <a:xfrm>
            <a:off x="6192345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89D4BE-DCD4-FB94-D7C1-D87002068F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600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DD95831-155E-1A95-2490-4576562EF3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43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Three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3448520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96D1AC5-5AFE-F94A-D874-932D7D79C2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8218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Two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B02DE-2219-1DDD-D8EB-C1732E271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289259-8BAE-8C47-F03B-98B0A94CA6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300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 err="1"/>
              <a:t>Four</a:t>
            </a:r>
            <a:r>
              <a:rPr lang="es-ES" noProof="0" dirty="0"/>
              <a:t> </a:t>
            </a:r>
            <a:r>
              <a:rPr lang="en-GB" noProof="0" dirty="0"/>
              <a:t>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2781745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15026B-3C63-B8E2-314C-92B12189C029}"/>
              </a:ext>
            </a:extLst>
          </p:cNvPr>
          <p:cNvSpPr/>
          <p:nvPr userDrawn="1"/>
        </p:nvSpPr>
        <p:spPr>
          <a:xfrm>
            <a:off x="2776664" y="3024357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4850363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C144F9-AA7F-FE57-FD46-A55601D6DF04}"/>
              </a:ext>
            </a:extLst>
          </p:cNvPr>
          <p:cNvSpPr/>
          <p:nvPr userDrawn="1"/>
        </p:nvSpPr>
        <p:spPr>
          <a:xfrm>
            <a:off x="4845283" y="3024357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BE5B1D5-CCF6-DD05-37F3-6B5D5DA0A6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1745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</a:t>
            </a:r>
            <a:endParaRPr lang="en-GB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A662919-CA76-A225-6101-07DD83D724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6469" y="3024584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Three</a:t>
            </a:r>
            <a:endParaRPr lang="en-GB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91A3C1AF-8E69-A4AA-0D8F-A895B9053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5088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Two</a:t>
            </a:r>
            <a:endParaRPr lang="en-GB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5441AB56-D998-FEED-8114-77C57765AC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44982" y="3024584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Four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C671081-C13A-E689-3397-08CF35D7FA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3C28891-136D-1A9A-E0DF-CB1D6033A7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54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ve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/>
              <a:t>Five </a:t>
            </a:r>
            <a:r>
              <a:rPr lang="en-GB" noProof="0" dirty="0"/>
              <a:t>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1934336" y="1564607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89D4BE-DCD4-FB94-D7C1-D87002068F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4345" y="1564833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Two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3448520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96D1AC5-5AFE-F94A-D874-932D7D79C2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8218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E6F75B1-8C0C-6E6B-B896-61BEFAD1E9AD}"/>
              </a:ext>
            </a:extLst>
          </p:cNvPr>
          <p:cNvSpPr/>
          <p:nvPr userDrawn="1"/>
        </p:nvSpPr>
        <p:spPr>
          <a:xfrm>
            <a:off x="1934336" y="3305699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F8486AC-4FB4-A045-3C97-BDD54DB81B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4345" y="3305925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Three</a:t>
            </a: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921F19-547F-CDEE-9395-C4BFB4106738}"/>
              </a:ext>
            </a:extLst>
          </p:cNvPr>
          <p:cNvSpPr/>
          <p:nvPr userDrawn="1"/>
        </p:nvSpPr>
        <p:spPr>
          <a:xfrm>
            <a:off x="6075053" y="1564607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C3490A5-E135-82F4-F132-74129283B2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5062" y="1564833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Four</a:t>
            </a:r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960DF8-E0DD-842A-F8E4-10914E9EABEE}"/>
              </a:ext>
            </a:extLst>
          </p:cNvPr>
          <p:cNvSpPr/>
          <p:nvPr userDrawn="1"/>
        </p:nvSpPr>
        <p:spPr>
          <a:xfrm>
            <a:off x="6075053" y="3305699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4B4EA4D-BDFA-5F9B-139A-C03DEBCF55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75062" y="3305925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Five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7C92AE-9CA9-5C49-60DF-BA0692828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4E61EA4-C886-A052-20BC-171A4D711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672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 err="1"/>
              <a:t>Six</a:t>
            </a:r>
            <a:r>
              <a:rPr lang="es-ES" noProof="0" dirty="0"/>
              <a:t> </a:t>
            </a:r>
            <a:r>
              <a:rPr lang="en-GB" noProof="0" dirty="0"/>
              <a:t>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1747585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15026B-3C63-B8E2-314C-92B12189C029}"/>
              </a:ext>
            </a:extLst>
          </p:cNvPr>
          <p:cNvSpPr/>
          <p:nvPr userDrawn="1"/>
        </p:nvSpPr>
        <p:spPr>
          <a:xfrm>
            <a:off x="5884821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3816203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BE5B1D5-CCF6-DD05-37F3-6B5D5DA0A6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7585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A662919-CA76-A225-6101-07DD83D724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84626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Three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91A3C1AF-8E69-A4AA-0D8F-A895B9053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928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Two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709CB1-0440-2BA5-38C3-A3CC0E07DCB8}"/>
              </a:ext>
            </a:extLst>
          </p:cNvPr>
          <p:cNvSpPr/>
          <p:nvPr userDrawn="1"/>
        </p:nvSpPr>
        <p:spPr>
          <a:xfrm>
            <a:off x="1747390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D1CF7C-7E31-3F2C-889B-EC11FDC96B2F}"/>
              </a:ext>
            </a:extLst>
          </p:cNvPr>
          <p:cNvSpPr/>
          <p:nvPr userDrawn="1"/>
        </p:nvSpPr>
        <p:spPr>
          <a:xfrm>
            <a:off x="5884626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DBD2567-C2C5-01C1-A975-7C2A12FFD974}"/>
              </a:ext>
            </a:extLst>
          </p:cNvPr>
          <p:cNvSpPr/>
          <p:nvPr userDrawn="1"/>
        </p:nvSpPr>
        <p:spPr>
          <a:xfrm>
            <a:off x="3816008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F0BE6B7-EED1-7FC5-1196-AFAA318CB9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47390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Four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C3B1036-4A6D-6129-FDDF-97FB06672F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84431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Six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16B5A635-7A1B-2BB5-3226-ACA7C94E04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10733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Five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9E0221E-1C1E-EC28-A247-BC90B714F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364843D-77C6-5D8F-0195-5BA2C49AE5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440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ven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 err="1"/>
              <a:t>Seven</a:t>
            </a:r>
            <a:r>
              <a:rPr lang="es-ES" noProof="0" dirty="0"/>
              <a:t> </a:t>
            </a:r>
            <a:r>
              <a:rPr lang="en-GB" noProof="0" dirty="0"/>
              <a:t>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1934336" y="1564607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89D4BE-DCD4-FB94-D7C1-D87002068F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4345" y="1564833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Two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3448520" y="1880979"/>
            <a:ext cx="2231094" cy="22310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96D1AC5-5AFE-F94A-D874-932D7D79C2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8218" y="1881205"/>
            <a:ext cx="2231381" cy="2230877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E6F75B1-8C0C-6E6B-B896-61BEFAD1E9AD}"/>
              </a:ext>
            </a:extLst>
          </p:cNvPr>
          <p:cNvSpPr/>
          <p:nvPr userDrawn="1"/>
        </p:nvSpPr>
        <p:spPr>
          <a:xfrm>
            <a:off x="1934336" y="3305699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F8486AC-4FB4-A045-3C97-BDD54DB81B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4345" y="3305925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Four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921F19-547F-CDEE-9395-C4BFB4106738}"/>
              </a:ext>
            </a:extLst>
          </p:cNvPr>
          <p:cNvSpPr/>
          <p:nvPr userDrawn="1"/>
        </p:nvSpPr>
        <p:spPr>
          <a:xfrm>
            <a:off x="6075053" y="1564607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C3490A5-E135-82F4-F132-74129283B2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75062" y="1564833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Five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960DF8-E0DD-842A-F8E4-10914E9EABEE}"/>
              </a:ext>
            </a:extLst>
          </p:cNvPr>
          <p:cNvSpPr/>
          <p:nvPr userDrawn="1"/>
        </p:nvSpPr>
        <p:spPr>
          <a:xfrm>
            <a:off x="6075053" y="3305699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4B4EA4D-BDFA-5F9B-139A-C03DEBCF55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75062" y="3305925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Seven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9A3F81-ED40-067F-6FD7-23742B27F3C5}"/>
              </a:ext>
            </a:extLst>
          </p:cNvPr>
          <p:cNvSpPr/>
          <p:nvPr userDrawn="1"/>
        </p:nvSpPr>
        <p:spPr>
          <a:xfrm>
            <a:off x="705600" y="2418240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ADE3755-C4D0-7162-199D-60411DC299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5609" y="2418466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Three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2D52A7-4786-4520-28D5-518A571A10E6}"/>
              </a:ext>
            </a:extLst>
          </p:cNvPr>
          <p:cNvSpPr/>
          <p:nvPr userDrawn="1"/>
        </p:nvSpPr>
        <p:spPr>
          <a:xfrm>
            <a:off x="7340525" y="2416547"/>
            <a:ext cx="1118275" cy="11182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B656ED2-10CD-9C62-C5B7-71D65A3832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19972" y="2422881"/>
            <a:ext cx="1118419" cy="111816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Six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C3DFBF8-CB3F-81ED-2E7C-54E943168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3761DD3-CB49-DFBF-B643-8AB58259E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574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ght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 err="1"/>
              <a:t>Eight</a:t>
            </a:r>
            <a:r>
              <a:rPr lang="es-ES" noProof="0" dirty="0"/>
              <a:t> </a:t>
            </a:r>
            <a:r>
              <a:rPr lang="en-GB" noProof="0" dirty="0"/>
              <a:t>bubbles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1BBBD-BD4E-7261-1728-0B1614518EF8}"/>
              </a:ext>
            </a:extLst>
          </p:cNvPr>
          <p:cNvSpPr/>
          <p:nvPr userDrawn="1"/>
        </p:nvSpPr>
        <p:spPr>
          <a:xfrm>
            <a:off x="705601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15026B-3C63-B8E2-314C-92B12189C029}"/>
              </a:ext>
            </a:extLst>
          </p:cNvPr>
          <p:cNvSpPr/>
          <p:nvPr userDrawn="1"/>
        </p:nvSpPr>
        <p:spPr>
          <a:xfrm>
            <a:off x="4842837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5E0430-AC8B-A8E7-2A4A-ED18BBD9E476}"/>
              </a:ext>
            </a:extLst>
          </p:cNvPr>
          <p:cNvSpPr/>
          <p:nvPr userDrawn="1"/>
        </p:nvSpPr>
        <p:spPr>
          <a:xfrm>
            <a:off x="2774219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C144F9-AA7F-FE57-FD46-A55601D6DF04}"/>
              </a:ext>
            </a:extLst>
          </p:cNvPr>
          <p:cNvSpPr/>
          <p:nvPr userDrawn="1"/>
        </p:nvSpPr>
        <p:spPr>
          <a:xfrm>
            <a:off x="6911456" y="1312883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BE5B1D5-CCF6-DD05-37F3-6B5D5DA0A6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601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BA662919-CA76-A225-6101-07DD83D724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2642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Three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91A3C1AF-8E69-A4AA-0D8F-A895B9053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8944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Two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5441AB56-D998-FEED-8114-77C57765AC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11155" y="1313110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Four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9709CB1-0440-2BA5-38C3-A3CC0E07DCB8}"/>
              </a:ext>
            </a:extLst>
          </p:cNvPr>
          <p:cNvSpPr/>
          <p:nvPr userDrawn="1"/>
        </p:nvSpPr>
        <p:spPr>
          <a:xfrm>
            <a:off x="705406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D1CF7C-7E31-3F2C-889B-EC11FDC96B2F}"/>
              </a:ext>
            </a:extLst>
          </p:cNvPr>
          <p:cNvSpPr/>
          <p:nvPr userDrawn="1"/>
        </p:nvSpPr>
        <p:spPr>
          <a:xfrm>
            <a:off x="4842642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DBD2567-C2C5-01C1-A975-7C2A12FFD974}"/>
              </a:ext>
            </a:extLst>
          </p:cNvPr>
          <p:cNvSpPr/>
          <p:nvPr userDrawn="1"/>
        </p:nvSpPr>
        <p:spPr>
          <a:xfrm>
            <a:off x="2774024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4BB810B-32D3-9885-74E3-7C6BC38C0121}"/>
              </a:ext>
            </a:extLst>
          </p:cNvPr>
          <p:cNvSpPr/>
          <p:nvPr userDrawn="1"/>
        </p:nvSpPr>
        <p:spPr>
          <a:xfrm>
            <a:off x="6911261" y="3031858"/>
            <a:ext cx="1511983" cy="15119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F0BE6B7-EED1-7FC5-1196-AFAA318CB9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5406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Five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C3B1036-4A6D-6129-FDDF-97FB06672F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2447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Seven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16B5A635-7A1B-2BB5-3226-ACA7C94E04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68749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Six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674084B8-826F-B568-2F10-98001A6698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10960" y="3032085"/>
            <a:ext cx="1512178" cy="1511836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Eight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2271A9D-9A8F-F606-9CF2-2BB035786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45813" y="99970"/>
            <a:ext cx="223756" cy="223756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B5D5067-7095-A598-5699-21FE57B8B5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100013"/>
            <a:ext cx="7570787" cy="223837"/>
          </a:xfrm>
          <a:prstGeom prst="rect">
            <a:avLst/>
          </a:prstGeom>
        </p:spPr>
        <p:txBody>
          <a:bodyPr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836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Section title or note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2;p22">
            <a:extLst>
              <a:ext uri="{FF2B5EF4-FFF2-40B4-BE49-F238E27FC236}">
                <a16:creationId xmlns:a16="http://schemas.microsoft.com/office/drawing/2014/main" id="{12B3DEAE-02BB-A5F8-62B0-14EFEC1219A9}"/>
              </a:ext>
            </a:extLst>
          </p:cNvPr>
          <p:cNvSpPr txBox="1">
            <a:spLocks/>
          </p:cNvSpPr>
          <p:nvPr userDrawn="1"/>
        </p:nvSpPr>
        <p:spPr>
          <a:xfrm>
            <a:off x="579201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bg1"/>
                </a:solidFill>
              </a:rPr>
              <a:t>© Cornerstone Barristers · cornerstonebarristers.com · @cornerstonebarr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A38D24E-3EFA-58B1-0426-258BD1BAB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3107" y="3058206"/>
            <a:ext cx="2659678" cy="38072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E510114-6CD5-E26A-4F56-E51B7A21E1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430" y="3058205"/>
            <a:ext cx="380721" cy="38072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0E4AB4A-2DE8-3F54-5BB4-E15B6FC1E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1952" y="3058206"/>
            <a:ext cx="2659678" cy="38072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A494D3-4AEC-731C-8099-E817B27EF0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27150" y="2968027"/>
            <a:ext cx="6965950" cy="544512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+mj-lt"/>
              </a:defRPr>
            </a:lvl1pPr>
            <a:lvl2pPr>
              <a:defRPr sz="1600" b="1">
                <a:solidFill>
                  <a:schemeClr val="tx1"/>
                </a:solidFill>
                <a:latin typeface="+mj-lt"/>
              </a:defRPr>
            </a:lvl2pPr>
            <a:lvl3pPr>
              <a:defRPr sz="1600" b="1">
                <a:solidFill>
                  <a:schemeClr val="tx1"/>
                </a:solidFill>
                <a:latin typeface="+mj-lt"/>
              </a:defRPr>
            </a:lvl3pPr>
            <a:lvl4pPr>
              <a:defRPr sz="1600" b="1">
                <a:solidFill>
                  <a:schemeClr val="tx1"/>
                </a:solidFill>
                <a:latin typeface="+mj-lt"/>
              </a:defRPr>
            </a:lvl4pPr>
            <a:lvl5pPr>
              <a:defRPr sz="1600" b="1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Short note or explanation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GB" noProof="0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adispicing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convallis </a:t>
            </a:r>
            <a:r>
              <a:rPr lang="en-US" dirty="0" err="1"/>
              <a:t>est</a:t>
            </a:r>
            <a:r>
              <a:rPr lang="en-US" dirty="0"/>
              <a:t> dui.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508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7;p26">
            <a:extLst>
              <a:ext uri="{FF2B5EF4-FFF2-40B4-BE49-F238E27FC236}">
                <a16:creationId xmlns:a16="http://schemas.microsoft.com/office/drawing/2014/main" id="{5B7D840C-CF2C-90ED-A7F6-3FC36AE5ECFF}"/>
              </a:ext>
            </a:extLst>
          </p:cNvPr>
          <p:cNvSpPr/>
          <p:nvPr userDrawn="1"/>
        </p:nvSpPr>
        <p:spPr>
          <a:xfrm>
            <a:off x="680424" y="-291871"/>
            <a:ext cx="1432200" cy="1432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28C4755-3934-0C40-9675-4B202F411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20032" y="4227956"/>
            <a:ext cx="2659678" cy="380720"/>
          </a:xfrm>
          <a:prstGeom prst="rect">
            <a:avLst/>
          </a:prstGeom>
        </p:spPr>
      </p:pic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 err="1"/>
              <a:t>These</a:t>
            </a:r>
            <a:r>
              <a:rPr lang="es-ES" noProof="0" dirty="0"/>
              <a:t> are </a:t>
            </a:r>
            <a:r>
              <a:rPr lang="es-ES" noProof="0" dirty="0" err="1"/>
              <a:t>our</a:t>
            </a:r>
            <a:r>
              <a:rPr lang="es-ES" noProof="0" dirty="0"/>
              <a:t> </a:t>
            </a:r>
            <a:r>
              <a:rPr lang="es-ES" noProof="0" dirty="0" err="1"/>
              <a:t>main</a:t>
            </a:r>
            <a:r>
              <a:rPr lang="es-ES" noProof="0" dirty="0"/>
              <a:t> </a:t>
            </a:r>
            <a:r>
              <a:rPr lang="es-ES" noProof="0" dirty="0" err="1"/>
              <a:t>points</a:t>
            </a:r>
            <a:r>
              <a:rPr lang="es-ES" noProof="0" dirty="0"/>
              <a:t> </a:t>
            </a:r>
            <a:r>
              <a:rPr lang="es-ES" noProof="0" dirty="0" err="1"/>
              <a:t>today</a:t>
            </a:r>
            <a:endParaRPr lang="en-GB" noProof="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820147-9084-0C10-8D84-72CE255A04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50" y="1328738"/>
            <a:ext cx="7718425" cy="2181225"/>
          </a:xfrm>
          <a:prstGeom prst="rect">
            <a:avLst/>
          </a:prstGeom>
        </p:spPr>
        <p:txBody>
          <a:bodyPr/>
          <a:lstStyle>
            <a:lvl1pPr marL="285750" marR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lang="en-US" sz="1400" b="1" i="0" u="none" strike="noStrike" cap="none" dirty="0" smtClean="0">
                <a:solidFill>
                  <a:srgbClr val="000000"/>
                </a:solidFill>
                <a:effectLst/>
                <a:latin typeface="+mn-lt"/>
                <a:ea typeface="Arial"/>
                <a:cs typeface="Arial"/>
                <a:sym typeface="Arial"/>
              </a:defRPr>
            </a:lvl1pPr>
            <a:lvl2pPr marL="285750" marR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lang="en-US" sz="1400" b="1" i="0" u="none" strike="noStrike" cap="none" dirty="0" smtClean="0">
                <a:solidFill>
                  <a:srgbClr val="000000"/>
                </a:solidFill>
                <a:effectLst/>
                <a:latin typeface="+mn-lt"/>
                <a:ea typeface="Arial"/>
                <a:cs typeface="Arial"/>
                <a:sym typeface="Arial"/>
              </a:defRPr>
            </a:lvl2pPr>
            <a:lvl3pPr marL="285750" marR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lang="en-US" sz="1400" b="1" i="0" u="none" strike="noStrike" cap="none" dirty="0" smtClean="0">
                <a:solidFill>
                  <a:srgbClr val="000000"/>
                </a:solidFill>
                <a:effectLst/>
                <a:latin typeface="+mn-lt"/>
                <a:ea typeface="Arial"/>
                <a:cs typeface="Arial"/>
                <a:sym typeface="Arial"/>
              </a:defRPr>
            </a:lvl3pPr>
            <a:lvl4pPr marL="285750" marR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lang="en-US" sz="1400" b="1" i="0" u="none" strike="noStrike" cap="none" dirty="0" smtClean="0">
                <a:solidFill>
                  <a:srgbClr val="000000"/>
                </a:solidFill>
                <a:effectLst/>
                <a:latin typeface="+mn-lt"/>
                <a:ea typeface="Arial"/>
                <a:cs typeface="Arial"/>
                <a:sym typeface="Arial"/>
              </a:defRPr>
            </a:lvl4pPr>
            <a:lvl5pPr marL="285750" marR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lang="en-GB" sz="1400" b="1" i="0" u="none" strike="noStrike" cap="none" dirty="0">
                <a:solidFill>
                  <a:srgbClr val="000000"/>
                </a:solidFill>
                <a:effectLst/>
                <a:latin typeface="+mn-lt"/>
                <a:ea typeface="Arial"/>
                <a:cs typeface="Arial"/>
                <a:sym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214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bubbles"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7;p26">
            <a:extLst>
              <a:ext uri="{FF2B5EF4-FFF2-40B4-BE49-F238E27FC236}">
                <a16:creationId xmlns:a16="http://schemas.microsoft.com/office/drawing/2014/main" id="{D0AA367D-7BF1-94BF-4069-90E2A10814E6}"/>
              </a:ext>
            </a:extLst>
          </p:cNvPr>
          <p:cNvSpPr/>
          <p:nvPr userDrawn="1"/>
        </p:nvSpPr>
        <p:spPr>
          <a:xfrm>
            <a:off x="-10500" y="4019892"/>
            <a:ext cx="1432200" cy="1432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623B3F9-D122-500A-5697-5CDFA762A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963032" y="1645441"/>
            <a:ext cx="2659678" cy="380720"/>
          </a:xfrm>
          <a:prstGeom prst="rect">
            <a:avLst/>
          </a:prstGeom>
        </p:spPr>
      </p:pic>
      <p:cxnSp>
        <p:nvCxnSpPr>
          <p:cNvPr id="6" name="Google Shape;555;p32">
            <a:extLst>
              <a:ext uri="{FF2B5EF4-FFF2-40B4-BE49-F238E27FC236}">
                <a16:creationId xmlns:a16="http://schemas.microsoft.com/office/drawing/2014/main" id="{46B37E11-9CD2-C786-42E0-95B538DD89D7}"/>
              </a:ext>
            </a:extLst>
          </p:cNvPr>
          <p:cNvCxnSpPr/>
          <p:nvPr userDrawn="1"/>
        </p:nvCxnSpPr>
        <p:spPr>
          <a:xfrm>
            <a:off x="705600" y="4735992"/>
            <a:ext cx="77328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DD650C6-83E4-7AF0-5814-1131B60EA7D7}"/>
              </a:ext>
            </a:extLst>
          </p:cNvPr>
          <p:cNvSpPr/>
          <p:nvPr userDrawn="1"/>
        </p:nvSpPr>
        <p:spPr>
          <a:xfrm>
            <a:off x="0" y="0"/>
            <a:ext cx="9275857" cy="424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4D598F-D0F4-A0AB-BF84-7D441246A0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431" y="99970"/>
            <a:ext cx="715514" cy="224289"/>
          </a:xfrm>
          <a:prstGeom prst="rect">
            <a:avLst/>
          </a:prstGeom>
        </p:spPr>
      </p:pic>
      <p:sp>
        <p:nvSpPr>
          <p:cNvPr id="22" name="Google Shape;82;p22">
            <a:extLst>
              <a:ext uri="{FF2B5EF4-FFF2-40B4-BE49-F238E27FC236}">
                <a16:creationId xmlns:a16="http://schemas.microsoft.com/office/drawing/2014/main" id="{94C94675-86D1-86EE-B14F-71BD8EDDA08D}"/>
              </a:ext>
            </a:extLst>
          </p:cNvPr>
          <p:cNvSpPr txBox="1">
            <a:spLocks/>
          </p:cNvSpPr>
          <p:nvPr userDrawn="1"/>
        </p:nvSpPr>
        <p:spPr>
          <a:xfrm>
            <a:off x="720000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accent5"/>
                </a:solidFill>
              </a:rPr>
              <a:t>© Cornerstone Barristers · cornerstonebarristers.com · @cornerstonebarr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11EAF-2B70-ED71-BE81-A8014669F394}"/>
              </a:ext>
            </a:extLst>
          </p:cNvPr>
          <p:cNvSpPr/>
          <p:nvPr userDrawn="1"/>
        </p:nvSpPr>
        <p:spPr>
          <a:xfrm>
            <a:off x="0" y="5043530"/>
            <a:ext cx="9275857" cy="99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0C5E8C4-76CE-75A0-C88B-603BA9F7B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725184"/>
            <a:ext cx="7717838" cy="53188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s-ES" noProof="0" dirty="0" err="1"/>
              <a:t>These</a:t>
            </a:r>
            <a:r>
              <a:rPr lang="es-ES" noProof="0" dirty="0"/>
              <a:t> are </a:t>
            </a:r>
            <a:r>
              <a:rPr lang="es-ES" noProof="0" dirty="0" err="1"/>
              <a:t>our</a:t>
            </a:r>
            <a:r>
              <a:rPr lang="es-ES" noProof="0" dirty="0"/>
              <a:t> </a:t>
            </a:r>
            <a:r>
              <a:rPr lang="es-ES" noProof="0" dirty="0" err="1"/>
              <a:t>main</a:t>
            </a:r>
            <a:r>
              <a:rPr lang="es-ES" noProof="0" dirty="0"/>
              <a:t> </a:t>
            </a:r>
            <a:r>
              <a:rPr lang="es-ES" noProof="0" dirty="0" err="1"/>
              <a:t>points</a:t>
            </a:r>
            <a:r>
              <a:rPr lang="es-ES" noProof="0" dirty="0"/>
              <a:t> </a:t>
            </a:r>
            <a:r>
              <a:rPr lang="es-ES" noProof="0" dirty="0" err="1"/>
              <a:t>today</a:t>
            </a:r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403B0-2D25-44B3-D52F-09DEAA4DB9E8}"/>
              </a:ext>
            </a:extLst>
          </p:cNvPr>
          <p:cNvSpPr txBox="1"/>
          <p:nvPr userDrawn="1"/>
        </p:nvSpPr>
        <p:spPr>
          <a:xfrm>
            <a:off x="705600" y="1331089"/>
            <a:ext cx="771783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Lorem ipsum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dolor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sit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amet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consectetur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adipiscing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elit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. </a:t>
            </a:r>
          </a:p>
          <a:p>
            <a:pPr marL="628650" lvl="1" indent="-285750">
              <a:lnSpc>
                <a:spcPct val="100000"/>
              </a:lnSpc>
              <a:buFont typeface="Open Sans" panose="020B0606030504020204" pitchFamily="34" charset="0"/>
              <a:buChar char="›"/>
              <a:tabLst>
                <a:tab pos="358775" algn="l"/>
              </a:tabLst>
            </a:pP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dui.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tempus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lorem, sit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 a.</a:t>
            </a:r>
          </a:p>
          <a:p>
            <a:pPr marL="628650" lvl="1" indent="-285750">
              <a:lnSpc>
                <a:spcPct val="100000"/>
              </a:lnSpc>
              <a:buFont typeface="Open Sans" panose="020B0606030504020204" pitchFamily="34" charset="0"/>
              <a:buChar char="›"/>
              <a:tabLst>
                <a:tab pos="358775" algn="l"/>
              </a:tabLst>
            </a:pP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Curabitur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velit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tellus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,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aliquam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sit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amet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pretium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tempus.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Donec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quis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consequat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nisl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quis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dapibus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nisi. </a:t>
            </a:r>
          </a:p>
          <a:p>
            <a:pPr marL="628650" lvl="1" indent="-285750">
              <a:lnSpc>
                <a:spcPct val="100000"/>
              </a:lnSpc>
              <a:buFont typeface="Open Sans" panose="020B0606030504020204" pitchFamily="34" charset="0"/>
              <a:buChar char="›"/>
              <a:tabLst>
                <a:tab pos="358775" algn="l"/>
              </a:tabLst>
            </a:pP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dui.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tempus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lorem, sit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 a.</a:t>
            </a:r>
          </a:p>
          <a:p>
            <a:pPr marL="628650" lvl="1" indent="-285750">
              <a:lnSpc>
                <a:spcPct val="100000"/>
              </a:lnSpc>
              <a:buFont typeface="Open Sans" panose="020B0606030504020204" pitchFamily="34" charset="0"/>
              <a:buChar char="›"/>
              <a:tabLst>
                <a:tab pos="358775" algn="l"/>
              </a:tabLst>
            </a:pP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Curabitur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velit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tellus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,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aliquam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sit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amet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pretium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tempus.</a:t>
            </a:r>
            <a:endParaRPr lang="en-GB" b="1" i="0" dirty="0">
              <a:solidFill>
                <a:srgbClr val="000000"/>
              </a:solidFill>
              <a:effectLst/>
              <a:latin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Fusce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dapibus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ultricies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convallis. </a:t>
            </a:r>
          </a:p>
          <a:p>
            <a:pPr marL="628650" lvl="1" indent="-285750">
              <a:lnSpc>
                <a:spcPct val="100000"/>
              </a:lnSpc>
              <a:buFont typeface="Open Sans" panose="020B0606030504020204" pitchFamily="34" charset="0"/>
              <a:buChar char="›"/>
              <a:tabLst>
                <a:tab pos="358775" algn="l"/>
              </a:tabLst>
            </a:pP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dui.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tempus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lorem, sit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 a.</a:t>
            </a:r>
          </a:p>
          <a:p>
            <a:pPr marL="628650" lvl="1" indent="-285750">
              <a:lnSpc>
                <a:spcPct val="100000"/>
              </a:lnSpc>
              <a:buFont typeface="Open Sans" panose="020B0606030504020204" pitchFamily="34" charset="0"/>
              <a:buChar char="›"/>
              <a:tabLst>
                <a:tab pos="358775" algn="l"/>
              </a:tabLst>
            </a:pP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Curabitur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velit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tellus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,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aliquam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sit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amet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pretium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tempus.</a:t>
            </a:r>
            <a:endParaRPr lang="en-GB" b="1" i="0" dirty="0">
              <a:solidFill>
                <a:srgbClr val="000000"/>
              </a:solidFill>
              <a:effectLst/>
              <a:latin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Vivamus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id ligula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hendrerit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eros gravida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+mn-lt"/>
              </a:rPr>
              <a:t>sagittis</a:t>
            </a:r>
            <a:r>
              <a:rPr lang="en-GB" b="1" i="0" dirty="0">
                <a:solidFill>
                  <a:srgbClr val="000000"/>
                </a:solidFill>
                <a:effectLst/>
                <a:latin typeface="+mn-lt"/>
              </a:rPr>
              <a:t> et non ipsum.</a:t>
            </a:r>
          </a:p>
          <a:p>
            <a:pPr marL="628650" lvl="1" indent="-285750">
              <a:lnSpc>
                <a:spcPct val="100000"/>
              </a:lnSpc>
              <a:buFont typeface="Open Sans" panose="020B0606030504020204" pitchFamily="34" charset="0"/>
              <a:buChar char="›"/>
              <a:tabLst>
                <a:tab pos="358775" algn="l"/>
              </a:tabLst>
            </a:pP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dui.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tempus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lorem, sit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9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</a:t>
            </a:r>
            <a:r>
              <a:rPr lang="en-GB" sz="9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cursus a.</a:t>
            </a:r>
          </a:p>
          <a:p>
            <a:pPr marL="628650" lvl="1" indent="-285750">
              <a:lnSpc>
                <a:spcPct val="100000"/>
              </a:lnSpc>
              <a:buFont typeface="Open Sans" panose="020B0606030504020204" pitchFamily="34" charset="0"/>
              <a:buChar char="›"/>
              <a:tabLst>
                <a:tab pos="358775" algn="l"/>
              </a:tabLst>
            </a:pP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Curabitur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velit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tellus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,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aliquam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sit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amet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</a:t>
            </a:r>
            <a:r>
              <a:rPr lang="en-GB" sz="900" b="0" i="0" u="none" strike="noStrike" cap="none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pretium</a:t>
            </a:r>
            <a:r>
              <a:rPr lang="en-GB" sz="900" b="0" i="0" u="none" strike="noStrike" cap="none" dirty="0">
                <a:solidFill>
                  <a:srgbClr val="000000"/>
                </a:solidFill>
                <a:effectLst/>
                <a:latin typeface="Open Sans" panose="020B0606030504020204" pitchFamily="34" charset="0"/>
                <a:cs typeface="Arial"/>
                <a:sym typeface="Arial"/>
              </a:rPr>
              <a:t> tempus.</a:t>
            </a:r>
          </a:p>
        </p:txBody>
      </p:sp>
    </p:spTree>
    <p:extLst>
      <p:ext uri="{BB962C8B-B14F-4D97-AF65-F5344CB8AC3E}">
        <p14:creationId xmlns:p14="http://schemas.microsoft.com/office/powerpoint/2010/main" val="193226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267;p26">
            <a:extLst>
              <a:ext uri="{FF2B5EF4-FFF2-40B4-BE49-F238E27FC236}">
                <a16:creationId xmlns:a16="http://schemas.microsoft.com/office/drawing/2014/main" id="{2496006F-D57A-C67D-A19B-7099E38440D3}"/>
              </a:ext>
            </a:extLst>
          </p:cNvPr>
          <p:cNvSpPr/>
          <p:nvPr userDrawn="1"/>
        </p:nvSpPr>
        <p:spPr>
          <a:xfrm>
            <a:off x="3855900" y="3537025"/>
            <a:ext cx="1432200" cy="1432200"/>
          </a:xfrm>
          <a:prstGeom prst="ellipse">
            <a:avLst/>
          </a:prstGeom>
          <a:solidFill>
            <a:srgbClr val="F2F6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A26CAD-8B72-6E56-D325-A7099ECAC1D2}"/>
              </a:ext>
            </a:extLst>
          </p:cNvPr>
          <p:cNvSpPr/>
          <p:nvPr userDrawn="1"/>
        </p:nvSpPr>
        <p:spPr>
          <a:xfrm>
            <a:off x="705601" y="1143000"/>
            <a:ext cx="7717838" cy="3368040"/>
          </a:xfrm>
          <a:prstGeom prst="rect">
            <a:avLst/>
          </a:prstGeom>
          <a:solidFill>
            <a:srgbClr val="C6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AD8B563C-66AB-A2D7-173C-69453C5636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601" y="419099"/>
            <a:ext cx="7717838" cy="349535"/>
          </a:xfrm>
          <a:prstGeom prst="rect">
            <a:avLst/>
          </a:prstGeom>
        </p:spPr>
        <p:txBody>
          <a:bodyPr/>
          <a:lstStyle>
            <a:lvl1pPr algn="ctr">
              <a:defRPr sz="1400" b="1" spc="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 noProof="0" dirty="0"/>
              <a:t>KEY TAKEAWAYS</a:t>
            </a:r>
            <a:endParaRPr lang="en-GB" noProof="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D1B085-A35F-DD15-5C9A-27F7B621DA7D}"/>
              </a:ext>
            </a:extLst>
          </p:cNvPr>
          <p:cNvSpPr txBox="1"/>
          <p:nvPr userDrawn="1"/>
        </p:nvSpPr>
        <p:spPr>
          <a:xfrm>
            <a:off x="819525" y="1615708"/>
            <a:ext cx="7504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0000"/>
              </a:lnSpc>
              <a:buClr>
                <a:srgbClr val="374646"/>
              </a:buClr>
              <a:buFont typeface="Arial" panose="020B0604020202020204" pitchFamily="34" charset="0"/>
              <a:buNone/>
            </a:pP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Lorem ipsum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dolor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sit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amet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,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consectetur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adipiscing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elit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. Donec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quis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consequat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nisl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,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quis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dapibus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nisi. </a:t>
            </a:r>
          </a:p>
          <a:p>
            <a:pPr marL="0" indent="0" algn="ctr">
              <a:lnSpc>
                <a:spcPct val="100000"/>
              </a:lnSpc>
              <a:buClr>
                <a:srgbClr val="374646"/>
              </a:buClr>
              <a:buFont typeface="Arial" panose="020B0604020202020204" pitchFamily="34" charset="0"/>
              <a:buNone/>
            </a:pPr>
            <a:endParaRPr lang="en-GB" sz="1800" b="1" i="0" dirty="0">
              <a:solidFill>
                <a:srgbClr val="374646"/>
              </a:solidFill>
              <a:effectLst/>
              <a:latin typeface="+mn-lt"/>
            </a:endParaRPr>
          </a:p>
          <a:p>
            <a:pPr marL="0" indent="0" algn="ctr">
              <a:lnSpc>
                <a:spcPct val="100000"/>
              </a:lnSpc>
              <a:buClr>
                <a:srgbClr val="374646"/>
              </a:buClr>
              <a:buFont typeface="Arial" panose="020B0604020202020204" pitchFamily="34" charset="0"/>
              <a:buNone/>
            </a:pP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Fusce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dapibus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ultricies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convallis. </a:t>
            </a:r>
          </a:p>
          <a:p>
            <a:pPr marL="0" indent="0" algn="ctr">
              <a:lnSpc>
                <a:spcPct val="100000"/>
              </a:lnSpc>
              <a:buClr>
                <a:srgbClr val="374646"/>
              </a:buClr>
              <a:buFont typeface="Arial" panose="020B0604020202020204" pitchFamily="34" charset="0"/>
              <a:buNone/>
            </a:pPr>
            <a:endParaRPr lang="en-GB" sz="1800" b="1" i="0" dirty="0">
              <a:solidFill>
                <a:srgbClr val="374646"/>
              </a:solidFill>
              <a:effectLst/>
              <a:latin typeface="+mn-lt"/>
            </a:endParaRPr>
          </a:p>
          <a:p>
            <a:pPr marL="0" indent="0" algn="ctr">
              <a:lnSpc>
                <a:spcPct val="100000"/>
              </a:lnSpc>
              <a:buClr>
                <a:srgbClr val="374646"/>
              </a:buClr>
              <a:buFont typeface="Arial" panose="020B0604020202020204" pitchFamily="34" charset="0"/>
              <a:buNone/>
            </a:pP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Vivamus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id ligula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hendrerit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eros gravida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sagittis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et non ipsum.</a:t>
            </a:r>
          </a:p>
          <a:p>
            <a:pPr marL="0" indent="0" algn="ctr">
              <a:lnSpc>
                <a:spcPct val="100000"/>
              </a:lnSpc>
              <a:buClr>
                <a:srgbClr val="374646"/>
              </a:buClr>
              <a:buFont typeface="Arial" panose="020B0604020202020204" pitchFamily="34" charset="0"/>
              <a:buNone/>
            </a:pPr>
            <a:endParaRPr lang="en-GB" sz="1800" b="1" i="0" dirty="0">
              <a:solidFill>
                <a:srgbClr val="374646"/>
              </a:solidFill>
              <a:effectLst/>
              <a:latin typeface="+mn-lt"/>
            </a:endParaRPr>
          </a:p>
          <a:p>
            <a:pPr marL="0" indent="0" algn="ctr">
              <a:lnSpc>
                <a:spcPct val="100000"/>
              </a:lnSpc>
              <a:buClr>
                <a:srgbClr val="374646"/>
              </a:buClr>
              <a:buFont typeface="Arial" panose="020B0604020202020204" pitchFamily="34" charset="0"/>
              <a:buNone/>
            </a:pP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Nullam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ac </a:t>
            </a:r>
            <a:r>
              <a:rPr lang="en-GB" sz="1800" b="1" i="0" dirty="0" err="1">
                <a:solidFill>
                  <a:srgbClr val="374646"/>
                </a:solidFill>
                <a:effectLst/>
                <a:latin typeface="+mn-lt"/>
              </a:rPr>
              <a:t>tincidunt</a:t>
            </a:r>
            <a:r>
              <a:rPr lang="en-GB" sz="1800" b="1" i="0" dirty="0">
                <a:solidFill>
                  <a:srgbClr val="374646"/>
                </a:solidFill>
                <a:effectLst/>
                <a:latin typeface="+mn-lt"/>
              </a:rPr>
              <a:t> dui. </a:t>
            </a:r>
            <a:endParaRPr lang="en-GB" sz="1800" b="1" dirty="0">
              <a:solidFill>
                <a:srgbClr val="374646"/>
              </a:solidFill>
              <a:latin typeface="+mn-lt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3F7AF3A-C98E-0B96-0DD0-165ED7394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3439" y="387915"/>
            <a:ext cx="2659678" cy="38072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4EB5654C-F304-3369-84C5-632132CBF9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54077" y="387915"/>
            <a:ext cx="2659678" cy="3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34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Ref idx="1001">
        <a:schemeClr val="bg2"/>
      </p:bgRef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2;p22">
            <a:extLst>
              <a:ext uri="{FF2B5EF4-FFF2-40B4-BE49-F238E27FC236}">
                <a16:creationId xmlns:a16="http://schemas.microsoft.com/office/drawing/2014/main" id="{12B3DEAE-02BB-A5F8-62B0-14EFEC1219A9}"/>
              </a:ext>
            </a:extLst>
          </p:cNvPr>
          <p:cNvSpPr txBox="1">
            <a:spLocks/>
          </p:cNvSpPr>
          <p:nvPr userDrawn="1"/>
        </p:nvSpPr>
        <p:spPr>
          <a:xfrm>
            <a:off x="579201" y="4697803"/>
            <a:ext cx="4528800" cy="28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l"/>
            <a:r>
              <a:rPr lang="en-GB" sz="800" dirty="0">
                <a:solidFill>
                  <a:schemeClr val="bg1"/>
                </a:solidFill>
              </a:rPr>
              <a:t>© Cornerstone Barristers · cornerstonebarristers.com · @cornerstonebarr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A38D24E-3EFA-58B1-0426-258BD1BAB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7075" y="1036240"/>
            <a:ext cx="2659678" cy="38072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0E4AB4A-2DE8-3F54-5BB4-E15B6FC1E9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108561" y="5066068"/>
            <a:ext cx="2659678" cy="380720"/>
          </a:xfrm>
          <a:prstGeom prst="rect">
            <a:avLst/>
          </a:prstGeom>
        </p:spPr>
      </p:pic>
      <p:sp>
        <p:nvSpPr>
          <p:cNvPr id="2" name="Google Shape;213;p25">
            <a:extLst>
              <a:ext uri="{FF2B5EF4-FFF2-40B4-BE49-F238E27FC236}">
                <a16:creationId xmlns:a16="http://schemas.microsoft.com/office/drawing/2014/main" id="{22C5520D-ADA8-7B6C-A92C-F87D3924FD92}"/>
              </a:ext>
            </a:extLst>
          </p:cNvPr>
          <p:cNvSpPr/>
          <p:nvPr userDrawn="1"/>
        </p:nvSpPr>
        <p:spPr>
          <a:xfrm>
            <a:off x="746539" y="1240824"/>
            <a:ext cx="1432200" cy="143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14;p25">
            <a:extLst>
              <a:ext uri="{FF2B5EF4-FFF2-40B4-BE49-F238E27FC236}">
                <a16:creationId xmlns:a16="http://schemas.microsoft.com/office/drawing/2014/main" id="{E830B0A3-AA7B-020F-0A28-7A2EA3E487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5475" y="3075100"/>
            <a:ext cx="616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Name of the section</a:t>
            </a:r>
            <a:endParaRPr dirty="0"/>
          </a:p>
        </p:txBody>
      </p:sp>
      <p:sp>
        <p:nvSpPr>
          <p:cNvPr id="8" name="Google Shape;216;p25">
            <a:extLst>
              <a:ext uri="{FF2B5EF4-FFF2-40B4-BE49-F238E27FC236}">
                <a16:creationId xmlns:a16="http://schemas.microsoft.com/office/drawing/2014/main" id="{F27E0EC1-1367-7154-3B4D-885616A4409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5600" y="3855550"/>
            <a:ext cx="6161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enter a subtitle here if you need it</a:t>
            </a:r>
            <a:endParaRPr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33C7017C-4B1C-BA88-55D5-818E95549D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5475" y="1160463"/>
            <a:ext cx="1472575" cy="1512887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63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8" r:id="rId2"/>
    <p:sldLayoutId id="2147483726" r:id="rId3"/>
    <p:sldLayoutId id="2147483727" r:id="rId4"/>
    <p:sldLayoutId id="2147483666" r:id="rId5"/>
    <p:sldLayoutId id="2147483684" r:id="rId6"/>
    <p:sldLayoutId id="2147483724" r:id="rId7"/>
    <p:sldLayoutId id="2147483725" r:id="rId8"/>
    <p:sldLayoutId id="2147483694" r:id="rId9"/>
    <p:sldLayoutId id="2147483728" r:id="rId10"/>
    <p:sldLayoutId id="2147483695" r:id="rId11"/>
    <p:sldLayoutId id="2147483680" r:id="rId12"/>
    <p:sldLayoutId id="2147483701" r:id="rId13"/>
    <p:sldLayoutId id="2147483702" r:id="rId14"/>
    <p:sldLayoutId id="2147483700" r:id="rId15"/>
    <p:sldLayoutId id="2147483681" r:id="rId16"/>
    <p:sldLayoutId id="2147483692" r:id="rId17"/>
    <p:sldLayoutId id="2147483693" r:id="rId18"/>
    <p:sldLayoutId id="2147483691" r:id="rId19"/>
    <p:sldLayoutId id="2147483696" r:id="rId20"/>
    <p:sldLayoutId id="2147483698" r:id="rId21"/>
    <p:sldLayoutId id="2147483699" r:id="rId22"/>
    <p:sldLayoutId id="2147483697" r:id="rId23"/>
    <p:sldLayoutId id="2147483723" r:id="rId24"/>
    <p:sldLayoutId id="2147483685" r:id="rId25"/>
    <p:sldLayoutId id="2147483688" r:id="rId26"/>
    <p:sldLayoutId id="2147483686" r:id="rId27"/>
    <p:sldLayoutId id="2147483690" r:id="rId28"/>
    <p:sldLayoutId id="2147483687" r:id="rId29"/>
    <p:sldLayoutId id="2147483689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Montserrat" panose="02000505000000020004" pitchFamily="2" charset="0"/>
          <a:ea typeface="Montserrat" panose="02000505000000020004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damp-and-mould-understanding-and-addressing-the-health-risks-for-rented-housing-providers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housing-health-and-safety-rating-system-hhsrs-review-outcomes-and-next-steps/summary-report-outcomes-and-next-steps-for-the-review-of-the-housing-health-and-safety-rating-system-hhsrs" TargetMode="Externa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8FF74-A0D5-F5C3-766B-69BB97C2CD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 Look Ahead to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581971-7969-86BB-8CAF-12AF09DA4F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Catherine Rowlands – Lindsay Johnson – Andy Lane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02506A-1B01-6457-6BD6-89DEF4D44F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5588" y="4417724"/>
            <a:ext cx="6091237" cy="170152"/>
          </a:xfrm>
        </p:spPr>
        <p:txBody>
          <a:bodyPr/>
          <a:lstStyle/>
          <a:p>
            <a:r>
              <a:rPr lang="en-GB" dirty="0"/>
              <a:t>9 October 2023</a:t>
            </a:r>
          </a:p>
        </p:txBody>
      </p:sp>
    </p:spTree>
    <p:extLst>
      <p:ext uri="{BB962C8B-B14F-4D97-AF65-F5344CB8AC3E}">
        <p14:creationId xmlns:p14="http://schemas.microsoft.com/office/powerpoint/2010/main" val="1119832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671446-BBA5-5DD1-5991-FA2109FD5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 dirty="0"/>
              <a:t>Cornerstone Barristers 2024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5F0EB84-EAEE-5C7B-2CBD-1637316167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Housing Team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AE96C5-1923-EC51-528B-426E0D53DB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24A51-E584-4D43-D77E-EA6DA812F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103312"/>
            <a:ext cx="1643063" cy="165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7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ECFABD-9176-8BB1-2F01-83C9EE410D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n-GB" dirty="0"/>
              <a:t>Heard on 3 &amp; 4 May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721F9-5737-2299-E601-8A5ABBAB38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GB" dirty="0"/>
              <a:t>R (Imam) v LB Croydon – Supreme Court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1B71E-282D-4235-94C9-7FF02927B0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Kelvin Rutledge KC &amp; Riccardo Calzavara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92C5A-E8E4-06A5-C65A-7C5F363C1E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2287" y="2151063"/>
            <a:ext cx="3806113" cy="23742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4D30EB-6064-1F6E-C579-7838559FF0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Court of Appeal – [2022] 3 W.L.R. 71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41194-99CC-519B-C234-443304204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635251"/>
            <a:ext cx="1858963" cy="1476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5179D8-0078-8DDB-B56D-B67A19D82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54" y="2635251"/>
            <a:ext cx="1858964" cy="1476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B54494-AAB1-278E-80FF-C3DBD1A22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0" y="2206625"/>
            <a:ext cx="2476500" cy="231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8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ECFABD-9176-8BB1-2F01-83C9EE410D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n-GB" dirty="0"/>
              <a:t>To be heard on 25 October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721F9-5737-2299-E601-8A5ABBAB38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GB" sz="2400" dirty="0"/>
              <a:t>Kyle v Coventry City Council – Court of Appeal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1B71E-282D-4235-94C9-7FF02927B0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Catherine Rowlands for Coventry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92C5A-E8E4-06A5-C65A-7C5F363C1E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2287" y="2151063"/>
            <a:ext cx="3806113" cy="237428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 applied as homeless and main duty accepted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He has a history of heroin addiction and anti-social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Was placed in HMO accommodation with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Found to have stolen from other rooms and evicted by the provider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Is he intentionally homeless? Nature of the accommodation is central issue (following </a:t>
            </a:r>
            <a:r>
              <a:rPr lang="en-GB" i="1" dirty="0">
                <a:effectLst/>
                <a:ea typeface="Times New Roman" panose="02020603050405020304" pitchFamily="18" charset="0"/>
                <a:cs typeface="Century Gothic" panose="020B0502020202020204" pitchFamily="34" charset="0"/>
              </a:rPr>
              <a:t>Hodge v Folkestone &amp; Hythe DC </a:t>
            </a:r>
            <a:r>
              <a:rPr lang="en-GB" dirty="0">
                <a:effectLst/>
                <a:ea typeface="Times New Roman" panose="02020603050405020304" pitchFamily="18" charset="0"/>
                <a:cs typeface="Century Gothic" panose="020B0502020202020204" pitchFamily="34" charset="0"/>
              </a:rPr>
              <a:t>[2023] EWCA Civ 896 and </a:t>
            </a:r>
            <a:r>
              <a:rPr lang="en-GB" i="1" dirty="0">
                <a:effectLst/>
                <a:ea typeface="Times New Roman" panose="02020603050405020304" pitchFamily="18" charset="0"/>
                <a:cs typeface="Century Gothic" panose="020B0502020202020204" pitchFamily="34" charset="0"/>
              </a:rPr>
              <a:t>R (Ahamed) v LB of Haringey </a:t>
            </a:r>
            <a:r>
              <a:rPr lang="en-GB" dirty="0">
                <a:effectLst/>
                <a:ea typeface="Times New Roman" panose="02020603050405020304" pitchFamily="18" charset="0"/>
                <a:cs typeface="Century Gothic" panose="020B0502020202020204" pitchFamily="34" charset="0"/>
              </a:rPr>
              <a:t>[2023] EWCA Civ 975)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4D30EB-6064-1F6E-C579-7838559FF0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Issue: intentionally homeless from temporary accommodation </a:t>
            </a:r>
          </a:p>
        </p:txBody>
      </p:sp>
    </p:spTree>
    <p:extLst>
      <p:ext uri="{BB962C8B-B14F-4D97-AF65-F5344CB8AC3E}">
        <p14:creationId xmlns:p14="http://schemas.microsoft.com/office/powerpoint/2010/main" val="44973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42431C7-0256-F192-206F-130E82D423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829" b="16829"/>
          <a:stretch/>
        </p:blipFill>
        <p:spPr>
          <a:xfrm>
            <a:off x="4618037" y="920750"/>
            <a:ext cx="2724151" cy="3679824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2F8FB-1D16-9D76-002E-D7A0B4777F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n-GB" dirty="0"/>
              <a:t>The latest in the “Cornerstone on…” series arising from its authors practical casework experience of Gang Injunctions.</a:t>
            </a:r>
          </a:p>
          <a:p>
            <a:pPr marL="171450" indent="-171450">
              <a:buFont typeface="Wingdings" pitchFamily="2" charset="2"/>
              <a:buChar char="§"/>
            </a:pPr>
            <a:endParaRPr lang="en-GB" dirty="0"/>
          </a:p>
          <a:p>
            <a:pPr marL="171450" indent="-171450">
              <a:buFont typeface="Wingdings" pitchFamily="2" charset="2"/>
              <a:buChar char="§"/>
            </a:pPr>
            <a:endParaRPr lang="en-GB" dirty="0"/>
          </a:p>
          <a:p>
            <a:pPr marL="171450" indent="-171450">
              <a:buFont typeface="Wingdings" pitchFamily="2" charset="2"/>
              <a:buChar char="§"/>
            </a:pPr>
            <a:endParaRPr lang="en-GB" dirty="0"/>
          </a:p>
          <a:p>
            <a:pPr marL="171450" indent="-171450">
              <a:buFont typeface="Wingdings" pitchFamily="2" charset="2"/>
              <a:buChar char="§"/>
            </a:pPr>
            <a:endParaRPr lang="en-GB" dirty="0"/>
          </a:p>
          <a:p>
            <a:pPr marL="171450" indent="-171450">
              <a:buFont typeface="Wingdings" pitchFamily="2" charset="2"/>
              <a:buChar char="§"/>
            </a:pPr>
            <a:endParaRPr lang="en-GB" dirty="0"/>
          </a:p>
          <a:p>
            <a:pPr marL="171450" indent="-171450">
              <a:buFont typeface="Wingdings" pitchFamily="2" charset="2"/>
              <a:buChar char="§"/>
            </a:pPr>
            <a:endParaRPr lang="en-GB" dirty="0"/>
          </a:p>
          <a:p>
            <a:pPr marL="171450" indent="-171450">
              <a:buFont typeface="Wingdings" pitchFamily="2" charset="2"/>
              <a:buChar char="§"/>
            </a:pPr>
            <a:endParaRPr lang="en-GB" dirty="0"/>
          </a:p>
          <a:p>
            <a:pPr marL="171450" indent="-171450">
              <a:buFont typeface="Wingdings" pitchFamily="2" charset="2"/>
              <a:buChar char="§"/>
            </a:pPr>
            <a:endParaRPr lang="en-GB" dirty="0"/>
          </a:p>
          <a:p>
            <a:pPr marL="171450" indent="-171450">
              <a:buFont typeface="Wingdings" pitchFamily="2" charset="2"/>
              <a:buChar char="§"/>
            </a:pPr>
            <a:endParaRPr lang="en-GB" dirty="0"/>
          </a:p>
          <a:p>
            <a:pPr marL="171450" indent="-171450">
              <a:buFont typeface="Wingdings" pitchFamily="2" charset="2"/>
              <a:buChar char="§"/>
            </a:pPr>
            <a:endParaRPr lang="en-GB" dirty="0"/>
          </a:p>
          <a:p>
            <a:pPr marL="171450" indent="-171450">
              <a:buFont typeface="Wingdings" pitchFamily="2" charset="2"/>
              <a:buChar char="§"/>
            </a:pPr>
            <a:endParaRPr lang="en-GB" dirty="0"/>
          </a:p>
          <a:p>
            <a:pPr marL="171450" indent="-171450">
              <a:buFont typeface="Wingdings" pitchFamily="2" charset="2"/>
              <a:buChar char="§"/>
            </a:pP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Also published soon is “Cornerstone on Councillors' Conduct and Standards in Public Life” (Matt Lewin)</a:t>
            </a:r>
          </a:p>
          <a:p>
            <a:pPr marL="171450" indent="-171450">
              <a:buFont typeface="Wingdings" pitchFamily="2" charset="2"/>
              <a:buChar char="§"/>
            </a:pPr>
            <a:endParaRPr lang="en-GB" dirty="0"/>
          </a:p>
          <a:p>
            <a:pPr marL="171450" indent="-171450">
              <a:buFont typeface="Wingdings" pitchFamily="2" charset="2"/>
              <a:buChar char="§"/>
            </a:pP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6D342-200A-FF95-49E4-E2C6553B00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 New Book!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E412D3-1A2F-697B-4EBF-900F0E288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09" y="2359671"/>
            <a:ext cx="1666875" cy="1661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D2D306-B7D8-ACE2-D0A9-8FC3169DC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6" y="2359670"/>
            <a:ext cx="1666875" cy="16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37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815DB93-C5EC-0B43-622A-98F577DB0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Some more news…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6FBBB6F1-24C6-C947-ABAC-FBE949016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212121"/>
                </a:solidFill>
                <a:latin typeface="-apple-system"/>
              </a:rPr>
              <a:t>S</a:t>
            </a:r>
            <a:r>
              <a:rPr lang="en-GB" b="0" i="0" u="none" strike="noStrike" dirty="0">
                <a:solidFill>
                  <a:srgbClr val="212121"/>
                </a:solidFill>
                <a:effectLst/>
                <a:latin typeface="-apple-system"/>
              </a:rPr>
              <a:t>hort practitioner's text </a:t>
            </a:r>
          </a:p>
          <a:p>
            <a:endParaRPr lang="en-GB" dirty="0">
              <a:solidFill>
                <a:srgbClr val="212121"/>
              </a:solidFill>
              <a:latin typeface="-apple-system"/>
            </a:endParaRPr>
          </a:p>
          <a:p>
            <a:r>
              <a:rPr lang="en-GB" b="0" i="0" u="none" strike="noStrike" dirty="0">
                <a:solidFill>
                  <a:srgbClr val="212121"/>
                </a:solidFill>
                <a:effectLst/>
                <a:latin typeface="-apple-system"/>
              </a:rPr>
              <a:t>'A Practical Approach to Accommodating Asylum Seekers - Planning, Housing and Licensing Issues.'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BDED0AE-67B1-F82D-B17D-EDB44FD5C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fontAlgn="base"/>
            <a:r>
              <a:rPr lang="en-GB" b="1" i="0" u="none" strike="noStrike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R. (on the application of </a:t>
            </a:r>
            <a:r>
              <a:rPr lang="en-GB" b="1" i="0" u="none" strike="noStrike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Jaberi</a:t>
            </a:r>
            <a:r>
              <a:rPr lang="en-GB" b="1" i="0" u="none" strike="noStrike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) v Westminster City Council</a:t>
            </a:r>
            <a:r>
              <a:rPr lang="en-GB" b="0" i="0" u="none" strike="noStrike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 [2023] EWHC 1045 (Admin); </a:t>
            </a:r>
            <a:r>
              <a:rPr lang="en-GB" i="0" u="none" strike="noStrike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[2023] P.T.S.R. 1402</a:t>
            </a:r>
            <a:r>
              <a:rPr lang="en-GB" b="0" i="0" u="none" strike="noStrike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 </a:t>
            </a:r>
          </a:p>
          <a:p>
            <a:pPr fontAlgn="base"/>
            <a:endParaRPr lang="en-GB" dirty="0">
              <a:solidFill>
                <a:srgbClr val="3D3D3D"/>
              </a:solidFill>
              <a:latin typeface="Source Sans Pro" panose="020B0503030403020204" pitchFamily="34" charset="0"/>
            </a:endParaRPr>
          </a:p>
          <a:p>
            <a:pPr marL="171450" indent="-171450" fontAlgn="base">
              <a:buFont typeface="Wingdings" pitchFamily="2" charset="2"/>
              <a:buChar char="§"/>
            </a:pPr>
            <a:r>
              <a:rPr lang="en-GB" b="0" i="0" u="none" strike="noStrike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Appeal to Court of Appeal</a:t>
            </a:r>
          </a:p>
          <a:p>
            <a:pPr marL="171450" indent="-171450" fontAlgn="base">
              <a:buFont typeface="Wingdings" pitchFamily="2" charset="2"/>
              <a:buChar char="§"/>
            </a:pPr>
            <a:endParaRPr lang="en-GB" b="0" i="0" u="none" strike="noStrike" dirty="0">
              <a:solidFill>
                <a:srgbClr val="3D3D3D"/>
              </a:solidFill>
              <a:effectLst/>
              <a:latin typeface="Source Sans Pro" panose="020B0503030403020204" pitchFamily="34" charset="0"/>
            </a:endParaRPr>
          </a:p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A66D71-FDE4-8018-F7A0-5C241945D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LB Newham v Hussain </a:t>
            </a:r>
            <a:r>
              <a:rPr lang="en-GB" dirty="0"/>
              <a:t>LON/00BB/HBA/2022/0001</a:t>
            </a:r>
          </a:p>
          <a:p>
            <a:endParaRPr lang="en-GB" dirty="0"/>
          </a:p>
          <a:p>
            <a:pPr marL="171450" indent="-171450">
              <a:buFont typeface="Wingdings" pitchFamily="2" charset="2"/>
              <a:buChar char="§"/>
            </a:pPr>
            <a:r>
              <a:rPr lang="en-GB" dirty="0"/>
              <a:t>Appeal to Upper Tribunal (Lands Chamber)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97CCA8D-22A8-D42D-A64B-5BB79840C0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Jack Barber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4DC9513-8443-261F-0805-BD0BEEEE93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Lindsay Johnson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A59CBAD-63E4-4008-986B-D06F825A0A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Andy Lane</a:t>
            </a:r>
          </a:p>
        </p:txBody>
      </p:sp>
    </p:spTree>
    <p:extLst>
      <p:ext uri="{BB962C8B-B14F-4D97-AF65-F5344CB8AC3E}">
        <p14:creationId xmlns:p14="http://schemas.microsoft.com/office/powerpoint/2010/main" val="6439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AB979-53CD-00D6-5CF3-CBFECF8237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Homelessness Webinar – 1/11/03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3D78F9-DFA2-1A63-99E3-D07624A6C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1881E0-664E-C224-6F19-03C5896CB8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CA1716-A340-3779-45C3-88080E32F9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ED3DC5-06E5-B902-CB5C-75A3DB1805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BDE2C5-B011-3B82-DFEB-643334795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469" y="3024583"/>
            <a:ext cx="1612969" cy="1626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AB04FC-DD02-1A69-AB29-018959FA9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191" y="3024582"/>
            <a:ext cx="1612969" cy="1626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C5F2B4-F45F-00C6-0ACB-E8ABBFE47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191" y="1302143"/>
            <a:ext cx="1612968" cy="1626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C718A5-56D5-3C34-652A-C5324FABE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459" y="1302143"/>
            <a:ext cx="1613074" cy="162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94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27504-B5C2-FAB5-C20F-6D4A67E762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839869-213C-E608-6033-C0C7171C02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00B6CE-8CAE-2F49-4694-080F721DA8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527C24-6DA5-7AD1-67FA-FCF0A5793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2AB829-B0F3-9CFE-8971-0236B9603D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09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AC4A6-E679-8B6A-69EB-782800EFF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The Speakers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FEF8A3-26C5-7CD0-2BBA-85D07707E3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60AB55-6909-19CE-6B08-8B83611987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A9ACE5-DBE7-0190-D3D7-1543F5D54A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BBE5A-21A3-04B4-15A7-34A1AAA08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01" y="1881205"/>
            <a:ext cx="2230174" cy="2230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CC9774-54A1-0BDE-A3D5-91571BFAD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218" y="1881204"/>
            <a:ext cx="2230174" cy="2230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A8D93B-ECBD-9BAD-4694-AF771DC3B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629" y="1881205"/>
            <a:ext cx="2230174" cy="226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3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0FC2A2-2A5D-7AF8-3B80-2C3E66CCF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 response to the death of </a:t>
            </a:r>
            <a:r>
              <a:rPr lang="en-GB" dirty="0" err="1"/>
              <a:t>Awaab</a:t>
            </a:r>
            <a:r>
              <a:rPr lang="en-GB" dirty="0"/>
              <a:t> Ishak in Rochdale, the government is promising more action </a:t>
            </a:r>
          </a:p>
          <a:p>
            <a:r>
              <a:rPr lang="en-GB" dirty="0"/>
              <a:t>	</a:t>
            </a:r>
          </a:p>
          <a:p>
            <a:r>
              <a:rPr lang="en-GB" dirty="0"/>
              <a:t>New Code already published -  </a:t>
            </a:r>
            <a:r>
              <a:rPr lang="en-GB" dirty="0">
                <a:hlinkClick r:id="rId2"/>
              </a:rPr>
              <a:t>Damp and mould: understanding and addressing the health risks for rented housing providers - GOV.UK (www.gov.uk)</a:t>
            </a:r>
            <a:endParaRPr lang="en-GB" dirty="0"/>
          </a:p>
          <a:p>
            <a:endParaRPr lang="en-GB" dirty="0"/>
          </a:p>
          <a:p>
            <a:r>
              <a:rPr lang="en-GB" dirty="0"/>
              <a:t>How will this guidance be used in the courts?</a:t>
            </a:r>
          </a:p>
          <a:p>
            <a:endParaRPr lang="en-GB" dirty="0"/>
          </a:p>
          <a:p>
            <a:r>
              <a:rPr lang="en-GB" dirty="0"/>
              <a:t>Guidance promises “</a:t>
            </a:r>
            <a:r>
              <a:rPr lang="en-GB" dirty="0" err="1"/>
              <a:t>Awaab’s</a:t>
            </a:r>
            <a:r>
              <a:rPr lang="en-GB" dirty="0"/>
              <a:t> Law” to force landlords to address hazards such as damp and mould in the home</a:t>
            </a:r>
          </a:p>
          <a:p>
            <a:endParaRPr lang="en-GB" dirty="0"/>
          </a:p>
          <a:p>
            <a:r>
              <a:rPr lang="en-GB" dirty="0"/>
              <a:t>Decent Homes Standard to be reviewed and to apply to private rented houses</a:t>
            </a:r>
          </a:p>
          <a:p>
            <a:endParaRPr lang="en-GB" dirty="0"/>
          </a:p>
          <a:p>
            <a:r>
              <a:rPr lang="en-GB" dirty="0"/>
              <a:t>When? </a:t>
            </a:r>
          </a:p>
          <a:p>
            <a:r>
              <a:rPr lang="en-GB" dirty="0"/>
              <a:t>…“as soon as Parliamentary time permits”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00A5A-571A-5A35-D939-0F2FB5FBEE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More action on dampness </a:t>
            </a:r>
          </a:p>
        </p:txBody>
      </p:sp>
    </p:spTree>
    <p:extLst>
      <p:ext uri="{BB962C8B-B14F-4D97-AF65-F5344CB8AC3E}">
        <p14:creationId xmlns:p14="http://schemas.microsoft.com/office/powerpoint/2010/main" val="179705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3DA174-58B9-2C83-D613-08D2AABEFB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600" dirty="0"/>
              <a:t>The Renters Reform Bill? </a:t>
            </a:r>
          </a:p>
          <a:p>
            <a:endParaRPr lang="en-GB" sz="1600" dirty="0"/>
          </a:p>
          <a:p>
            <a:r>
              <a:rPr lang="en-GB" sz="1600" dirty="0"/>
              <a:t>Due for second reading about now</a:t>
            </a:r>
          </a:p>
          <a:p>
            <a:endParaRPr lang="en-GB" sz="1600" dirty="0"/>
          </a:p>
          <a:p>
            <a:r>
              <a:rPr lang="en-GB" sz="1600" dirty="0"/>
              <a:t>Gove said it would get second reading “before Christmas” at a Conservative Party conference forum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78FC2-FF54-596F-63FC-4825B5A049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Speaking of which…</a:t>
            </a:r>
          </a:p>
        </p:txBody>
      </p:sp>
    </p:spTree>
    <p:extLst>
      <p:ext uri="{BB962C8B-B14F-4D97-AF65-F5344CB8AC3E}">
        <p14:creationId xmlns:p14="http://schemas.microsoft.com/office/powerpoint/2010/main" val="83348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819F2E-F9E5-8F6B-B67E-3624A2466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Report </a:t>
            </a:r>
            <a:r>
              <a:rPr lang="en-GB" dirty="0">
                <a:hlinkClick r:id="rId2"/>
              </a:rPr>
              <a:t>https://www.gov.uk/government/publications/housing-health-and-safety-rating-system-hhsrs-review-outcomes-and-next-steps/summary-report-outcomes-and-next-steps-for-the-review-of-the-housing-health-and-safety-rating-system-hhsrs</a:t>
            </a:r>
            <a:endParaRPr lang="en-GB" dirty="0"/>
          </a:p>
          <a:p>
            <a:r>
              <a:rPr lang="en-GB" dirty="0"/>
              <a:t>New regs proposed to reduce the number of hazards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C489C-0963-12F8-48C8-EAF4BF52DB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Proposals for reform of HHSRS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F4314-B563-7934-4EAB-2ECF1A9E58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9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47D044-775F-BB1C-6178-5426BB2E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liz truss lettuce">
            <a:extLst>
              <a:ext uri="{FF2B5EF4-FFF2-40B4-BE49-F238E27FC236}">
                <a16:creationId xmlns:a16="http://schemas.microsoft.com/office/drawing/2014/main" id="{EB12BB92-921E-4064-FC4C-97D243D0E623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r="1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27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A330B4-CFFD-BF9A-516F-339DC0B64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 not apply to a claim or counterclaim which relates to residential premises and includes a claim or counterclaim for possession, disrepair or unlawful eviction CPR 45.1(4), even where that element of the claim has been discontinued CPR 54.1(5) – query whether will continue to apply in the future</a:t>
            </a:r>
          </a:p>
          <a:p>
            <a:endParaRPr lang="en-US" dirty="0"/>
          </a:p>
          <a:p>
            <a:r>
              <a:rPr lang="en-US" dirty="0"/>
              <a:t>Otherwise, applies to all proceedings valued over £100,000, issued on or after 1 October 2023, subject to exceptions (including where a party is a protected party</a:t>
            </a:r>
          </a:p>
          <a:p>
            <a:endParaRPr lang="en-US" dirty="0"/>
          </a:p>
          <a:p>
            <a:r>
              <a:rPr lang="en-US" dirty="0"/>
              <a:t>The only costs recoverable are those set out in CPR 45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610FC-545E-2679-6ADC-5B700F5E71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Fixed Recoverable Costs Regime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14442-0DE6-5448-4D84-4104B0F185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Fixed Recoverable Costs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C16405-B5B6-32E9-B609-DA9D684413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new intermediate track for claims valued between £25,000 and £100,000 – CPR26.9(7)-(11).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in fast or intermediate track, must also assign the claim to a complexity band – the level of band determines the costs that are to be allowed (see table 12, 14 CPR 45 PD). </a:t>
            </a:r>
          </a:p>
          <a:p>
            <a:endParaRPr lang="en-US" dirty="0"/>
          </a:p>
          <a:p>
            <a:pPr lvl="2"/>
            <a:r>
              <a:rPr lang="en-US" dirty="0"/>
              <a:t>e.g. A case allocated to the intermediate track that only has one issue in dispute and is not likely to last longer than a day, is in complexity band 1.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D796B8-C56D-8490-7B61-CD0CC91EF3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Allocation</a:t>
            </a:r>
          </a:p>
        </p:txBody>
      </p:sp>
    </p:spTree>
    <p:extLst>
      <p:ext uri="{BB962C8B-B14F-4D97-AF65-F5344CB8AC3E}">
        <p14:creationId xmlns:p14="http://schemas.microsoft.com/office/powerpoint/2010/main" val="309541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3F10BF-E2D3-6B6C-1FF2-21A2E21846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2368B-8D3E-F5A8-AC46-F2BB8B1F6B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dirty="0"/>
              <a:t>Contract holders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ACD7C-6244-9B0C-AEFB-1D8564A757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Renting Homes (Wales) Act 2016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A6B43-B517-9B0C-7291-2931E7E828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 dirty="0"/>
              <a:t>Model contracts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BA784A-6327-10F8-DC9B-8B811DE10C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400" dirty="0"/>
              <a:t>Secure &amp; Standard contracts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F51D13-D51B-2132-6A00-BFE2F322EA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75062" y="3305925"/>
            <a:ext cx="1228727" cy="1112391"/>
          </a:xfrm>
        </p:spPr>
        <p:txBody>
          <a:bodyPr/>
          <a:lstStyle/>
          <a:p>
            <a:r>
              <a:rPr lang="en-US" sz="1200" dirty="0"/>
              <a:t>Termination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D784A6-C332-F6A5-427C-64692D7B61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200" dirty="0"/>
              <a:t>Occupation contracts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F40D4E-63B7-0FF6-9576-341DA62C9A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400" dirty="0"/>
              <a:t>Joint contract holders</a:t>
            </a:r>
          </a:p>
        </p:txBody>
      </p:sp>
    </p:spTree>
    <p:extLst>
      <p:ext uri="{BB962C8B-B14F-4D97-AF65-F5344CB8AC3E}">
        <p14:creationId xmlns:p14="http://schemas.microsoft.com/office/powerpoint/2010/main" val="106713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8A2953-A319-FB98-6872-6807FFADD2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500C1-893F-6232-15D6-3C30D99D9B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42323-B053-3451-117C-64AAA84386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/>
              <a:t>Election 2024/25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075AA-14D0-7854-1E58-6E4FC4432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656" y="2299427"/>
            <a:ext cx="1206500" cy="167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8F19FF-D848-6703-CEF6-5290C1158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732" y="2299427"/>
            <a:ext cx="12319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13184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Basic Template by Slidesgo">
  <a:themeElements>
    <a:clrScheme name="Custom 15">
      <a:dk1>
        <a:srgbClr val="182B2A"/>
      </a:dk1>
      <a:lt1>
        <a:srgbClr val="FFFFFF"/>
      </a:lt1>
      <a:dk2>
        <a:srgbClr val="2C4444"/>
      </a:dk2>
      <a:lt2>
        <a:srgbClr val="C6DADA"/>
      </a:lt2>
      <a:accent1>
        <a:srgbClr val="2C4444"/>
      </a:accent1>
      <a:accent2>
        <a:srgbClr val="FF5AA4"/>
      </a:accent2>
      <a:accent3>
        <a:srgbClr val="8E0040"/>
      </a:accent3>
      <a:accent4>
        <a:srgbClr val="182B2A"/>
      </a:accent4>
      <a:accent5>
        <a:srgbClr val="567A78"/>
      </a:accent5>
      <a:accent6>
        <a:srgbClr val="FFABD1"/>
      </a:accent6>
      <a:hlink>
        <a:srgbClr val="FF5AA4"/>
      </a:hlink>
      <a:folHlink>
        <a:srgbClr val="8E0040"/>
      </a:folHlink>
    </a:clrScheme>
    <a:fontScheme name="Custom 4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</TotalTime>
  <Words>684</Words>
  <Application>Microsoft Office PowerPoint</Application>
  <PresentationFormat>On-screen Show (16:9)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Source Sans Pro</vt:lpstr>
      <vt:lpstr>Roboto</vt:lpstr>
      <vt:lpstr>-apple-system</vt:lpstr>
      <vt:lpstr>Montserrat</vt:lpstr>
      <vt:lpstr>Arial</vt:lpstr>
      <vt:lpstr>Wingdings</vt:lpstr>
      <vt:lpstr>Montserrat</vt:lpstr>
      <vt:lpstr>Roboto</vt:lpstr>
      <vt:lpstr>Open Sans</vt:lpstr>
      <vt:lpstr>Minimalist Business Basic Template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Cornerstone Barristers 2024</vt:lpstr>
      <vt:lpstr>PowerPoint Presentation</vt:lpstr>
      <vt:lpstr>PowerPoint Presentation</vt:lpstr>
      <vt:lpstr>PowerPoint Presentation</vt:lpstr>
      <vt:lpstr>Some more news…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Business Basic Template</dc:title>
  <dc:creator>Manuel Dominguez</dc:creator>
  <cp:lastModifiedBy>Catherine Rowlands</cp:lastModifiedBy>
  <cp:revision>15</cp:revision>
  <dcterms:modified xsi:type="dcterms:W3CDTF">2023-10-09T06:32:39Z</dcterms:modified>
</cp:coreProperties>
</file>