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653" r:id="rId4"/>
    <p:sldId id="323" r:id="rId5"/>
    <p:sldId id="324" r:id="rId6"/>
    <p:sldId id="331" r:id="rId7"/>
    <p:sldId id="685" r:id="rId8"/>
    <p:sldId id="686" r:id="rId9"/>
    <p:sldId id="687" r:id="rId10"/>
    <p:sldId id="673" r:id="rId11"/>
    <p:sldId id="674" r:id="rId12"/>
    <p:sldId id="688" r:id="rId13"/>
    <p:sldId id="689" r:id="rId14"/>
    <p:sldId id="690" r:id="rId15"/>
    <p:sldId id="691" r:id="rId16"/>
    <p:sldId id="654" r:id="rId17"/>
    <p:sldId id="333" r:id="rId18"/>
    <p:sldId id="693" r:id="rId19"/>
    <p:sldId id="694" r:id="rId20"/>
    <p:sldId id="695" r:id="rId21"/>
    <p:sldId id="696" r:id="rId22"/>
    <p:sldId id="697" r:id="rId23"/>
    <p:sldId id="655" r:id="rId24"/>
    <p:sldId id="656" r:id="rId25"/>
    <p:sldId id="699" r:id="rId26"/>
    <p:sldId id="700" r:id="rId27"/>
    <p:sldId id="701" r:id="rId28"/>
    <p:sldId id="702" r:id="rId29"/>
    <p:sldId id="263" r:id="rId3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912">
          <p15:clr>
            <a:srgbClr val="A4A3A4"/>
          </p15:clr>
        </p15:guide>
        <p15:guide id="4" orient="horz" pos="240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  <p15:guide id="8" pos="51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 autoAdjust="0"/>
    <p:restoredTop sz="82639" autoAdjust="0"/>
  </p:normalViewPr>
  <p:slideViewPr>
    <p:cSldViewPr snapToObjects="1">
      <p:cViewPr varScale="1">
        <p:scale>
          <a:sx n="91" d="100"/>
          <a:sy n="91" d="100"/>
        </p:scale>
        <p:origin x="2576" y="184"/>
      </p:cViewPr>
      <p:guideLst>
        <p:guide orient="horz" pos="3984"/>
        <p:guide orient="horz" pos="720"/>
        <p:guide orient="horz" pos="912"/>
        <p:guide orient="horz" pos="240"/>
        <p:guide pos="2880"/>
        <p:guide pos="288"/>
        <p:guide pos="5472"/>
        <p:guide pos="5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Fowles" userId="8183a98e633e67d1" providerId="LiveId" clId="{B414DB3B-7415-C040-90DE-4F93BFB6E825}"/>
    <pc:docChg chg="custSel modSld">
      <pc:chgData name="Sam Fowles" userId="8183a98e633e67d1" providerId="LiveId" clId="{B414DB3B-7415-C040-90DE-4F93BFB6E825}" dt="2023-09-29T08:44:46.310" v="17" actId="313"/>
      <pc:docMkLst>
        <pc:docMk/>
      </pc:docMkLst>
      <pc:sldChg chg="modSp mod">
        <pc:chgData name="Sam Fowles" userId="8183a98e633e67d1" providerId="LiveId" clId="{B414DB3B-7415-C040-90DE-4F93BFB6E825}" dt="2023-09-29T08:36:03.533" v="15" actId="20577"/>
        <pc:sldMkLst>
          <pc:docMk/>
          <pc:sldMk cId="0" sldId="331"/>
        </pc:sldMkLst>
        <pc:spChg chg="mod">
          <ac:chgData name="Sam Fowles" userId="8183a98e633e67d1" providerId="LiveId" clId="{B414DB3B-7415-C040-90DE-4F93BFB6E825}" dt="2023-09-29T08:36:03.533" v="15" actId="20577"/>
          <ac:spMkLst>
            <pc:docMk/>
            <pc:sldMk cId="0" sldId="331"/>
            <ac:spMk id="4" creationId="{5EF44FB6-7B12-4B4A-AED7-40900BD34B72}"/>
          </ac:spMkLst>
        </pc:spChg>
      </pc:sldChg>
      <pc:sldChg chg="modSp mod">
        <pc:chgData name="Sam Fowles" userId="8183a98e633e67d1" providerId="LiveId" clId="{B414DB3B-7415-C040-90DE-4F93BFB6E825}" dt="2023-09-29T08:44:07.138" v="16" actId="255"/>
        <pc:sldMkLst>
          <pc:docMk/>
          <pc:sldMk cId="0" sldId="656"/>
        </pc:sldMkLst>
        <pc:spChg chg="mod">
          <ac:chgData name="Sam Fowles" userId="8183a98e633e67d1" providerId="LiveId" clId="{B414DB3B-7415-C040-90DE-4F93BFB6E825}" dt="2023-09-29T08:44:07.138" v="16" actId="255"/>
          <ac:spMkLst>
            <pc:docMk/>
            <pc:sldMk cId="0" sldId="656"/>
            <ac:spMk id="4" creationId="{3303EE96-6EFE-284F-85FD-EC0F948969AD}"/>
          </ac:spMkLst>
        </pc:spChg>
      </pc:sldChg>
      <pc:sldChg chg="modSp mod">
        <pc:chgData name="Sam Fowles" userId="8183a98e633e67d1" providerId="LiveId" clId="{B414DB3B-7415-C040-90DE-4F93BFB6E825}" dt="2023-09-29T08:44:46.310" v="17" actId="313"/>
        <pc:sldMkLst>
          <pc:docMk/>
          <pc:sldMk cId="979005938" sldId="701"/>
        </pc:sldMkLst>
        <pc:spChg chg="mod">
          <ac:chgData name="Sam Fowles" userId="8183a98e633e67d1" providerId="LiveId" clId="{B414DB3B-7415-C040-90DE-4F93BFB6E825}" dt="2023-09-29T08:44:46.310" v="17" actId="313"/>
          <ac:spMkLst>
            <pc:docMk/>
            <pc:sldMk cId="979005938" sldId="701"/>
            <ac:spMk id="4" creationId="{3303EE96-6EFE-284F-85FD-EC0F948969AD}"/>
          </ac:spMkLst>
        </pc:spChg>
      </pc:sldChg>
    </pc:docChg>
  </pc:docChgLst>
  <pc:docChgLst>
    <pc:chgData name="Sam Fowles" userId="8183a98e633e67d1" providerId="LiveId" clId="{4FDE9A9E-462F-5F42-A173-4A2872114A4B}"/>
    <pc:docChg chg="undo redo custSel addSld delSld modSld">
      <pc:chgData name="Sam Fowles" userId="8183a98e633e67d1" providerId="LiveId" clId="{4FDE9A9E-462F-5F42-A173-4A2872114A4B}" dt="2023-06-01T08:28:04.029" v="7853" actId="20577"/>
      <pc:docMkLst>
        <pc:docMk/>
      </pc:docMkLst>
      <pc:sldChg chg="addSp delSp modSp">
        <pc:chgData name="Sam Fowles" userId="8183a98e633e67d1" providerId="LiveId" clId="{4FDE9A9E-462F-5F42-A173-4A2872114A4B}" dt="2023-06-01T05:49:38.434" v="160" actId="20577"/>
        <pc:sldMkLst>
          <pc:docMk/>
          <pc:sldMk cId="0" sldId="256"/>
        </pc:sldMkLst>
        <pc:spChg chg="add">
          <ac:chgData name="Sam Fowles" userId="8183a98e633e67d1" providerId="LiveId" clId="{4FDE9A9E-462F-5F42-A173-4A2872114A4B}" dt="2023-06-01T05:45:44.366" v="2" actId="139"/>
          <ac:spMkLst>
            <pc:docMk/>
            <pc:sldMk cId="0" sldId="256"/>
            <ac:spMk id="3" creationId="{4AB33962-1A24-9249-B1CE-86F1EBD4F315}"/>
          </ac:spMkLst>
        </pc:spChg>
        <pc:spChg chg="add mod">
          <ac:chgData name="Sam Fowles" userId="8183a98e633e67d1" providerId="LiveId" clId="{4FDE9A9E-462F-5F42-A173-4A2872114A4B}" dt="2023-06-01T05:48:21.021" v="92" actId="122"/>
          <ac:spMkLst>
            <pc:docMk/>
            <pc:sldMk cId="0" sldId="256"/>
            <ac:spMk id="5" creationId="{B2611F79-B6D8-7745-8507-9D7E09155D08}"/>
          </ac:spMkLst>
        </pc:spChg>
        <pc:spChg chg="add mod">
          <ac:chgData name="Sam Fowles" userId="8183a98e633e67d1" providerId="LiveId" clId="{4FDE9A9E-462F-5F42-A173-4A2872114A4B}" dt="2023-06-01T05:49:37.988" v="157" actId="27636"/>
          <ac:spMkLst>
            <pc:docMk/>
            <pc:sldMk cId="0" sldId="256"/>
            <ac:spMk id="8" creationId="{B493A5E5-2719-8F4A-A7F7-E9271D1699D2}"/>
          </ac:spMkLst>
        </pc:spChg>
        <pc:spChg chg="add mod">
          <ac:chgData name="Sam Fowles" userId="8183a98e633e67d1" providerId="LiveId" clId="{4FDE9A9E-462F-5F42-A173-4A2872114A4B}" dt="2023-06-01T05:49:38.434" v="160" actId="20577"/>
          <ac:spMkLst>
            <pc:docMk/>
            <pc:sldMk cId="0" sldId="256"/>
            <ac:spMk id="9" creationId="{B3987BB9-7B15-8847-8613-7C650A5894E9}"/>
          </ac:spMkLst>
        </pc:spChg>
        <pc:picChg chg="del mod">
          <ac:chgData name="Sam Fowles" userId="8183a98e633e67d1" providerId="LiveId" clId="{4FDE9A9E-462F-5F42-A173-4A2872114A4B}" dt="2023-06-01T05:46:40.224" v="6" actId="478"/>
          <ac:picMkLst>
            <pc:docMk/>
            <pc:sldMk cId="0" sldId="256"/>
            <ac:picMk id="2" creationId="{AAE9EAD4-3BC5-4E13-BC2D-BDD6787CCEE1}"/>
          </ac:picMkLst>
        </pc:picChg>
      </pc:sldChg>
      <pc:sldChg chg="delSp modSp">
        <pc:chgData name="Sam Fowles" userId="8183a98e633e67d1" providerId="LiveId" clId="{4FDE9A9E-462F-5F42-A173-4A2872114A4B}" dt="2023-06-01T08:28:04.029" v="7853" actId="20577"/>
        <pc:sldMkLst>
          <pc:docMk/>
          <pc:sldMk cId="0" sldId="263"/>
        </pc:sldMkLst>
        <pc:spChg chg="mod">
          <ac:chgData name="Sam Fowles" userId="8183a98e633e67d1" providerId="LiveId" clId="{4FDE9A9E-462F-5F42-A173-4A2872114A4B}" dt="2023-06-01T08:27:07.447" v="7834" actId="1076"/>
          <ac:spMkLst>
            <pc:docMk/>
            <pc:sldMk cId="0" sldId="263"/>
            <ac:spMk id="8" creationId="{4AA53FF3-5E3A-3B78-B463-C90C971E5878}"/>
          </ac:spMkLst>
        </pc:spChg>
        <pc:spChg chg="mod">
          <ac:chgData name="Sam Fowles" userId="8183a98e633e67d1" providerId="LiveId" clId="{4FDE9A9E-462F-5F42-A173-4A2872114A4B}" dt="2023-06-01T08:28:04.029" v="7853" actId="20577"/>
          <ac:spMkLst>
            <pc:docMk/>
            <pc:sldMk cId="0" sldId="263"/>
            <ac:spMk id="133122" creationId="{684C5CD2-20D4-020D-545C-0E0972250266}"/>
          </ac:spMkLst>
        </pc:spChg>
        <pc:picChg chg="del mod">
          <ac:chgData name="Sam Fowles" userId="8183a98e633e67d1" providerId="LiveId" clId="{4FDE9A9E-462F-5F42-A173-4A2872114A4B}" dt="2023-06-01T08:27:43.160" v="7840" actId="478"/>
          <ac:picMkLst>
            <pc:docMk/>
            <pc:sldMk cId="0" sldId="263"/>
            <ac:picMk id="133123" creationId="{DA942AB2-921D-C9C3-2536-BB4A1342FA3B}"/>
          </ac:picMkLst>
        </pc:picChg>
      </pc:sldChg>
      <pc:sldChg chg="modSp">
        <pc:chgData name="Sam Fowles" userId="8183a98e633e67d1" providerId="LiveId" clId="{4FDE9A9E-462F-5F42-A173-4A2872114A4B}" dt="2023-06-01T05:51:47.722" v="404" actId="20577"/>
        <pc:sldMkLst>
          <pc:docMk/>
          <pc:sldMk cId="0" sldId="292"/>
        </pc:sldMkLst>
        <pc:spChg chg="mod">
          <ac:chgData name="Sam Fowles" userId="8183a98e633e67d1" providerId="LiveId" clId="{4FDE9A9E-462F-5F42-A173-4A2872114A4B}" dt="2023-06-01T05:51:47.722" v="404" actId="20577"/>
          <ac:spMkLst>
            <pc:docMk/>
            <pc:sldMk cId="0" sldId="292"/>
            <ac:spMk id="12290" creationId="{51F48DE8-4A35-10E5-7DBD-8416A6BBF002}"/>
          </ac:spMkLst>
        </pc:spChg>
      </pc:sldChg>
      <pc:sldChg chg="del">
        <pc:chgData name="Sam Fowles" userId="8183a98e633e67d1" providerId="LiveId" clId="{4FDE9A9E-462F-5F42-A173-4A2872114A4B}" dt="2023-06-01T08:25:39.049" v="7743" actId="2696"/>
        <pc:sldMkLst>
          <pc:docMk/>
          <pc:sldMk cId="0" sldId="296"/>
        </pc:sldMkLst>
      </pc:sldChg>
      <pc:sldChg chg="del">
        <pc:chgData name="Sam Fowles" userId="8183a98e633e67d1" providerId="LiveId" clId="{4FDE9A9E-462F-5F42-A173-4A2872114A4B}" dt="2023-06-01T08:25:36.466" v="7741" actId="2696"/>
        <pc:sldMkLst>
          <pc:docMk/>
          <pc:sldMk cId="0" sldId="299"/>
        </pc:sldMkLst>
      </pc:sldChg>
      <pc:sldChg chg="del">
        <pc:chgData name="Sam Fowles" userId="8183a98e633e67d1" providerId="LiveId" clId="{4FDE9A9E-462F-5F42-A173-4A2872114A4B}" dt="2023-06-01T08:25:40.254" v="7744" actId="2696"/>
        <pc:sldMkLst>
          <pc:docMk/>
          <pc:sldMk cId="0" sldId="304"/>
        </pc:sldMkLst>
      </pc:sldChg>
      <pc:sldChg chg="modSp del">
        <pc:chgData name="Sam Fowles" userId="8183a98e633e67d1" providerId="LiveId" clId="{4FDE9A9E-462F-5F42-A173-4A2872114A4B}" dt="2023-06-01T05:54:25.420" v="611" actId="2696"/>
        <pc:sldMkLst>
          <pc:docMk/>
          <pc:sldMk cId="0" sldId="322"/>
        </pc:sldMkLst>
        <pc:spChg chg="mod">
          <ac:chgData name="Sam Fowles" userId="8183a98e633e67d1" providerId="LiveId" clId="{4FDE9A9E-462F-5F42-A173-4A2872114A4B}" dt="2023-06-01T05:52:23.378" v="451" actId="20577"/>
          <ac:spMkLst>
            <pc:docMk/>
            <pc:sldMk cId="0" sldId="322"/>
            <ac:spMk id="9217" creationId="{AFC885D0-A30A-D599-A44A-D2A913071E03}"/>
          </ac:spMkLst>
        </pc:spChg>
        <pc:spChg chg="mod">
          <ac:chgData name="Sam Fowles" userId="8183a98e633e67d1" providerId="LiveId" clId="{4FDE9A9E-462F-5F42-A173-4A2872114A4B}" dt="2023-06-01T05:53:53.774" v="610" actId="20577"/>
          <ac:spMkLst>
            <pc:docMk/>
            <pc:sldMk cId="0" sldId="322"/>
            <ac:spMk id="12290" creationId="{6972AE6E-4C61-FFEB-B85F-44C14EF14973}"/>
          </ac:spMkLst>
        </pc:spChg>
      </pc:sldChg>
      <pc:sldChg chg="addSp delSp modSp addAnim delAnim">
        <pc:chgData name="Sam Fowles" userId="8183a98e633e67d1" providerId="LiveId" clId="{4FDE9A9E-462F-5F42-A173-4A2872114A4B}" dt="2023-06-01T05:57:24.198" v="745" actId="1076"/>
        <pc:sldMkLst>
          <pc:docMk/>
          <pc:sldMk cId="0" sldId="323"/>
        </pc:sldMkLst>
        <pc:spChg chg="add del">
          <ac:chgData name="Sam Fowles" userId="8183a98e633e67d1" providerId="LiveId" clId="{4FDE9A9E-462F-5F42-A173-4A2872114A4B}" dt="2023-06-01T05:55:49.664" v="735" actId="22"/>
          <ac:spMkLst>
            <pc:docMk/>
            <pc:sldMk cId="0" sldId="323"/>
            <ac:spMk id="2" creationId="{6AE70EA2-2758-0C4B-9C7E-0B6F56C509F5}"/>
          </ac:spMkLst>
        </pc:spChg>
        <pc:spChg chg="add del mod">
          <ac:chgData name="Sam Fowles" userId="8183a98e633e67d1" providerId="LiveId" clId="{4FDE9A9E-462F-5F42-A173-4A2872114A4B}" dt="2023-06-01T05:57:16.198" v="743" actId="478"/>
          <ac:spMkLst>
            <pc:docMk/>
            <pc:sldMk cId="0" sldId="323"/>
            <ac:spMk id="5" creationId="{253A25CB-46B8-3845-8485-D6FB97946726}"/>
          </ac:spMkLst>
        </pc:spChg>
        <pc:spChg chg="add mod">
          <ac:chgData name="Sam Fowles" userId="8183a98e633e67d1" providerId="LiveId" clId="{4FDE9A9E-462F-5F42-A173-4A2872114A4B}" dt="2023-06-01T05:57:24.198" v="745" actId="1076"/>
          <ac:spMkLst>
            <pc:docMk/>
            <pc:sldMk cId="0" sldId="323"/>
            <ac:spMk id="6" creationId="{2DE1F01E-A992-044A-9E53-2369019D8025}"/>
          </ac:spMkLst>
        </pc:spChg>
        <pc:spChg chg="mod">
          <ac:chgData name="Sam Fowles" userId="8183a98e633e67d1" providerId="LiveId" clId="{4FDE9A9E-462F-5F42-A173-4A2872114A4B}" dt="2023-06-01T05:55:18.496" v="731" actId="20577"/>
          <ac:spMkLst>
            <pc:docMk/>
            <pc:sldMk cId="0" sldId="323"/>
            <ac:spMk id="11265" creationId="{34B01127-BE44-75AB-96DC-EF72503FB403}"/>
          </ac:spMkLst>
        </pc:spChg>
        <pc:picChg chg="del mod">
          <ac:chgData name="Sam Fowles" userId="8183a98e633e67d1" providerId="LiveId" clId="{4FDE9A9E-462F-5F42-A173-4A2872114A4B}" dt="2023-06-01T05:55:53.197" v="736" actId="478"/>
          <ac:picMkLst>
            <pc:docMk/>
            <pc:sldMk cId="0" sldId="323"/>
            <ac:picMk id="12290" creationId="{050216A6-5188-A4C2-26A9-FFBFEFAED4A3}"/>
          </ac:picMkLst>
        </pc:picChg>
      </pc:sldChg>
      <pc:sldChg chg="addSp delSp modSp delAnim">
        <pc:chgData name="Sam Fowles" userId="8183a98e633e67d1" providerId="LiveId" clId="{4FDE9A9E-462F-5F42-A173-4A2872114A4B}" dt="2023-06-01T06:08:01.823" v="1154" actId="20577"/>
        <pc:sldMkLst>
          <pc:docMk/>
          <pc:sldMk cId="0" sldId="324"/>
        </pc:sldMkLst>
        <pc:spChg chg="add mod">
          <ac:chgData name="Sam Fowles" userId="8183a98e633e67d1" providerId="LiveId" clId="{4FDE9A9E-462F-5F42-A173-4A2872114A4B}" dt="2023-06-01T06:08:01.823" v="1154" actId="20577"/>
          <ac:spMkLst>
            <pc:docMk/>
            <pc:sldMk cId="0" sldId="324"/>
            <ac:spMk id="4" creationId="{D3965316-0DDA-1A45-944C-E31FC36CBD90}"/>
          </ac:spMkLst>
        </pc:spChg>
        <pc:spChg chg="mod">
          <ac:chgData name="Sam Fowles" userId="8183a98e633e67d1" providerId="LiveId" clId="{4FDE9A9E-462F-5F42-A173-4A2872114A4B}" dt="2023-06-01T06:07:07.266" v="1109" actId="20577"/>
          <ac:spMkLst>
            <pc:docMk/>
            <pc:sldMk cId="0" sldId="324"/>
            <ac:spMk id="13313" creationId="{0EA66BAA-0928-2828-E553-53FBB7303BEE}"/>
          </ac:spMkLst>
        </pc:spChg>
        <pc:picChg chg="del">
          <ac:chgData name="Sam Fowles" userId="8183a98e633e67d1" providerId="LiveId" clId="{4FDE9A9E-462F-5F42-A173-4A2872114A4B}" dt="2023-06-01T05:58:07.288" v="746" actId="478"/>
          <ac:picMkLst>
            <pc:docMk/>
            <pc:sldMk cId="0" sldId="324"/>
            <ac:picMk id="2" creationId="{E28FB520-A49D-72D9-A878-0259203225E4}"/>
          </ac:picMkLst>
        </pc:picChg>
      </pc:sldChg>
      <pc:sldChg chg="del">
        <pc:chgData name="Sam Fowles" userId="8183a98e633e67d1" providerId="LiveId" clId="{4FDE9A9E-462F-5F42-A173-4A2872114A4B}" dt="2023-06-01T08:25:42.736" v="7746" actId="2696"/>
        <pc:sldMkLst>
          <pc:docMk/>
          <pc:sldMk cId="0" sldId="326"/>
        </pc:sldMkLst>
      </pc:sldChg>
      <pc:sldChg chg="del">
        <pc:chgData name="Sam Fowles" userId="8183a98e633e67d1" providerId="LiveId" clId="{4FDE9A9E-462F-5F42-A173-4A2872114A4B}" dt="2023-06-01T08:25:44.013" v="7747" actId="2696"/>
        <pc:sldMkLst>
          <pc:docMk/>
          <pc:sldMk cId="0" sldId="327"/>
        </pc:sldMkLst>
      </pc:sldChg>
      <pc:sldChg chg="del">
        <pc:chgData name="Sam Fowles" userId="8183a98e633e67d1" providerId="LiveId" clId="{4FDE9A9E-462F-5F42-A173-4A2872114A4B}" dt="2023-06-01T06:06:29.647" v="1094" actId="2696"/>
        <pc:sldMkLst>
          <pc:docMk/>
          <pc:sldMk cId="0" sldId="329"/>
        </pc:sldMkLst>
      </pc:sldChg>
      <pc:sldChg chg="del">
        <pc:chgData name="Sam Fowles" userId="8183a98e633e67d1" providerId="LiveId" clId="{4FDE9A9E-462F-5F42-A173-4A2872114A4B}" dt="2023-06-01T06:09:45.147" v="1264" actId="2696"/>
        <pc:sldMkLst>
          <pc:docMk/>
          <pc:sldMk cId="0" sldId="330"/>
        </pc:sldMkLst>
      </pc:sldChg>
      <pc:sldChg chg="addSp delSp modSp delAnim">
        <pc:chgData name="Sam Fowles" userId="8183a98e633e67d1" providerId="LiveId" clId="{4FDE9A9E-462F-5F42-A173-4A2872114A4B}" dt="2023-06-01T06:06:09.647" v="1092" actId="20577"/>
        <pc:sldMkLst>
          <pc:docMk/>
          <pc:sldMk cId="0" sldId="331"/>
        </pc:sldMkLst>
        <pc:spChg chg="add mod">
          <ac:chgData name="Sam Fowles" userId="8183a98e633e67d1" providerId="LiveId" clId="{4FDE9A9E-462F-5F42-A173-4A2872114A4B}" dt="2023-06-01T06:04:23.527" v="1011" actId="20577"/>
          <ac:spMkLst>
            <pc:docMk/>
            <pc:sldMk cId="0" sldId="331"/>
            <ac:spMk id="4" creationId="{5EF44FB6-7B12-4B4A-AED7-40900BD34B72}"/>
          </ac:spMkLst>
        </pc:spChg>
        <pc:spChg chg="mod">
          <ac:chgData name="Sam Fowles" userId="8183a98e633e67d1" providerId="LiveId" clId="{4FDE9A9E-462F-5F42-A173-4A2872114A4B}" dt="2023-06-01T06:06:09.647" v="1092" actId="20577"/>
          <ac:spMkLst>
            <pc:docMk/>
            <pc:sldMk cId="0" sldId="331"/>
            <ac:spMk id="15361" creationId="{6ACB8F5C-7426-D5ED-42E3-38DD6130FFE9}"/>
          </ac:spMkLst>
        </pc:spChg>
        <pc:picChg chg="del">
          <ac:chgData name="Sam Fowles" userId="8183a98e633e67d1" providerId="LiveId" clId="{4FDE9A9E-462F-5F42-A173-4A2872114A4B}" dt="2023-06-01T06:01:35.607" v="978" actId="478"/>
          <ac:picMkLst>
            <pc:docMk/>
            <pc:sldMk cId="0" sldId="331"/>
            <ac:picMk id="2" creationId="{98359889-248A-8D97-A09B-DAED0B894C59}"/>
          </ac:picMkLst>
        </pc:picChg>
      </pc:sldChg>
      <pc:sldChg chg="del">
        <pc:chgData name="Sam Fowles" userId="8183a98e633e67d1" providerId="LiveId" clId="{4FDE9A9E-462F-5F42-A173-4A2872114A4B}" dt="2023-06-01T06:14:11.121" v="1620" actId="2696"/>
        <pc:sldMkLst>
          <pc:docMk/>
          <pc:sldMk cId="0" sldId="332"/>
        </pc:sldMkLst>
      </pc:sldChg>
      <pc:sldChg chg="addSp delSp modSp delAnim">
        <pc:chgData name="Sam Fowles" userId="8183a98e633e67d1" providerId="LiveId" clId="{4FDE9A9E-462F-5F42-A173-4A2872114A4B}" dt="2023-06-01T07:32:01.198" v="3956" actId="20577"/>
        <pc:sldMkLst>
          <pc:docMk/>
          <pc:sldMk cId="0" sldId="333"/>
        </pc:sldMkLst>
        <pc:spChg chg="add mod">
          <ac:chgData name="Sam Fowles" userId="8183a98e633e67d1" providerId="LiveId" clId="{4FDE9A9E-462F-5F42-A173-4A2872114A4B}" dt="2023-06-01T07:32:01.198" v="3956" actId="20577"/>
          <ac:spMkLst>
            <pc:docMk/>
            <pc:sldMk cId="0" sldId="333"/>
            <ac:spMk id="4" creationId="{2FAD8CF7-B5BA-AB40-90EE-20E0F707A2EE}"/>
          </ac:spMkLst>
        </pc:spChg>
        <pc:spChg chg="mod">
          <ac:chgData name="Sam Fowles" userId="8183a98e633e67d1" providerId="LiveId" clId="{4FDE9A9E-462F-5F42-A173-4A2872114A4B}" dt="2023-06-01T07:25:41.405" v="3616" actId="20577"/>
          <ac:spMkLst>
            <pc:docMk/>
            <pc:sldMk cId="0" sldId="333"/>
            <ac:spMk id="31745" creationId="{C8CF11D4-C1E9-724D-3032-1D832B10941A}"/>
          </ac:spMkLst>
        </pc:spChg>
        <pc:picChg chg="del">
          <ac:chgData name="Sam Fowles" userId="8183a98e633e67d1" providerId="LiveId" clId="{4FDE9A9E-462F-5F42-A173-4A2872114A4B}" dt="2023-06-01T07:25:51.400" v="3617" actId="478"/>
          <ac:picMkLst>
            <pc:docMk/>
            <pc:sldMk cId="0" sldId="333"/>
            <ac:picMk id="2" creationId="{62B66F7B-DBE1-851A-17CB-58EA5F09C35D}"/>
          </ac:picMkLst>
        </pc:picChg>
      </pc:sldChg>
      <pc:sldChg chg="del">
        <pc:chgData name="Sam Fowles" userId="8183a98e633e67d1" providerId="LiveId" clId="{4FDE9A9E-462F-5F42-A173-4A2872114A4B}" dt="2023-06-01T08:02:57.437" v="5873" actId="2696"/>
        <pc:sldMkLst>
          <pc:docMk/>
          <pc:sldMk cId="0" sldId="334"/>
        </pc:sldMkLst>
      </pc:sldChg>
      <pc:sldChg chg="del">
        <pc:chgData name="Sam Fowles" userId="8183a98e633e67d1" providerId="LiveId" clId="{4FDE9A9E-462F-5F42-A173-4A2872114A4B}" dt="2023-06-01T08:02:59.338" v="5874" actId="2696"/>
        <pc:sldMkLst>
          <pc:docMk/>
          <pc:sldMk cId="0" sldId="335"/>
        </pc:sldMkLst>
      </pc:sldChg>
      <pc:sldChg chg="del">
        <pc:chgData name="Sam Fowles" userId="8183a98e633e67d1" providerId="LiveId" clId="{4FDE9A9E-462F-5F42-A173-4A2872114A4B}" dt="2023-06-01T08:03:00.814" v="5875" actId="2696"/>
        <pc:sldMkLst>
          <pc:docMk/>
          <pc:sldMk cId="0" sldId="336"/>
        </pc:sldMkLst>
      </pc:sldChg>
      <pc:sldChg chg="del">
        <pc:chgData name="Sam Fowles" userId="8183a98e633e67d1" providerId="LiveId" clId="{4FDE9A9E-462F-5F42-A173-4A2872114A4B}" dt="2023-06-01T08:03:02.139" v="5876" actId="2696"/>
        <pc:sldMkLst>
          <pc:docMk/>
          <pc:sldMk cId="0" sldId="337"/>
        </pc:sldMkLst>
      </pc:sldChg>
      <pc:sldChg chg="del">
        <pc:chgData name="Sam Fowles" userId="8183a98e633e67d1" providerId="LiveId" clId="{4FDE9A9E-462F-5F42-A173-4A2872114A4B}" dt="2023-06-01T08:03:03.506" v="5877" actId="2696"/>
        <pc:sldMkLst>
          <pc:docMk/>
          <pc:sldMk cId="0" sldId="338"/>
        </pc:sldMkLst>
      </pc:sldChg>
      <pc:sldChg chg="del">
        <pc:chgData name="Sam Fowles" userId="8183a98e633e67d1" providerId="LiveId" clId="{4FDE9A9E-462F-5F42-A173-4A2872114A4B}" dt="2023-06-01T08:03:04.831" v="5878" actId="2696"/>
        <pc:sldMkLst>
          <pc:docMk/>
          <pc:sldMk cId="0" sldId="339"/>
        </pc:sldMkLst>
      </pc:sldChg>
      <pc:sldChg chg="del">
        <pc:chgData name="Sam Fowles" userId="8183a98e633e67d1" providerId="LiveId" clId="{4FDE9A9E-462F-5F42-A173-4A2872114A4B}" dt="2023-06-01T08:03:06.160" v="5879" actId="2696"/>
        <pc:sldMkLst>
          <pc:docMk/>
          <pc:sldMk cId="0" sldId="340"/>
        </pc:sldMkLst>
      </pc:sldChg>
      <pc:sldChg chg="del">
        <pc:chgData name="Sam Fowles" userId="8183a98e633e67d1" providerId="LiveId" clId="{4FDE9A9E-462F-5F42-A173-4A2872114A4B}" dt="2023-06-01T08:03:07.425" v="5880" actId="2696"/>
        <pc:sldMkLst>
          <pc:docMk/>
          <pc:sldMk cId="0" sldId="341"/>
        </pc:sldMkLst>
      </pc:sldChg>
      <pc:sldChg chg="del">
        <pc:chgData name="Sam Fowles" userId="8183a98e633e67d1" providerId="LiveId" clId="{4FDE9A9E-462F-5F42-A173-4A2872114A4B}" dt="2023-06-01T08:03:08.678" v="5881" actId="2696"/>
        <pc:sldMkLst>
          <pc:docMk/>
          <pc:sldMk cId="0" sldId="342"/>
        </pc:sldMkLst>
      </pc:sldChg>
      <pc:sldChg chg="del">
        <pc:chgData name="Sam Fowles" userId="8183a98e633e67d1" providerId="LiveId" clId="{4FDE9A9E-462F-5F42-A173-4A2872114A4B}" dt="2023-06-01T08:03:09.950" v="5882" actId="2696"/>
        <pc:sldMkLst>
          <pc:docMk/>
          <pc:sldMk cId="0" sldId="343"/>
        </pc:sldMkLst>
      </pc:sldChg>
      <pc:sldChg chg="del">
        <pc:chgData name="Sam Fowles" userId="8183a98e633e67d1" providerId="LiveId" clId="{4FDE9A9E-462F-5F42-A173-4A2872114A4B}" dt="2023-06-01T08:25:46.764" v="7749" actId="2696"/>
        <pc:sldMkLst>
          <pc:docMk/>
          <pc:sldMk cId="0" sldId="364"/>
        </pc:sldMkLst>
      </pc:sldChg>
      <pc:sldChg chg="del">
        <pc:chgData name="Sam Fowles" userId="8183a98e633e67d1" providerId="LiveId" clId="{4FDE9A9E-462F-5F42-A173-4A2872114A4B}" dt="2023-06-01T08:25:45.498" v="7748" actId="2696"/>
        <pc:sldMkLst>
          <pc:docMk/>
          <pc:sldMk cId="0" sldId="583"/>
        </pc:sldMkLst>
      </pc:sldChg>
      <pc:sldChg chg="del">
        <pc:chgData name="Sam Fowles" userId="8183a98e633e67d1" providerId="LiveId" clId="{4FDE9A9E-462F-5F42-A173-4A2872114A4B}" dt="2023-06-01T08:25:48.006" v="7750" actId="2696"/>
        <pc:sldMkLst>
          <pc:docMk/>
          <pc:sldMk cId="0" sldId="584"/>
        </pc:sldMkLst>
      </pc:sldChg>
      <pc:sldChg chg="del">
        <pc:chgData name="Sam Fowles" userId="8183a98e633e67d1" providerId="LiveId" clId="{4FDE9A9E-462F-5F42-A173-4A2872114A4B}" dt="2023-06-01T08:25:51.570" v="7753" actId="2696"/>
        <pc:sldMkLst>
          <pc:docMk/>
          <pc:sldMk cId="0" sldId="585"/>
        </pc:sldMkLst>
      </pc:sldChg>
      <pc:sldChg chg="del">
        <pc:chgData name="Sam Fowles" userId="8183a98e633e67d1" providerId="LiveId" clId="{4FDE9A9E-462F-5F42-A173-4A2872114A4B}" dt="2023-06-01T08:25:55.086" v="7756" actId="2696"/>
        <pc:sldMkLst>
          <pc:docMk/>
          <pc:sldMk cId="0" sldId="586"/>
        </pc:sldMkLst>
      </pc:sldChg>
      <pc:sldChg chg="del">
        <pc:chgData name="Sam Fowles" userId="8183a98e633e67d1" providerId="LiveId" clId="{4FDE9A9E-462F-5F42-A173-4A2872114A4B}" dt="2023-06-01T08:25:49.222" v="7751" actId="2696"/>
        <pc:sldMkLst>
          <pc:docMk/>
          <pc:sldMk cId="0" sldId="587"/>
        </pc:sldMkLst>
      </pc:sldChg>
      <pc:sldChg chg="del">
        <pc:chgData name="Sam Fowles" userId="8183a98e633e67d1" providerId="LiveId" clId="{4FDE9A9E-462F-5F42-A173-4A2872114A4B}" dt="2023-06-01T08:25:53.904" v="7755" actId="2696"/>
        <pc:sldMkLst>
          <pc:docMk/>
          <pc:sldMk cId="0" sldId="588"/>
        </pc:sldMkLst>
      </pc:sldChg>
      <pc:sldChg chg="del">
        <pc:chgData name="Sam Fowles" userId="8183a98e633e67d1" providerId="LiveId" clId="{4FDE9A9E-462F-5F42-A173-4A2872114A4B}" dt="2023-06-01T08:25:50.385" v="7752" actId="2696"/>
        <pc:sldMkLst>
          <pc:docMk/>
          <pc:sldMk cId="0" sldId="600"/>
        </pc:sldMkLst>
      </pc:sldChg>
      <pc:sldChg chg="del">
        <pc:chgData name="Sam Fowles" userId="8183a98e633e67d1" providerId="LiveId" clId="{4FDE9A9E-462F-5F42-A173-4A2872114A4B}" dt="2023-06-01T08:25:52.731" v="7754" actId="2696"/>
        <pc:sldMkLst>
          <pc:docMk/>
          <pc:sldMk cId="0" sldId="601"/>
        </pc:sldMkLst>
      </pc:sldChg>
      <pc:sldChg chg="del">
        <pc:chgData name="Sam Fowles" userId="8183a98e633e67d1" providerId="LiveId" clId="{4FDE9A9E-462F-5F42-A173-4A2872114A4B}" dt="2023-06-01T08:26:00.819" v="7760" actId="2696"/>
        <pc:sldMkLst>
          <pc:docMk/>
          <pc:sldMk cId="0" sldId="604"/>
        </pc:sldMkLst>
      </pc:sldChg>
      <pc:sldChg chg="del">
        <pc:chgData name="Sam Fowles" userId="8183a98e633e67d1" providerId="LiveId" clId="{4FDE9A9E-462F-5F42-A173-4A2872114A4B}" dt="2023-06-01T08:26:02.151" v="7761" actId="2696"/>
        <pc:sldMkLst>
          <pc:docMk/>
          <pc:sldMk cId="0" sldId="605"/>
        </pc:sldMkLst>
      </pc:sldChg>
      <pc:sldChg chg="del">
        <pc:chgData name="Sam Fowles" userId="8183a98e633e67d1" providerId="LiveId" clId="{4FDE9A9E-462F-5F42-A173-4A2872114A4B}" dt="2023-06-01T08:25:56.476" v="7757" actId="2696"/>
        <pc:sldMkLst>
          <pc:docMk/>
          <pc:sldMk cId="0" sldId="606"/>
        </pc:sldMkLst>
      </pc:sldChg>
      <pc:sldChg chg="del">
        <pc:chgData name="Sam Fowles" userId="8183a98e633e67d1" providerId="LiveId" clId="{4FDE9A9E-462F-5F42-A173-4A2872114A4B}" dt="2023-06-01T08:25:59.562" v="7759" actId="2696"/>
        <pc:sldMkLst>
          <pc:docMk/>
          <pc:sldMk cId="0" sldId="607"/>
        </pc:sldMkLst>
      </pc:sldChg>
      <pc:sldChg chg="del">
        <pc:chgData name="Sam Fowles" userId="8183a98e633e67d1" providerId="LiveId" clId="{4FDE9A9E-462F-5F42-A173-4A2872114A4B}" dt="2023-06-01T08:26:04.562" v="7763" actId="2696"/>
        <pc:sldMkLst>
          <pc:docMk/>
          <pc:sldMk cId="0" sldId="608"/>
        </pc:sldMkLst>
      </pc:sldChg>
      <pc:sldChg chg="del">
        <pc:chgData name="Sam Fowles" userId="8183a98e633e67d1" providerId="LiveId" clId="{4FDE9A9E-462F-5F42-A173-4A2872114A4B}" dt="2023-06-01T08:26:05.678" v="7764" actId="2696"/>
        <pc:sldMkLst>
          <pc:docMk/>
          <pc:sldMk cId="0" sldId="610"/>
        </pc:sldMkLst>
      </pc:sldChg>
      <pc:sldChg chg="modSp">
        <pc:chgData name="Sam Fowles" userId="8183a98e633e67d1" providerId="LiveId" clId="{4FDE9A9E-462F-5F42-A173-4A2872114A4B}" dt="2023-06-01T05:54:53.522" v="680" actId="20577"/>
        <pc:sldMkLst>
          <pc:docMk/>
          <pc:sldMk cId="0" sldId="653"/>
        </pc:sldMkLst>
        <pc:spChg chg="mod">
          <ac:chgData name="Sam Fowles" userId="8183a98e633e67d1" providerId="LiveId" clId="{4FDE9A9E-462F-5F42-A173-4A2872114A4B}" dt="2023-06-01T05:54:53.522" v="680" actId="20577"/>
          <ac:spMkLst>
            <pc:docMk/>
            <pc:sldMk cId="0" sldId="653"/>
            <ac:spMk id="10241" creationId="{ECC2C61C-06AC-92CA-0D14-113145838087}"/>
          </ac:spMkLst>
        </pc:spChg>
      </pc:sldChg>
      <pc:sldChg chg="modSp">
        <pc:chgData name="Sam Fowles" userId="8183a98e633e67d1" providerId="LiveId" clId="{4FDE9A9E-462F-5F42-A173-4A2872114A4B}" dt="2023-06-01T07:25:21.024" v="3575" actId="20577"/>
        <pc:sldMkLst>
          <pc:docMk/>
          <pc:sldMk cId="0" sldId="654"/>
        </pc:sldMkLst>
        <pc:spChg chg="mod">
          <ac:chgData name="Sam Fowles" userId="8183a98e633e67d1" providerId="LiveId" clId="{4FDE9A9E-462F-5F42-A173-4A2872114A4B}" dt="2023-06-01T07:25:21.024" v="3575" actId="20577"/>
          <ac:spMkLst>
            <pc:docMk/>
            <pc:sldMk cId="0" sldId="654"/>
            <ac:spMk id="30721" creationId="{63BB333D-FA6D-9786-17E5-2C5E3440F296}"/>
          </ac:spMkLst>
        </pc:spChg>
      </pc:sldChg>
      <pc:sldChg chg="modSp">
        <pc:chgData name="Sam Fowles" userId="8183a98e633e67d1" providerId="LiveId" clId="{4FDE9A9E-462F-5F42-A173-4A2872114A4B}" dt="2023-06-01T08:03:22.551" v="5914" actId="20577"/>
        <pc:sldMkLst>
          <pc:docMk/>
          <pc:sldMk cId="0" sldId="655"/>
        </pc:sldMkLst>
        <pc:spChg chg="mod">
          <ac:chgData name="Sam Fowles" userId="8183a98e633e67d1" providerId="LiveId" clId="{4FDE9A9E-462F-5F42-A173-4A2872114A4B}" dt="2023-06-01T08:03:22.551" v="5914" actId="20577"/>
          <ac:spMkLst>
            <pc:docMk/>
            <pc:sldMk cId="0" sldId="655"/>
            <ac:spMk id="54273" creationId="{677D78B9-87C0-9779-7244-B9B06CA5C4E7}"/>
          </ac:spMkLst>
        </pc:spChg>
      </pc:sldChg>
      <pc:sldChg chg="addSp delSp modSp delAnim">
        <pc:chgData name="Sam Fowles" userId="8183a98e633e67d1" providerId="LiveId" clId="{4FDE9A9E-462F-5F42-A173-4A2872114A4B}" dt="2023-06-01T08:06:43.589" v="6257" actId="20577"/>
        <pc:sldMkLst>
          <pc:docMk/>
          <pc:sldMk cId="0" sldId="656"/>
        </pc:sldMkLst>
        <pc:spChg chg="add mod">
          <ac:chgData name="Sam Fowles" userId="8183a98e633e67d1" providerId="LiveId" clId="{4FDE9A9E-462F-5F42-A173-4A2872114A4B}" dt="2023-06-01T08:06:43.589" v="6257" actId="20577"/>
          <ac:spMkLst>
            <pc:docMk/>
            <pc:sldMk cId="0" sldId="656"/>
            <ac:spMk id="4" creationId="{3303EE96-6EFE-284F-85FD-EC0F948969AD}"/>
          </ac:spMkLst>
        </pc:spChg>
        <pc:spChg chg="mod">
          <ac:chgData name="Sam Fowles" userId="8183a98e633e67d1" providerId="LiveId" clId="{4FDE9A9E-462F-5F42-A173-4A2872114A4B}" dt="2023-06-01T08:03:33.609" v="5935" actId="20577"/>
          <ac:spMkLst>
            <pc:docMk/>
            <pc:sldMk cId="0" sldId="656"/>
            <ac:spMk id="55297" creationId="{82A668F1-4D4B-DEDE-6308-C3545D402F8A}"/>
          </ac:spMkLst>
        </pc:spChg>
        <pc:picChg chg="del">
          <ac:chgData name="Sam Fowles" userId="8183a98e633e67d1" providerId="LiveId" clId="{4FDE9A9E-462F-5F42-A173-4A2872114A4B}" dt="2023-06-01T08:03:43.358" v="5936" actId="478"/>
          <ac:picMkLst>
            <pc:docMk/>
            <pc:sldMk cId="0" sldId="656"/>
            <ac:picMk id="2" creationId="{DA4CE16B-87C3-5A05-0913-0A070DE528D4}"/>
          </ac:picMkLst>
        </pc:picChg>
      </pc:sldChg>
      <pc:sldChg chg="del">
        <pc:chgData name="Sam Fowles" userId="8183a98e633e67d1" providerId="LiveId" clId="{4FDE9A9E-462F-5F42-A173-4A2872114A4B}" dt="2023-06-01T08:25:19.427" v="7737" actId="2696"/>
        <pc:sldMkLst>
          <pc:docMk/>
          <pc:sldMk cId="0" sldId="658"/>
        </pc:sldMkLst>
      </pc:sldChg>
      <pc:sldChg chg="del">
        <pc:chgData name="Sam Fowles" userId="8183a98e633e67d1" providerId="LiveId" clId="{4FDE9A9E-462F-5F42-A173-4A2872114A4B}" dt="2023-06-01T08:25:33.643" v="7739" actId="2696"/>
        <pc:sldMkLst>
          <pc:docMk/>
          <pc:sldMk cId="0" sldId="659"/>
        </pc:sldMkLst>
      </pc:sldChg>
      <pc:sldChg chg="del">
        <pc:chgData name="Sam Fowles" userId="8183a98e633e67d1" providerId="LiveId" clId="{4FDE9A9E-462F-5F42-A173-4A2872114A4B}" dt="2023-06-01T08:25:21.036" v="7738" actId="2696"/>
        <pc:sldMkLst>
          <pc:docMk/>
          <pc:sldMk cId="0" sldId="660"/>
        </pc:sldMkLst>
      </pc:sldChg>
      <pc:sldChg chg="del">
        <pc:chgData name="Sam Fowles" userId="8183a98e633e67d1" providerId="LiveId" clId="{4FDE9A9E-462F-5F42-A173-4A2872114A4B}" dt="2023-06-01T08:25:35.202" v="7740" actId="2696"/>
        <pc:sldMkLst>
          <pc:docMk/>
          <pc:sldMk cId="0" sldId="661"/>
        </pc:sldMkLst>
      </pc:sldChg>
      <pc:sldChg chg="del">
        <pc:chgData name="Sam Fowles" userId="8183a98e633e67d1" providerId="LiveId" clId="{4FDE9A9E-462F-5F42-A173-4A2872114A4B}" dt="2023-06-01T08:25:37.843" v="7742" actId="2696"/>
        <pc:sldMkLst>
          <pc:docMk/>
          <pc:sldMk cId="0" sldId="663"/>
        </pc:sldMkLst>
      </pc:sldChg>
      <pc:sldChg chg="del">
        <pc:chgData name="Sam Fowles" userId="8183a98e633e67d1" providerId="LiveId" clId="{4FDE9A9E-462F-5F42-A173-4A2872114A4B}" dt="2023-06-01T08:26:03.354" v="7762" actId="2696"/>
        <pc:sldMkLst>
          <pc:docMk/>
          <pc:sldMk cId="0" sldId="664"/>
        </pc:sldMkLst>
      </pc:sldChg>
      <pc:sldChg chg="del">
        <pc:chgData name="Sam Fowles" userId="8183a98e633e67d1" providerId="LiveId" clId="{4FDE9A9E-462F-5F42-A173-4A2872114A4B}" dt="2023-06-01T08:25:57.919" v="7758" actId="2696"/>
        <pc:sldMkLst>
          <pc:docMk/>
          <pc:sldMk cId="0" sldId="666"/>
        </pc:sldMkLst>
      </pc:sldChg>
      <pc:sldChg chg="del">
        <pc:chgData name="Sam Fowles" userId="8183a98e633e67d1" providerId="LiveId" clId="{4FDE9A9E-462F-5F42-A173-4A2872114A4B}" dt="2023-06-01T08:26:08.764" v="7765" actId="2696"/>
        <pc:sldMkLst>
          <pc:docMk/>
          <pc:sldMk cId="0" sldId="667"/>
        </pc:sldMkLst>
      </pc:sldChg>
      <pc:sldChg chg="del">
        <pc:chgData name="Sam Fowles" userId="8183a98e633e67d1" providerId="LiveId" clId="{4FDE9A9E-462F-5F42-A173-4A2872114A4B}" dt="2023-06-01T08:26:10" v="7766" actId="2696"/>
        <pc:sldMkLst>
          <pc:docMk/>
          <pc:sldMk cId="0" sldId="669"/>
        </pc:sldMkLst>
      </pc:sldChg>
      <pc:sldChg chg="del">
        <pc:chgData name="Sam Fowles" userId="8183a98e633e67d1" providerId="LiveId" clId="{4FDE9A9E-462F-5F42-A173-4A2872114A4B}" dt="2023-06-01T08:26:11.081" v="7767" actId="2696"/>
        <pc:sldMkLst>
          <pc:docMk/>
          <pc:sldMk cId="0" sldId="670"/>
        </pc:sldMkLst>
      </pc:sldChg>
      <pc:sldChg chg="del">
        <pc:chgData name="Sam Fowles" userId="8183a98e633e67d1" providerId="LiveId" clId="{4FDE9A9E-462F-5F42-A173-4A2872114A4B}" dt="2023-06-01T08:26:12.264" v="7768" actId="2696"/>
        <pc:sldMkLst>
          <pc:docMk/>
          <pc:sldMk cId="0" sldId="671"/>
        </pc:sldMkLst>
      </pc:sldChg>
      <pc:sldChg chg="del">
        <pc:chgData name="Sam Fowles" userId="8183a98e633e67d1" providerId="LiveId" clId="{4FDE9A9E-462F-5F42-A173-4A2872114A4B}" dt="2023-06-01T08:25:41.455" v="7745" actId="2696"/>
        <pc:sldMkLst>
          <pc:docMk/>
          <pc:sldMk cId="0" sldId="672"/>
        </pc:sldMkLst>
      </pc:sldChg>
      <pc:sldChg chg="modSp">
        <pc:chgData name="Sam Fowles" userId="8183a98e633e67d1" providerId="LiveId" clId="{4FDE9A9E-462F-5F42-A173-4A2872114A4B}" dt="2023-06-01T06:14:52.754" v="1672" actId="20577"/>
        <pc:sldMkLst>
          <pc:docMk/>
          <pc:sldMk cId="0" sldId="673"/>
        </pc:sldMkLst>
        <pc:spChg chg="mod">
          <ac:chgData name="Sam Fowles" userId="8183a98e633e67d1" providerId="LiveId" clId="{4FDE9A9E-462F-5F42-A173-4A2872114A4B}" dt="2023-06-01T06:14:52.754" v="1672" actId="20577"/>
          <ac:spMkLst>
            <pc:docMk/>
            <pc:sldMk cId="0" sldId="673"/>
            <ac:spMk id="23553" creationId="{F4EA7468-4B4C-E692-5CFC-F460453CBA54}"/>
          </ac:spMkLst>
        </pc:spChg>
      </pc:sldChg>
      <pc:sldChg chg="addSp delSp modSp delAnim">
        <pc:chgData name="Sam Fowles" userId="8183a98e633e67d1" providerId="LiveId" clId="{4FDE9A9E-462F-5F42-A173-4A2872114A4B}" dt="2023-06-01T07:01:43.797" v="1990" actId="20577"/>
        <pc:sldMkLst>
          <pc:docMk/>
          <pc:sldMk cId="0" sldId="674"/>
        </pc:sldMkLst>
        <pc:spChg chg="add mod">
          <ac:chgData name="Sam Fowles" userId="8183a98e633e67d1" providerId="LiveId" clId="{4FDE9A9E-462F-5F42-A173-4A2872114A4B}" dt="2023-06-01T07:01:43.797" v="1990" actId="20577"/>
          <ac:spMkLst>
            <pc:docMk/>
            <pc:sldMk cId="0" sldId="674"/>
            <ac:spMk id="4" creationId="{4511918F-6D56-FB47-942C-5E581A80EFE7}"/>
          </ac:spMkLst>
        </pc:spChg>
        <pc:spChg chg="mod">
          <ac:chgData name="Sam Fowles" userId="8183a98e633e67d1" providerId="LiveId" clId="{4FDE9A9E-462F-5F42-A173-4A2872114A4B}" dt="2023-06-01T06:15:15.297" v="1726" actId="20577"/>
          <ac:spMkLst>
            <pc:docMk/>
            <pc:sldMk cId="0" sldId="674"/>
            <ac:spMk id="24577" creationId="{89604697-9EA7-B1E9-162D-DEE0B6ABA3E9}"/>
          </ac:spMkLst>
        </pc:spChg>
        <pc:picChg chg="del">
          <ac:chgData name="Sam Fowles" userId="8183a98e633e67d1" providerId="LiveId" clId="{4FDE9A9E-462F-5F42-A173-4A2872114A4B}" dt="2023-06-01T06:46:27.869" v="1727" actId="478"/>
          <ac:picMkLst>
            <pc:docMk/>
            <pc:sldMk cId="0" sldId="674"/>
            <ac:picMk id="2" creationId="{6CE3CE79-D77B-1A58-48A5-9136029280D3}"/>
          </ac:picMkLst>
        </pc:picChg>
      </pc:sldChg>
      <pc:sldChg chg="del">
        <pc:chgData name="Sam Fowles" userId="8183a98e633e67d1" providerId="LiveId" clId="{4FDE9A9E-462F-5F42-A173-4A2872114A4B}" dt="2023-06-01T07:02:00.901" v="1992" actId="2696"/>
        <pc:sldMkLst>
          <pc:docMk/>
          <pc:sldMk cId="0" sldId="675"/>
        </pc:sldMkLst>
      </pc:sldChg>
      <pc:sldChg chg="del">
        <pc:chgData name="Sam Fowles" userId="8183a98e633e67d1" providerId="LiveId" clId="{4FDE9A9E-462F-5F42-A173-4A2872114A4B}" dt="2023-06-01T07:25:07.439" v="3536" actId="2696"/>
        <pc:sldMkLst>
          <pc:docMk/>
          <pc:sldMk cId="0" sldId="676"/>
        </pc:sldMkLst>
      </pc:sldChg>
      <pc:sldChg chg="del">
        <pc:chgData name="Sam Fowles" userId="8183a98e633e67d1" providerId="LiveId" clId="{4FDE9A9E-462F-5F42-A173-4A2872114A4B}" dt="2023-06-01T08:26:14.173" v="7769" actId="2696"/>
        <pc:sldMkLst>
          <pc:docMk/>
          <pc:sldMk cId="0" sldId="677"/>
        </pc:sldMkLst>
      </pc:sldChg>
      <pc:sldChg chg="del">
        <pc:chgData name="Sam Fowles" userId="8183a98e633e67d1" providerId="LiveId" clId="{4FDE9A9E-462F-5F42-A173-4A2872114A4B}" dt="2023-06-01T08:26:15.385" v="7770" actId="2696"/>
        <pc:sldMkLst>
          <pc:docMk/>
          <pc:sldMk cId="0" sldId="678"/>
        </pc:sldMkLst>
      </pc:sldChg>
      <pc:sldChg chg="del">
        <pc:chgData name="Sam Fowles" userId="8183a98e633e67d1" providerId="LiveId" clId="{4FDE9A9E-462F-5F42-A173-4A2872114A4B}" dt="2023-06-01T08:26:16.581" v="7771" actId="2696"/>
        <pc:sldMkLst>
          <pc:docMk/>
          <pc:sldMk cId="0" sldId="679"/>
        </pc:sldMkLst>
      </pc:sldChg>
      <pc:sldChg chg="del">
        <pc:chgData name="Sam Fowles" userId="8183a98e633e67d1" providerId="LiveId" clId="{4FDE9A9E-462F-5F42-A173-4A2872114A4B}" dt="2023-06-01T08:26:17.913" v="7772" actId="2696"/>
        <pc:sldMkLst>
          <pc:docMk/>
          <pc:sldMk cId="0" sldId="680"/>
        </pc:sldMkLst>
      </pc:sldChg>
      <pc:sldChg chg="del">
        <pc:chgData name="Sam Fowles" userId="8183a98e633e67d1" providerId="LiveId" clId="{4FDE9A9E-462F-5F42-A173-4A2872114A4B}" dt="2023-06-01T08:26:19.148" v="7773" actId="2696"/>
        <pc:sldMkLst>
          <pc:docMk/>
          <pc:sldMk cId="0" sldId="681"/>
        </pc:sldMkLst>
      </pc:sldChg>
      <pc:sldChg chg="del">
        <pc:chgData name="Sam Fowles" userId="8183a98e633e67d1" providerId="LiveId" clId="{4FDE9A9E-462F-5F42-A173-4A2872114A4B}" dt="2023-06-01T08:26:20.438" v="7774" actId="2696"/>
        <pc:sldMkLst>
          <pc:docMk/>
          <pc:sldMk cId="0" sldId="682"/>
        </pc:sldMkLst>
      </pc:sldChg>
      <pc:sldChg chg="del">
        <pc:chgData name="Sam Fowles" userId="8183a98e633e67d1" providerId="LiveId" clId="{4FDE9A9E-462F-5F42-A173-4A2872114A4B}" dt="2023-06-01T08:26:21.856" v="7775" actId="2696"/>
        <pc:sldMkLst>
          <pc:docMk/>
          <pc:sldMk cId="0" sldId="683"/>
        </pc:sldMkLst>
      </pc:sldChg>
      <pc:sldChg chg="del">
        <pc:chgData name="Sam Fowles" userId="8183a98e633e67d1" providerId="LiveId" clId="{4FDE9A9E-462F-5F42-A173-4A2872114A4B}" dt="2023-06-01T08:26:23.162" v="7776" actId="2696"/>
        <pc:sldMkLst>
          <pc:docMk/>
          <pc:sldMk cId="0" sldId="684"/>
        </pc:sldMkLst>
      </pc:sldChg>
      <pc:sldChg chg="addSp delSp modSp add">
        <pc:chgData name="Sam Fowles" userId="8183a98e633e67d1" providerId="LiveId" clId="{4FDE9A9E-462F-5F42-A173-4A2872114A4B}" dt="2023-06-01T06:09:15.396" v="1262" actId="20577"/>
        <pc:sldMkLst>
          <pc:docMk/>
          <pc:sldMk cId="2375643984" sldId="685"/>
        </pc:sldMkLst>
        <pc:spChg chg="add mod">
          <ac:chgData name="Sam Fowles" userId="8183a98e633e67d1" providerId="LiveId" clId="{4FDE9A9E-462F-5F42-A173-4A2872114A4B}" dt="2023-06-01T06:09:15.396" v="1262" actId="20577"/>
          <ac:spMkLst>
            <pc:docMk/>
            <pc:sldMk cId="2375643984" sldId="685"/>
            <ac:spMk id="3" creationId="{BC502EF8-BF48-2F49-A8D8-C21E121A87B6}"/>
          </ac:spMkLst>
        </pc:spChg>
        <pc:spChg chg="del">
          <ac:chgData name="Sam Fowles" userId="8183a98e633e67d1" providerId="LiveId" clId="{4FDE9A9E-462F-5F42-A173-4A2872114A4B}" dt="2023-06-01T06:06:35.675" v="1095" actId="478"/>
          <ac:spMkLst>
            <pc:docMk/>
            <pc:sldMk cId="2375643984" sldId="685"/>
            <ac:spMk id="4" creationId="{5EF44FB6-7B12-4B4A-AED7-40900BD34B72}"/>
          </ac:spMkLst>
        </pc:spChg>
      </pc:sldChg>
      <pc:sldChg chg="addSp delSp modSp add">
        <pc:chgData name="Sam Fowles" userId="8183a98e633e67d1" providerId="LiveId" clId="{4FDE9A9E-462F-5F42-A173-4A2872114A4B}" dt="2023-06-01T06:11:35.577" v="1416" actId="20577"/>
        <pc:sldMkLst>
          <pc:docMk/>
          <pc:sldMk cId="2830345593" sldId="686"/>
        </pc:sldMkLst>
        <pc:spChg chg="add mod">
          <ac:chgData name="Sam Fowles" userId="8183a98e633e67d1" providerId="LiveId" clId="{4FDE9A9E-462F-5F42-A173-4A2872114A4B}" dt="2023-06-01T06:11:35.577" v="1416" actId="20577"/>
          <ac:spMkLst>
            <pc:docMk/>
            <pc:sldMk cId="2830345593" sldId="686"/>
            <ac:spMk id="3" creationId="{13136A21-1F80-454D-A468-2BDDACD26AC3}"/>
          </ac:spMkLst>
        </pc:spChg>
        <pc:spChg chg="del">
          <ac:chgData name="Sam Fowles" userId="8183a98e633e67d1" providerId="LiveId" clId="{4FDE9A9E-462F-5F42-A173-4A2872114A4B}" dt="2023-06-01T06:09:50.822" v="1265" actId="478"/>
          <ac:spMkLst>
            <pc:docMk/>
            <pc:sldMk cId="2830345593" sldId="686"/>
            <ac:spMk id="4" creationId="{5EF44FB6-7B12-4B4A-AED7-40900BD34B72}"/>
          </ac:spMkLst>
        </pc:spChg>
      </pc:sldChg>
      <pc:sldChg chg="addSp delSp modSp add">
        <pc:chgData name="Sam Fowles" userId="8183a98e633e67d1" providerId="LiveId" clId="{4FDE9A9E-462F-5F42-A173-4A2872114A4B}" dt="2023-06-01T06:13:53.981" v="1619" actId="20577"/>
        <pc:sldMkLst>
          <pc:docMk/>
          <pc:sldMk cId="1571129903" sldId="687"/>
        </pc:sldMkLst>
        <pc:spChg chg="add mod">
          <ac:chgData name="Sam Fowles" userId="8183a98e633e67d1" providerId="LiveId" clId="{4FDE9A9E-462F-5F42-A173-4A2872114A4B}" dt="2023-06-01T06:13:53.981" v="1619" actId="20577"/>
          <ac:spMkLst>
            <pc:docMk/>
            <pc:sldMk cId="1571129903" sldId="687"/>
            <ac:spMk id="3" creationId="{B6791057-F31E-B34F-A1B0-A8F101528318}"/>
          </ac:spMkLst>
        </pc:spChg>
        <pc:spChg chg="del">
          <ac:chgData name="Sam Fowles" userId="8183a98e633e67d1" providerId="LiveId" clId="{4FDE9A9E-462F-5F42-A173-4A2872114A4B}" dt="2023-06-01T06:12:13.265" v="1418" actId="478"/>
          <ac:spMkLst>
            <pc:docMk/>
            <pc:sldMk cId="1571129903" sldId="687"/>
            <ac:spMk id="4" creationId="{5EF44FB6-7B12-4B4A-AED7-40900BD34B72}"/>
          </ac:spMkLst>
        </pc:spChg>
      </pc:sldChg>
      <pc:sldChg chg="modSp add">
        <pc:chgData name="Sam Fowles" userId="8183a98e633e67d1" providerId="LiveId" clId="{4FDE9A9E-462F-5F42-A173-4A2872114A4B}" dt="2023-06-01T07:04:45.777" v="2320" actId="20577"/>
        <pc:sldMkLst>
          <pc:docMk/>
          <pc:sldMk cId="459413543" sldId="688"/>
        </pc:sldMkLst>
        <pc:spChg chg="mod">
          <ac:chgData name="Sam Fowles" userId="8183a98e633e67d1" providerId="LiveId" clId="{4FDE9A9E-462F-5F42-A173-4A2872114A4B}" dt="2023-06-01T07:04:45.777" v="2320" actId="20577"/>
          <ac:spMkLst>
            <pc:docMk/>
            <pc:sldMk cId="459413543" sldId="688"/>
            <ac:spMk id="4" creationId="{4511918F-6D56-FB47-942C-5E581A80EFE7}"/>
          </ac:spMkLst>
        </pc:spChg>
      </pc:sldChg>
      <pc:sldChg chg="modSp add">
        <pc:chgData name="Sam Fowles" userId="8183a98e633e67d1" providerId="LiveId" clId="{4FDE9A9E-462F-5F42-A173-4A2872114A4B}" dt="2023-06-01T07:06:41.526" v="2591" actId="20577"/>
        <pc:sldMkLst>
          <pc:docMk/>
          <pc:sldMk cId="2633856712" sldId="689"/>
        </pc:sldMkLst>
        <pc:spChg chg="mod">
          <ac:chgData name="Sam Fowles" userId="8183a98e633e67d1" providerId="LiveId" clId="{4FDE9A9E-462F-5F42-A173-4A2872114A4B}" dt="2023-06-01T07:06:41.526" v="2591" actId="20577"/>
          <ac:spMkLst>
            <pc:docMk/>
            <pc:sldMk cId="2633856712" sldId="689"/>
            <ac:spMk id="4" creationId="{4511918F-6D56-FB47-942C-5E581A80EFE7}"/>
          </ac:spMkLst>
        </pc:spChg>
      </pc:sldChg>
      <pc:sldChg chg="modSp add">
        <pc:chgData name="Sam Fowles" userId="8183a98e633e67d1" providerId="LiveId" clId="{4FDE9A9E-462F-5F42-A173-4A2872114A4B}" dt="2023-06-01T07:09:58.374" v="2933" actId="20577"/>
        <pc:sldMkLst>
          <pc:docMk/>
          <pc:sldMk cId="2568135584" sldId="690"/>
        </pc:sldMkLst>
        <pc:spChg chg="mod">
          <ac:chgData name="Sam Fowles" userId="8183a98e633e67d1" providerId="LiveId" clId="{4FDE9A9E-462F-5F42-A173-4A2872114A4B}" dt="2023-06-01T07:09:58.374" v="2933" actId="20577"/>
          <ac:spMkLst>
            <pc:docMk/>
            <pc:sldMk cId="2568135584" sldId="690"/>
            <ac:spMk id="4" creationId="{4511918F-6D56-FB47-942C-5E581A80EFE7}"/>
          </ac:spMkLst>
        </pc:spChg>
      </pc:sldChg>
      <pc:sldChg chg="modSp add">
        <pc:chgData name="Sam Fowles" userId="8183a98e633e67d1" providerId="LiveId" clId="{4FDE9A9E-462F-5F42-A173-4A2872114A4B}" dt="2023-06-01T07:24:47.676" v="3535" actId="20577"/>
        <pc:sldMkLst>
          <pc:docMk/>
          <pc:sldMk cId="2584683938" sldId="691"/>
        </pc:sldMkLst>
        <pc:spChg chg="mod">
          <ac:chgData name="Sam Fowles" userId="8183a98e633e67d1" providerId="LiveId" clId="{4FDE9A9E-462F-5F42-A173-4A2872114A4B}" dt="2023-06-01T07:24:47.676" v="3535" actId="20577"/>
          <ac:spMkLst>
            <pc:docMk/>
            <pc:sldMk cId="2584683938" sldId="691"/>
            <ac:spMk id="4" creationId="{4511918F-6D56-FB47-942C-5E581A80EFE7}"/>
          </ac:spMkLst>
        </pc:spChg>
      </pc:sldChg>
      <pc:sldChg chg="add del">
        <pc:chgData name="Sam Fowles" userId="8183a98e633e67d1" providerId="LiveId" clId="{4FDE9A9E-462F-5F42-A173-4A2872114A4B}" dt="2023-06-01T07:58:24.358" v="5445" actId="2696"/>
        <pc:sldMkLst>
          <pc:docMk/>
          <pc:sldMk cId="1754759178" sldId="692"/>
        </pc:sldMkLst>
      </pc:sldChg>
      <pc:sldChg chg="modSp add">
        <pc:chgData name="Sam Fowles" userId="8183a98e633e67d1" providerId="LiveId" clId="{4FDE9A9E-462F-5F42-A173-4A2872114A4B}" dt="2023-06-01T07:58:16.293" v="5444" actId="20577"/>
        <pc:sldMkLst>
          <pc:docMk/>
          <pc:sldMk cId="1090038581" sldId="693"/>
        </pc:sldMkLst>
        <pc:spChg chg="mod">
          <ac:chgData name="Sam Fowles" userId="8183a98e633e67d1" providerId="LiveId" clId="{4FDE9A9E-462F-5F42-A173-4A2872114A4B}" dt="2023-06-01T07:58:16.293" v="5444" actId="20577"/>
          <ac:spMkLst>
            <pc:docMk/>
            <pc:sldMk cId="1090038581" sldId="693"/>
            <ac:spMk id="4" creationId="{2FAD8CF7-B5BA-AB40-90EE-20E0F707A2EE}"/>
          </ac:spMkLst>
        </pc:spChg>
      </pc:sldChg>
      <pc:sldChg chg="addSp delSp modSp add">
        <pc:chgData name="Sam Fowles" userId="8183a98e633e67d1" providerId="LiveId" clId="{4FDE9A9E-462F-5F42-A173-4A2872114A4B}" dt="2023-06-01T07:46:31.313" v="4564" actId="931"/>
        <pc:sldMkLst>
          <pc:docMk/>
          <pc:sldMk cId="76763887" sldId="694"/>
        </pc:sldMkLst>
        <pc:spChg chg="add del mod">
          <ac:chgData name="Sam Fowles" userId="8183a98e633e67d1" providerId="LiveId" clId="{4FDE9A9E-462F-5F42-A173-4A2872114A4B}" dt="2023-06-01T07:46:31.313" v="4564" actId="931"/>
          <ac:spMkLst>
            <pc:docMk/>
            <pc:sldMk cId="76763887" sldId="694"/>
            <ac:spMk id="3" creationId="{4FE93E0B-1550-944D-8460-CF843CF6AFA2}"/>
          </ac:spMkLst>
        </pc:spChg>
        <pc:spChg chg="del">
          <ac:chgData name="Sam Fowles" userId="8183a98e633e67d1" providerId="LiveId" clId="{4FDE9A9E-462F-5F42-A173-4A2872114A4B}" dt="2023-06-01T07:46:25.589" v="4563" actId="478"/>
          <ac:spMkLst>
            <pc:docMk/>
            <pc:sldMk cId="76763887" sldId="694"/>
            <ac:spMk id="4" creationId="{2FAD8CF7-B5BA-AB40-90EE-20E0F707A2EE}"/>
          </ac:spMkLst>
        </pc:spChg>
        <pc:picChg chg="add mod ord">
          <ac:chgData name="Sam Fowles" userId="8183a98e633e67d1" providerId="LiveId" clId="{4FDE9A9E-462F-5F42-A173-4A2872114A4B}" dt="2023-06-01T07:46:31.313" v="4564" actId="931"/>
          <ac:picMkLst>
            <pc:docMk/>
            <pc:sldMk cId="76763887" sldId="694"/>
            <ac:picMk id="5" creationId="{4FD9243D-DC0D-5242-A9EC-5F1FE646DEB8}"/>
          </ac:picMkLst>
        </pc:picChg>
      </pc:sldChg>
      <pc:sldChg chg="add del">
        <pc:chgData name="Sam Fowles" userId="8183a98e633e67d1" providerId="LiveId" clId="{4FDE9A9E-462F-5F42-A173-4A2872114A4B}" dt="2023-06-01T07:46:14.037" v="4561" actId="2696"/>
        <pc:sldMkLst>
          <pc:docMk/>
          <pc:sldMk cId="243232887" sldId="694"/>
        </pc:sldMkLst>
      </pc:sldChg>
      <pc:sldChg chg="addSp delSp modSp add del">
        <pc:chgData name="Sam Fowles" userId="8183a98e633e67d1" providerId="LiveId" clId="{4FDE9A9E-462F-5F42-A173-4A2872114A4B}" dt="2023-06-01T07:45:15.242" v="4515" actId="2696"/>
        <pc:sldMkLst>
          <pc:docMk/>
          <pc:sldMk cId="526719872" sldId="694"/>
        </pc:sldMkLst>
        <pc:spChg chg="add del mod">
          <ac:chgData name="Sam Fowles" userId="8183a98e633e67d1" providerId="LiveId" clId="{4FDE9A9E-462F-5F42-A173-4A2872114A4B}" dt="2023-06-01T07:45:00.503" v="4513" actId="931"/>
          <ac:spMkLst>
            <pc:docMk/>
            <pc:sldMk cId="526719872" sldId="694"/>
            <ac:spMk id="3" creationId="{4F58B97F-2376-1546-83C2-420FD8D98754}"/>
          </ac:spMkLst>
        </pc:spChg>
        <pc:spChg chg="del">
          <ac:chgData name="Sam Fowles" userId="8183a98e633e67d1" providerId="LiveId" clId="{4FDE9A9E-462F-5F42-A173-4A2872114A4B}" dt="2023-06-01T07:42:54.061" v="4507" actId="478"/>
          <ac:spMkLst>
            <pc:docMk/>
            <pc:sldMk cId="526719872" sldId="694"/>
            <ac:spMk id="4" creationId="{4511918F-6D56-FB47-942C-5E581A80EFE7}"/>
          </ac:spMkLst>
        </pc:spChg>
        <pc:picChg chg="add del mod ord">
          <ac:chgData name="Sam Fowles" userId="8183a98e633e67d1" providerId="LiveId" clId="{4FDE9A9E-462F-5F42-A173-4A2872114A4B}" dt="2023-06-01T07:45:00.503" v="4513" actId="931"/>
          <ac:picMkLst>
            <pc:docMk/>
            <pc:sldMk cId="526719872" sldId="694"/>
            <ac:picMk id="5" creationId="{9EFB8617-7C8B-6840-AB65-552D35AE413F}"/>
          </ac:picMkLst>
        </pc:picChg>
      </pc:sldChg>
      <pc:sldChg chg="addSp delSp modSp add">
        <pc:chgData name="Sam Fowles" userId="8183a98e633e67d1" providerId="LiveId" clId="{4FDE9A9E-462F-5F42-A173-4A2872114A4B}" dt="2023-06-01T07:48:20.361" v="4567" actId="931"/>
        <pc:sldMkLst>
          <pc:docMk/>
          <pc:sldMk cId="2109732800" sldId="695"/>
        </pc:sldMkLst>
        <pc:spChg chg="add del mod">
          <ac:chgData name="Sam Fowles" userId="8183a98e633e67d1" providerId="LiveId" clId="{4FDE9A9E-462F-5F42-A173-4A2872114A4B}" dt="2023-06-01T07:48:20.361" v="4567" actId="931"/>
          <ac:spMkLst>
            <pc:docMk/>
            <pc:sldMk cId="2109732800" sldId="695"/>
            <ac:spMk id="3" creationId="{561052C2-40DA-924E-ACDE-ADA995F6ECA8}"/>
          </ac:spMkLst>
        </pc:spChg>
        <pc:spChg chg="del">
          <ac:chgData name="Sam Fowles" userId="8183a98e633e67d1" providerId="LiveId" clId="{4FDE9A9E-462F-5F42-A173-4A2872114A4B}" dt="2023-06-01T07:48:14.787" v="4566" actId="478"/>
          <ac:spMkLst>
            <pc:docMk/>
            <pc:sldMk cId="2109732800" sldId="695"/>
            <ac:spMk id="4" creationId="{2FAD8CF7-B5BA-AB40-90EE-20E0F707A2EE}"/>
          </ac:spMkLst>
        </pc:spChg>
        <pc:picChg chg="add mod ord">
          <ac:chgData name="Sam Fowles" userId="8183a98e633e67d1" providerId="LiveId" clId="{4FDE9A9E-462F-5F42-A173-4A2872114A4B}" dt="2023-06-01T07:48:20.361" v="4567" actId="931"/>
          <ac:picMkLst>
            <pc:docMk/>
            <pc:sldMk cId="2109732800" sldId="695"/>
            <ac:picMk id="5" creationId="{CD2D142F-AB74-A946-AFAC-5A906FE98217}"/>
          </ac:picMkLst>
        </pc:picChg>
      </pc:sldChg>
      <pc:sldChg chg="add del">
        <pc:chgData name="Sam Fowles" userId="8183a98e633e67d1" providerId="LiveId" clId="{4FDE9A9E-462F-5F42-A173-4A2872114A4B}" dt="2023-06-01T07:43:02.800" v="4509" actId="22"/>
        <pc:sldMkLst>
          <pc:docMk/>
          <pc:sldMk cId="3762379414" sldId="695"/>
        </pc:sldMkLst>
      </pc:sldChg>
      <pc:sldChg chg="add del">
        <pc:chgData name="Sam Fowles" userId="8183a98e633e67d1" providerId="LiveId" clId="{4FDE9A9E-462F-5F42-A173-4A2872114A4B}" dt="2023-06-01T07:55:20.177" v="5060" actId="22"/>
        <pc:sldMkLst>
          <pc:docMk/>
          <pc:sldMk cId="3534877423" sldId="696"/>
        </pc:sldMkLst>
      </pc:sldChg>
      <pc:sldChg chg="modSp add">
        <pc:chgData name="Sam Fowles" userId="8183a98e633e67d1" providerId="LiveId" clId="{4FDE9A9E-462F-5F42-A173-4A2872114A4B}" dt="2023-06-01T08:02:46.124" v="5872" actId="20577"/>
        <pc:sldMkLst>
          <pc:docMk/>
          <pc:sldMk cId="4258060512" sldId="697"/>
        </pc:sldMkLst>
        <pc:spChg chg="mod">
          <ac:chgData name="Sam Fowles" userId="8183a98e633e67d1" providerId="LiveId" clId="{4FDE9A9E-462F-5F42-A173-4A2872114A4B}" dt="2023-06-01T08:02:46.124" v="5872" actId="20577"/>
          <ac:spMkLst>
            <pc:docMk/>
            <pc:sldMk cId="4258060512" sldId="697"/>
            <ac:spMk id="4" creationId="{2FAD8CF7-B5BA-AB40-90EE-20E0F707A2EE}"/>
          </ac:spMkLst>
        </pc:spChg>
      </pc:sldChg>
      <pc:sldChg chg="addSp delSp modSp add del">
        <pc:chgData name="Sam Fowles" userId="8183a98e633e67d1" providerId="LiveId" clId="{4FDE9A9E-462F-5F42-A173-4A2872114A4B}" dt="2023-06-01T08:18:54.449" v="6852" actId="2696"/>
        <pc:sldMkLst>
          <pc:docMk/>
          <pc:sldMk cId="3207894394" sldId="698"/>
        </pc:sldMkLst>
        <pc:spChg chg="add del mod">
          <ac:chgData name="Sam Fowles" userId="8183a98e633e67d1" providerId="LiveId" clId="{4FDE9A9E-462F-5F42-A173-4A2872114A4B}" dt="2023-06-01T08:14:25.684" v="6829" actId="478"/>
          <ac:spMkLst>
            <pc:docMk/>
            <pc:sldMk cId="3207894394" sldId="698"/>
            <ac:spMk id="3" creationId="{9706053D-D661-214A-920F-8968DEB2BEBE}"/>
          </ac:spMkLst>
        </pc:spChg>
        <pc:spChg chg="del">
          <ac:chgData name="Sam Fowles" userId="8183a98e633e67d1" providerId="LiveId" clId="{4FDE9A9E-462F-5F42-A173-4A2872114A4B}" dt="2023-06-01T08:14:07.606" v="6825" actId="478"/>
          <ac:spMkLst>
            <pc:docMk/>
            <pc:sldMk cId="3207894394" sldId="698"/>
            <ac:spMk id="4" creationId="{3303EE96-6EFE-284F-85FD-EC0F948969AD}"/>
          </ac:spMkLst>
        </pc:spChg>
        <pc:spChg chg="mod">
          <ac:chgData name="Sam Fowles" userId="8183a98e633e67d1" providerId="LiveId" clId="{4FDE9A9E-462F-5F42-A173-4A2872114A4B}" dt="2023-06-01T08:14:34.964" v="6851" actId="20577"/>
          <ac:spMkLst>
            <pc:docMk/>
            <pc:sldMk cId="3207894394" sldId="698"/>
            <ac:spMk id="55297" creationId="{82A668F1-4D4B-DEDE-6308-C3545D402F8A}"/>
          </ac:spMkLst>
        </pc:spChg>
        <pc:picChg chg="add mod">
          <ac:chgData name="Sam Fowles" userId="8183a98e633e67d1" providerId="LiveId" clId="{4FDE9A9E-462F-5F42-A173-4A2872114A4B}" dt="2023-06-01T08:14:22.101" v="6828" actId="1076"/>
          <ac:picMkLst>
            <pc:docMk/>
            <pc:sldMk cId="3207894394" sldId="698"/>
            <ac:picMk id="6" creationId="{7BD04AD8-5229-BD4A-AC80-516A50E1081F}"/>
          </ac:picMkLst>
        </pc:picChg>
      </pc:sldChg>
      <pc:sldChg chg="modSp add">
        <pc:chgData name="Sam Fowles" userId="8183a98e633e67d1" providerId="LiveId" clId="{4FDE9A9E-462F-5F42-A173-4A2872114A4B}" dt="2023-06-01T08:10:45.402" v="6795" actId="20577"/>
        <pc:sldMkLst>
          <pc:docMk/>
          <pc:sldMk cId="2939718132" sldId="699"/>
        </pc:sldMkLst>
        <pc:spChg chg="mod">
          <ac:chgData name="Sam Fowles" userId="8183a98e633e67d1" providerId="LiveId" clId="{4FDE9A9E-462F-5F42-A173-4A2872114A4B}" dt="2023-06-01T08:10:45.402" v="6795" actId="20577"/>
          <ac:spMkLst>
            <pc:docMk/>
            <pc:sldMk cId="2939718132" sldId="699"/>
            <ac:spMk id="4" creationId="{3303EE96-6EFE-284F-85FD-EC0F948969AD}"/>
          </ac:spMkLst>
        </pc:spChg>
      </pc:sldChg>
      <pc:sldChg chg="addSp delSp modSp add">
        <pc:chgData name="Sam Fowles" userId="8183a98e633e67d1" providerId="LiveId" clId="{4FDE9A9E-462F-5F42-A173-4A2872114A4B}" dt="2023-06-01T08:12:27.101" v="6824" actId="20577"/>
        <pc:sldMkLst>
          <pc:docMk/>
          <pc:sldMk cId="1023432129" sldId="700"/>
        </pc:sldMkLst>
        <pc:spChg chg="add del mod">
          <ac:chgData name="Sam Fowles" userId="8183a98e633e67d1" providerId="LiveId" clId="{4FDE9A9E-462F-5F42-A173-4A2872114A4B}" dt="2023-06-01T08:12:13.747" v="6798" actId="22"/>
          <ac:spMkLst>
            <pc:docMk/>
            <pc:sldMk cId="1023432129" sldId="700"/>
            <ac:spMk id="3" creationId="{C76D5A37-12EE-3A4A-A417-9262A140B574}"/>
          </ac:spMkLst>
        </pc:spChg>
        <pc:spChg chg="del">
          <ac:chgData name="Sam Fowles" userId="8183a98e633e67d1" providerId="LiveId" clId="{4FDE9A9E-462F-5F42-A173-4A2872114A4B}" dt="2023-06-01T08:12:08.199" v="6797" actId="478"/>
          <ac:spMkLst>
            <pc:docMk/>
            <pc:sldMk cId="1023432129" sldId="700"/>
            <ac:spMk id="4" creationId="{3303EE96-6EFE-284F-85FD-EC0F948969AD}"/>
          </ac:spMkLst>
        </pc:spChg>
        <pc:spChg chg="mod">
          <ac:chgData name="Sam Fowles" userId="8183a98e633e67d1" providerId="LiveId" clId="{4FDE9A9E-462F-5F42-A173-4A2872114A4B}" dt="2023-06-01T08:12:27.101" v="6824" actId="20577"/>
          <ac:spMkLst>
            <pc:docMk/>
            <pc:sldMk cId="1023432129" sldId="700"/>
            <ac:spMk id="55297" creationId="{82A668F1-4D4B-DEDE-6308-C3545D402F8A}"/>
          </ac:spMkLst>
        </pc:spChg>
        <pc:picChg chg="add mod">
          <ac:chgData name="Sam Fowles" userId="8183a98e633e67d1" providerId="LiveId" clId="{4FDE9A9E-462F-5F42-A173-4A2872114A4B}" dt="2023-06-01T08:12:13.747" v="6798" actId="22"/>
          <ac:picMkLst>
            <pc:docMk/>
            <pc:sldMk cId="1023432129" sldId="700"/>
            <ac:picMk id="6" creationId="{EB86F6CC-394C-A04F-9E22-346EBD869A61}"/>
          </ac:picMkLst>
        </pc:picChg>
      </pc:sldChg>
      <pc:sldChg chg="modSp add">
        <pc:chgData name="Sam Fowles" userId="8183a98e633e67d1" providerId="LiveId" clId="{4FDE9A9E-462F-5F42-A173-4A2872114A4B}" dt="2023-06-01T08:22:15.635" v="7314" actId="20577"/>
        <pc:sldMkLst>
          <pc:docMk/>
          <pc:sldMk cId="979005938" sldId="701"/>
        </pc:sldMkLst>
        <pc:spChg chg="mod">
          <ac:chgData name="Sam Fowles" userId="8183a98e633e67d1" providerId="LiveId" clId="{4FDE9A9E-462F-5F42-A173-4A2872114A4B}" dt="2023-06-01T08:22:15.635" v="7314" actId="20577"/>
          <ac:spMkLst>
            <pc:docMk/>
            <pc:sldMk cId="979005938" sldId="701"/>
            <ac:spMk id="4" creationId="{3303EE96-6EFE-284F-85FD-EC0F948969AD}"/>
          </ac:spMkLst>
        </pc:spChg>
      </pc:sldChg>
      <pc:sldChg chg="modSp add">
        <pc:chgData name="Sam Fowles" userId="8183a98e633e67d1" providerId="LiveId" clId="{4FDE9A9E-462F-5F42-A173-4A2872114A4B}" dt="2023-06-01T08:25:10.404" v="7736" actId="20577"/>
        <pc:sldMkLst>
          <pc:docMk/>
          <pc:sldMk cId="3145789519" sldId="702"/>
        </pc:sldMkLst>
        <pc:spChg chg="mod">
          <ac:chgData name="Sam Fowles" userId="8183a98e633e67d1" providerId="LiveId" clId="{4FDE9A9E-462F-5F42-A173-4A2872114A4B}" dt="2023-06-01T08:25:10.404" v="7736" actId="20577"/>
          <ac:spMkLst>
            <pc:docMk/>
            <pc:sldMk cId="3145789519" sldId="702"/>
            <ac:spMk id="4" creationId="{3303EE96-6EFE-284F-85FD-EC0F948969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E7C6CD-6AC1-7A98-773D-CFAEEC765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B340E-FE52-53BA-970D-E85C84BB5B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8E4727-7113-4194-9510-4B1348CAAA06}" type="datetimeFigureOut">
              <a:rPr lang="en-GB"/>
              <a:pPr>
                <a:defRPr/>
              </a:pPr>
              <a:t>29/09/2023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2CF25-51D4-AAEF-D699-CA72A4F552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8B302-61FB-D71B-AB43-06B418A55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670829-35FF-451F-9116-C14E98FE82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D8D3DB-6B32-3ECD-3AD8-4A98B7AF4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4233C-0610-6F9B-2DFA-53A85D485A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02809-1B1A-4B0D-B2B3-515E759D12CE}" type="datetimeFigureOut">
              <a:rPr lang="en-GB"/>
              <a:pPr>
                <a:defRPr/>
              </a:pPr>
              <a:t>29/09/2023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1C1A24-2E92-4025-9A91-02AEF9E609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EEA336-C711-38C2-28CC-DDD4FCBC2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22BCB-477C-0D9E-7C6D-A33844C6D1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56F0B-10A2-33F9-A5E1-41EB87F4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DE54CF-DBCB-4ECD-BDD7-2605536D64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2D4DFA22-2A0A-B1C8-11B2-699E8A8D4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32E779D8-BF58-77DB-0255-5DE5C5C982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94BA1B16-0276-101C-E6FC-8C4CB1AA4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872EDC-C7AC-4E3E-97CF-4E1F8CC980C7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FD69729-95E8-2C1D-646A-845DE00A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160E1EA1-A71A-3785-6F38-C47BB525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062BEC1-5F4A-B76E-9C79-C8D29E8D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CB8CD-2AD5-4646-9B7A-5CB84FEA1788}" type="slidenum">
              <a:rPr lang="en-GB" altLang="en-US" smtClean="0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FD69729-95E8-2C1D-646A-845DE00A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160E1EA1-A71A-3785-6F38-C47BB525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  <a:p>
            <a:endParaRPr lang="en-US" altLang="en-US" dirty="0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062BEC1-5F4A-B76E-9C79-C8D29E8D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CB8CD-2AD5-4646-9B7A-5CB84FEA1788}" type="slidenum">
              <a:rPr lang="en-GB" altLang="en-US" smtClean="0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FD69729-95E8-2C1D-646A-845DE00A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160E1EA1-A71A-3785-6F38-C47BB525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062BEC1-5F4A-B76E-9C79-C8D29E8D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CB8CD-2AD5-4646-9B7A-5CB84FEA1788}" type="slidenum">
              <a:rPr lang="en-GB" altLang="en-US" smtClean="0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7C4EF0-C9EA-C1D1-1165-07ED47D69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38778B-EFB0-CAA4-7AA2-D9EB12D6E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BA9C232-13D8-E03F-CFAD-8D41F8AD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D8B35-1654-4815-ADF9-87C00A5CD095}" type="slidenum">
              <a:rPr lang="en-GB" altLang="en-US" smtClean="0">
                <a:latin typeface="Calibri" panose="020F0502020204030204" pitchFamily="34" charset="0"/>
              </a:rPr>
              <a:pPr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32E5710-9B92-8AB5-970A-8CA0EED39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1ED596E8-3939-7A9A-B26B-3066E70C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D69630B3-53F6-F17B-2892-BF84EAE2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7CD92-134B-4BE0-8DE3-67690CECF1A8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9438370F-930B-3D3C-1709-45BDCCA60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8B38CC90-81BB-322E-FC3F-CA1B63739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  <a:p>
            <a:endParaRPr lang="en-US" altLang="en-US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7BA4E600-F11A-A109-E1AB-ABC925EF4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46F281-B91F-4F8D-A1C4-7CE6891EB639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32E5710-9B92-8AB5-970A-8CA0EED39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1ED596E8-3939-7A9A-B26B-3066E70C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D69630B3-53F6-F17B-2892-BF84EAE2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7CD92-134B-4BE0-8DE3-67690CECF1A8}" type="slidenum">
              <a:rPr lang="en-GB" altLang="en-US" smtClean="0">
                <a:latin typeface="Calibri" panose="020F0502020204030204" pitchFamily="34" charset="0"/>
              </a:rPr>
              <a:pPr/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32E5710-9B92-8AB5-970A-8CA0EED39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1ED596E8-3939-7A9A-B26B-3066E70C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D69630B3-53F6-F17B-2892-BF84EAE2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7CD92-134B-4BE0-8DE3-67690CECF1A8}" type="slidenum">
              <a:rPr lang="en-GB" altLang="en-US" smtClean="0">
                <a:latin typeface="Calibri" panose="020F0502020204030204" pitchFamily="34" charset="0"/>
              </a:rPr>
              <a:pPr/>
              <a:t>26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32E5710-9B92-8AB5-970A-8CA0EED39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1ED596E8-3939-7A9A-B26B-3066E70C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D69630B3-53F6-F17B-2892-BF84EAE2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7CD92-134B-4BE0-8DE3-67690CECF1A8}" type="slidenum">
              <a:rPr lang="en-GB" altLang="en-US" smtClean="0">
                <a:latin typeface="Calibri" panose="020F0502020204030204" pitchFamily="34" charset="0"/>
              </a:rPr>
              <a:pPr/>
              <a:t>27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32E5710-9B92-8AB5-970A-8CA0EED39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1ED596E8-3939-7A9A-B26B-3066E70C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D69630B3-53F6-F17B-2892-BF84EAE2A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7CD92-134B-4BE0-8DE3-67690CECF1A8}" type="slidenum">
              <a:rPr lang="en-GB" altLang="en-US" smtClean="0">
                <a:latin typeface="Calibri" panose="020F0502020204030204" pitchFamily="34" charset="0"/>
              </a:rPr>
              <a:pPr/>
              <a:t>28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1E925F67-DC4D-2FD8-808A-D6CC72A10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2DB473A3-B106-06CD-322F-DB19B536C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0BAEA97D-9E92-8194-F7A5-0311B7C76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5A59D-A8B2-48BA-8C2D-C890EF3EFDD9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6C26565-9652-0A4B-36F9-3836988B8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1DF6230-7F76-4058-439C-1B7A94B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6FDFA90-F2A4-C56E-97DB-EAA5F746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41A5E-72E7-4F49-9EC0-BA6EF51002C1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6C26565-9652-0A4B-36F9-3836988B8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1DF6230-7F76-4058-439C-1B7A94B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6FDFA90-F2A4-C56E-97DB-EAA5F746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41A5E-72E7-4F49-9EC0-BA6EF51002C1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6C26565-9652-0A4B-36F9-3836988B8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1DF6230-7F76-4058-439C-1B7A94B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6FDFA90-F2A4-C56E-97DB-EAA5F746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41A5E-72E7-4F49-9EC0-BA6EF51002C1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6C26565-9652-0A4B-36F9-3836988B8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1DF6230-7F76-4058-439C-1B7A94B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6FDFA90-F2A4-C56E-97DB-EAA5F7462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41A5E-72E7-4F49-9EC0-BA6EF51002C1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FD69729-95E8-2C1D-646A-845DE00A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160E1EA1-A71A-3785-6F38-C47BB525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062BEC1-5F4A-B76E-9C79-C8D29E8D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CB8CD-2AD5-4646-9B7A-5CB84FEA1788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DFD69729-95E8-2C1D-646A-845DE00A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160E1EA1-A71A-3785-6F38-C47BB525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062BEC1-5F4A-B76E-9C79-C8D29E8D3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CB8CD-2AD5-4646-9B7A-5CB84FEA1788}" type="slidenum">
              <a:rPr lang="en-GB" altLang="en-US" smtClean="0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050A80-0DCE-7A2E-155F-202B08C40D87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74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AF17D8C-3970-B6C2-D417-9AC2CE047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76800"/>
            <a:ext cx="76962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7696200" cy="762000"/>
          </a:xfrm>
          <a:noFill/>
          <a:ln>
            <a:noFill/>
          </a:ln>
        </p:spPr>
        <p:txBody>
          <a:bodyPr tIns="0"/>
          <a:lstStyle>
            <a:lvl1pPr marL="0" indent="0" algn="l">
              <a:buNone/>
              <a:defRPr sz="2400">
                <a:solidFill>
                  <a:srgbClr val="F05A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FB8F2A-B238-07C8-CD11-F910BCAE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D11A-C6F5-4C45-BDBD-51E1A8795467}" type="datetimeFigureOut">
              <a:rPr lang="en-US"/>
              <a:pPr>
                <a:defRPr/>
              </a:pPr>
              <a:t>9/29/23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76F66B-2AA6-1802-9322-21CC34F9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BAA6EB-B9D9-BC78-5148-DCAFFA35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805E-6848-4891-85A0-44B70BCA6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6424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99FD-B8E3-3346-634F-AF6BC036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944C-FF88-4CB5-9907-F2AF4D4EC40E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793AC-08F9-0C67-BF22-7547466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0B1FA-068D-A857-0EC8-548E2E7F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0FCB-1974-4BF6-836C-963D5A7FD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1951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29F485-73DD-4B88-B02C-DEDA2AF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E4D9-39B2-439D-8416-8C9B6A504DCD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0ECDE-3CA0-2506-6A13-D3D6A1B4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F59EF4-5576-F2B2-21AD-A48609BF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0BDF-BB8C-4C2F-A06C-A4FD203DD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509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374646">
              <a:alpha val="80000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374646">
              <a:alpha val="80000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AF13D8-7B46-70FD-3728-1CC1B5A6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54D8-34A9-4DA4-B2A2-FE93808FD0DD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03CD78-1ECE-3016-8201-5526EDD9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43735B-4F58-6A7A-7B4C-C01AD391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5ED7-EBE5-42E1-9261-8FD574DDB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123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2CF456-0F30-D1EB-4D11-C693812D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82A3-C29B-4457-8BCE-798189DA4F25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4D3CD4-061E-B192-A5D7-5FD6A956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D9CA9-4062-865C-9D3B-69ABAB7E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2D24-8528-4CD7-9CDB-D9A57CCA5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199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ECA751-37CA-DBE1-78C9-3358FAB3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BC0A-7CA1-4E6F-A044-448E2F9F4EA2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9A37F8-16B9-2F33-7F57-A5E1BA29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4BCF52-62B3-60BB-BDED-0A403E3B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4A6-8690-409B-8202-97705E527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760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C5672788-80B0-ECB0-C8A7-F66132F35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74F99A8-08CD-35EE-4DD7-432774E0D3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33800"/>
            <a:ext cx="75438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431E28A-421A-D799-207F-D71CE4B0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6EB0-1D72-4EDC-A96D-2D2FACF5B318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06CF12-08FB-FA56-38AB-8F50E951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F40BE19-D4E8-9473-FEBE-2D8DC10A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A3A6-258F-4B70-BC34-0B5729206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967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774700"/>
          </a:xfrm>
          <a:solidFill>
            <a:srgbClr val="374646">
              <a:alpha val="80000"/>
            </a:srgbClr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FABC6B-A66F-68FA-9964-90A072C2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6A57-0A52-4ED0-A45A-E57AC6691515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626087-5C1C-916E-226B-A49157A3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A14E93-C048-D008-F3AE-EA80E420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2DBB-CFB2-4E0C-9885-50DAA7BBE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74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19738"/>
            <a:ext cx="54864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0493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F9D635-BDAD-E321-45F0-402B8039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F313-6BD3-49B3-A078-35964A832662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9EB758-185A-6348-3A74-73D3BBD1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91C963-C2ED-336F-B30E-F0B53D08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3168-E988-4D47-974A-7AA80FA28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990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12979E-943B-7CDA-33A0-8A0BB129657F}"/>
              </a:ext>
            </a:extLst>
          </p:cNvPr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B92A34C-9E2F-D09C-DDAB-4EA6A5D93C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204EC0D-7DF3-19E9-7792-A69E72AD7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96194-59D7-A35E-9BBD-C30916972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05AA0">
                    <a:alpha val="70000"/>
                  </a:srgb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1A00370-406A-4735-9E0F-0C788217B3D9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E3ED-82DB-D6D0-29CF-7D63FA4F6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05AA0">
                    <a:alpha val="70000"/>
                  </a:srgb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8C-966F-F9CE-7F9C-7B0665BA9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05AA0"/>
                </a:solidFill>
              </a:defRPr>
            </a:lvl1pPr>
          </a:lstStyle>
          <a:p>
            <a:pPr>
              <a:defRPr/>
            </a:pPr>
            <a:fld id="{5EF6D66E-A53D-4BEB-9436-CC49B2FE4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B4E2DC7F-68F1-8308-1860-D145F6EFA2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55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6" r:id="rId7"/>
    <p:sldLayoutId id="2147483863" r:id="rId8"/>
    <p:sldLayoutId id="2147483864" r:id="rId9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74646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464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05AA0"/>
        </a:buClr>
        <a:buFont typeface="Arial" panose="020B0604020202020204" pitchFamily="34" charset="0"/>
        <a:buChar char="•"/>
        <a:defRPr sz="2800" kern="1200">
          <a:solidFill>
            <a:srgbClr val="374646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05AA0"/>
        </a:buClr>
        <a:buFont typeface="Arial" panose="020B0604020202020204" pitchFamily="34" charset="0"/>
        <a:buChar char="•"/>
        <a:defRPr sz="2800" kern="1200">
          <a:solidFill>
            <a:srgbClr val="374646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05AA0"/>
        </a:buClr>
        <a:buFont typeface="Arial" panose="020B0604020202020204" pitchFamily="34" charset="0"/>
        <a:buChar char="•"/>
        <a:defRPr sz="2400" kern="1200">
          <a:solidFill>
            <a:srgbClr val="374646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05AA0"/>
        </a:buClr>
        <a:buFont typeface="Arial" panose="020B0604020202020204" pitchFamily="34" charset="0"/>
        <a:buChar char="•"/>
        <a:defRPr sz="2400" kern="1200">
          <a:solidFill>
            <a:srgbClr val="374646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05AA0"/>
        </a:buClr>
        <a:buFont typeface="Arial" panose="020B0604020202020204" pitchFamily="34" charset="0"/>
        <a:buChar char="•"/>
        <a:defRPr sz="2400" kern="1200">
          <a:solidFill>
            <a:srgbClr val="37464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23/16/section/1/enacted#p000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33962-1A24-9249-B1CE-86F1EBD4F315}"/>
              </a:ext>
            </a:extLst>
          </p:cNvPr>
          <p:cNvSpPr txBox="1"/>
          <p:nvPr/>
        </p:nvSpPr>
        <p:spPr>
          <a:xfrm>
            <a:off x="3656786" y="251704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1F79-B6D8-7745-8507-9D7E09155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683" y="3530163"/>
            <a:ext cx="7696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Freedom of Speech and Equality in Higher Education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Sam Fowles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493A5E5-2719-8F4A-A7F7-E9271D1699D2}"/>
              </a:ext>
            </a:extLst>
          </p:cNvPr>
          <p:cNvSpPr>
            <a:spLocks noGrp="1"/>
          </p:cNvSpPr>
          <p:nvPr/>
        </p:nvSpPr>
        <p:spPr bwMode="auto">
          <a:xfrm>
            <a:off x="1161830" y="1434224"/>
            <a:ext cx="44044293" cy="39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>
                    <a:alpha val="7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4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s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87BB9-7B15-8847-8613-7C650A5894E9}"/>
              </a:ext>
            </a:extLst>
          </p:cNvPr>
          <p:cNvSpPr txBox="1"/>
          <p:nvPr/>
        </p:nvSpPr>
        <p:spPr>
          <a:xfrm>
            <a:off x="21688315" y="25178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Sfow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4EA7468-4B4C-E692-5CFC-F460453C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relevant (and equally important) duties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9604697-9EA7-B1E9-162D-DEE0B6A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Other Duties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18F-6D56-FB47-942C-5E581A80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Right to Protest</a:t>
            </a:r>
          </a:p>
          <a:p>
            <a:r>
              <a:rPr lang="en-GB" dirty="0"/>
              <a:t>Common law</a:t>
            </a:r>
          </a:p>
          <a:p>
            <a:r>
              <a:rPr lang="en-GB" dirty="0"/>
              <a:t>Art. 11 ECHR</a:t>
            </a:r>
          </a:p>
          <a:p>
            <a:r>
              <a:rPr lang="en-GB" dirty="0"/>
              <a:t>Negative duty – permit </a:t>
            </a:r>
          </a:p>
          <a:p>
            <a:r>
              <a:rPr lang="en-GB" dirty="0"/>
              <a:t>Positive duty – facilitate</a:t>
            </a:r>
          </a:p>
          <a:p>
            <a:r>
              <a:rPr lang="en-GB" dirty="0"/>
              <a:t>Public Order Act/Police Crime Sentencing and Courts Act powers – conditional and not mandatory.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9604697-9EA7-B1E9-162D-DEE0B6A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Other Duties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18F-6D56-FB47-942C-5E581A80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Right to Freedom of Expression</a:t>
            </a:r>
          </a:p>
          <a:p>
            <a:r>
              <a:rPr lang="en-GB" dirty="0"/>
              <a:t>Common law</a:t>
            </a:r>
          </a:p>
          <a:p>
            <a:r>
              <a:rPr lang="en-GB" dirty="0"/>
              <a:t>Art. 10 ECHR</a:t>
            </a:r>
          </a:p>
          <a:p>
            <a:r>
              <a:rPr lang="en-GB" dirty="0"/>
              <a:t>Qualified right – interference permitted if:</a:t>
            </a:r>
          </a:p>
          <a:p>
            <a:pPr lvl="1"/>
            <a:r>
              <a:rPr lang="en-GB" dirty="0"/>
              <a:t>Lawful</a:t>
            </a:r>
          </a:p>
          <a:p>
            <a:pPr lvl="1"/>
            <a:r>
              <a:rPr lang="en-GB" dirty="0"/>
              <a:t>Necessary in a democratic society</a:t>
            </a:r>
          </a:p>
          <a:p>
            <a:pPr lvl="1"/>
            <a:r>
              <a:rPr lang="en-GB" dirty="0"/>
              <a:t>Proportionate</a:t>
            </a:r>
          </a:p>
          <a:p>
            <a:r>
              <a:rPr lang="en-GB" dirty="0"/>
              <a:t>Art. 17 – ECHR rights don’t protect expression that is contrary to the ECHR itself.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135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9604697-9EA7-B1E9-162D-DEE0B6A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Other Duties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18F-6D56-FB47-942C-5E581A80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Criminal Law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en-GB" dirty="0"/>
              <a:t>Threats/incitement</a:t>
            </a:r>
          </a:p>
          <a:p>
            <a:r>
              <a:rPr lang="en-GB" dirty="0"/>
              <a:t>Violence</a:t>
            </a:r>
          </a:p>
          <a:p>
            <a:r>
              <a:rPr lang="en-GB" dirty="0"/>
              <a:t>Malicious communications</a:t>
            </a:r>
          </a:p>
          <a:p>
            <a:endParaRPr lang="en-GB" dirty="0"/>
          </a:p>
          <a:p>
            <a:r>
              <a:rPr lang="en-GB" dirty="0"/>
              <a:t>Separately – Data protection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67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9604697-9EA7-B1E9-162D-DEE0B6A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Other Duties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18F-6D56-FB47-942C-5E581A80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Equality Act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en-GB" dirty="0"/>
              <a:t>Public Sector Equality Duty (PSED)</a:t>
            </a:r>
          </a:p>
          <a:p>
            <a:r>
              <a:rPr lang="en-GB" dirty="0"/>
              <a:t>Discrimination (direct or indirect)</a:t>
            </a:r>
          </a:p>
          <a:p>
            <a:r>
              <a:rPr lang="en-GB" dirty="0"/>
              <a:t>Harassment </a:t>
            </a:r>
          </a:p>
          <a:p>
            <a:r>
              <a:rPr lang="en-GB" dirty="0"/>
              <a:t>Derogations – Proportionate means of achieving a legitimate aim. </a:t>
            </a:r>
          </a:p>
        </p:txBody>
      </p:sp>
    </p:spTree>
    <p:extLst>
      <p:ext uri="{BB962C8B-B14F-4D97-AF65-F5344CB8AC3E}">
        <p14:creationId xmlns:p14="http://schemas.microsoft.com/office/powerpoint/2010/main" val="25681355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9604697-9EA7-B1E9-162D-DEE0B6A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Other Duties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918F-6D56-FB47-942C-5E581A80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Equality Act (Application)</a:t>
            </a:r>
          </a:p>
          <a:p>
            <a:r>
              <a:rPr lang="en-GB" dirty="0"/>
              <a:t>Myth buster: Trans people </a:t>
            </a:r>
            <a:r>
              <a:rPr lang="en-GB" u="sng" dirty="0"/>
              <a:t>are</a:t>
            </a:r>
            <a:r>
              <a:rPr lang="en-GB" dirty="0"/>
              <a:t> protected </a:t>
            </a:r>
          </a:p>
          <a:p>
            <a:r>
              <a:rPr lang="en-GB" dirty="0"/>
              <a:t>Religion and belief </a:t>
            </a:r>
          </a:p>
          <a:p>
            <a:pPr lvl="1"/>
            <a:r>
              <a:rPr lang="en-GB" dirty="0"/>
              <a:t>“Grainger test”: (1) Genuine, (2) not transitory, (3) substantial issue, (4) cogent, (5) worthy of respect in a democratic society.</a:t>
            </a:r>
          </a:p>
          <a:p>
            <a:pPr lvl="1"/>
            <a:r>
              <a:rPr lang="en-GB" dirty="0" err="1"/>
              <a:t>Forstater</a:t>
            </a:r>
            <a:r>
              <a:rPr lang="en-GB" dirty="0"/>
              <a:t> – “belief that biological sex is immutable” (Myth buster: Not all GC beliefs)</a:t>
            </a:r>
          </a:p>
          <a:p>
            <a:pPr lvl="1"/>
            <a:r>
              <a:rPr lang="en-GB" dirty="0"/>
              <a:t>Belief not necessarily expression</a:t>
            </a:r>
          </a:p>
          <a:p>
            <a:pPr lvl="1"/>
            <a:r>
              <a:rPr lang="en-GB" dirty="0"/>
              <a:t>Myth buster : </a:t>
            </a:r>
            <a:r>
              <a:rPr lang="en-GB" dirty="0" err="1"/>
              <a:t>Bailley</a:t>
            </a:r>
            <a:r>
              <a:rPr lang="en-GB" dirty="0"/>
              <a:t> didn’t “beat” Stonewall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39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3BB333D-FA6D-9786-17E5-2C5E3440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Challenges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8CF7-B5BA-AB40-90EE-20E0F707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Reducing Academic Standards</a:t>
            </a:r>
          </a:p>
          <a:p>
            <a:r>
              <a:rPr lang="en-GB" dirty="0"/>
              <a:t>Right to platform justified by “having an opinion”</a:t>
            </a:r>
          </a:p>
          <a:p>
            <a:r>
              <a:rPr lang="en-GB" dirty="0"/>
              <a:t>Many (not all) of the recent “cancel culture” controversies involve speakers who are questionably qualified. </a:t>
            </a:r>
          </a:p>
          <a:p>
            <a:r>
              <a:rPr lang="en-GB" dirty="0"/>
              <a:t>Academic freedom framed as freedom from criticism. </a:t>
            </a:r>
          </a:p>
          <a:p>
            <a:r>
              <a:rPr lang="en-GB" dirty="0"/>
              <a:t>Anathema to the academy – the essence of academia is discernment.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8CF7-B5BA-AB40-90EE-20E0F707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20" y="1664351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Free Speech Becomes Privileged Speech</a:t>
            </a:r>
          </a:p>
          <a:p>
            <a:r>
              <a:rPr lang="en-GB" dirty="0"/>
              <a:t>FSA doesn’t impact equally</a:t>
            </a:r>
          </a:p>
          <a:p>
            <a:r>
              <a:rPr lang="en-GB" dirty="0"/>
              <a:t>Free speech/freedom from criticism/dissent </a:t>
            </a:r>
          </a:p>
          <a:p>
            <a:r>
              <a:rPr lang="en-GB" dirty="0"/>
              <a:t>“</a:t>
            </a:r>
            <a:r>
              <a:rPr lang="en-GB" dirty="0" err="1"/>
              <a:t>Miltonian</a:t>
            </a:r>
            <a:r>
              <a:rPr lang="en-GB" dirty="0"/>
              <a:t> fallacy”</a:t>
            </a:r>
          </a:p>
          <a:p>
            <a:r>
              <a:rPr lang="en-GB" dirty="0"/>
              <a:t>Balance fallacy</a:t>
            </a:r>
          </a:p>
          <a:p>
            <a:r>
              <a:rPr lang="en-GB" dirty="0"/>
              <a:t>Little real “debate” in controversial events</a:t>
            </a:r>
          </a:p>
          <a:p>
            <a:r>
              <a:rPr lang="en-GB" dirty="0"/>
              <a:t>Controversy sells</a:t>
            </a:r>
          </a:p>
        </p:txBody>
      </p:sp>
    </p:spTree>
    <p:extLst>
      <p:ext uri="{BB962C8B-B14F-4D97-AF65-F5344CB8AC3E}">
        <p14:creationId xmlns:p14="http://schemas.microsoft.com/office/powerpoint/2010/main" val="109003858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FD9243D-DC0D-5242-A9EC-5F1FE646D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78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7676388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3D14DCDF-1913-1422-97B3-C1A5E211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51F48DE8-4A35-10E5-7DBD-8416A6BB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759"/>
            <a:ext cx="8229600" cy="4724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The Higher Education (Freedom of Speech) Act 2023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Other (equally important!) legal duties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Challenges for HEP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Proposals to respond to those challenges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Questions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2D142F-AB74-A946-AFAC-5A906FE98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4203"/>
            <a:ext cx="8229600" cy="4636394"/>
          </a:xfrm>
        </p:spPr>
      </p:pic>
    </p:spTree>
    <p:extLst>
      <p:ext uri="{BB962C8B-B14F-4D97-AF65-F5344CB8AC3E}">
        <p14:creationId xmlns:p14="http://schemas.microsoft.com/office/powerpoint/2010/main" val="210973280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8CF7-B5BA-AB40-90EE-20E0F707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20" y="1664351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Polarisation/Extremism </a:t>
            </a:r>
          </a:p>
          <a:p>
            <a:r>
              <a:rPr lang="en-GB" dirty="0"/>
              <a:t>Free Speech Act – most useful for extreme perspectives that generate controversy</a:t>
            </a:r>
          </a:p>
          <a:p>
            <a:r>
              <a:rPr lang="en-GB" dirty="0"/>
              <a:t>Controversy sells</a:t>
            </a:r>
          </a:p>
          <a:p>
            <a:r>
              <a:rPr lang="en-GB" dirty="0"/>
              <a:t>Right to determine platform – itself a form of FOE – mitigated (now rolled back)</a:t>
            </a:r>
          </a:p>
          <a:p>
            <a:r>
              <a:rPr lang="en-GB" dirty="0"/>
              <a:t>Benefits the better funded</a:t>
            </a:r>
          </a:p>
          <a:p>
            <a:r>
              <a:rPr lang="en-GB" dirty="0"/>
              <a:t>Incentive to “own the libs” rather than have a genuine discourse.</a:t>
            </a:r>
          </a:p>
        </p:txBody>
      </p:sp>
    </p:spTree>
    <p:extLst>
      <p:ext uri="{BB962C8B-B14F-4D97-AF65-F5344CB8AC3E}">
        <p14:creationId xmlns:p14="http://schemas.microsoft.com/office/powerpoint/2010/main" val="35348774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CF11D4-C1E9-724D-3032-1D832B1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Challenges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8CF7-B5BA-AB40-90EE-20E0F707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20" y="1664351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Govt/Privileged Control </a:t>
            </a:r>
          </a:p>
          <a:p>
            <a:r>
              <a:rPr lang="en-GB" dirty="0"/>
              <a:t>Govt has more control over content of academic discourse than ever before </a:t>
            </a:r>
          </a:p>
          <a:p>
            <a:r>
              <a:rPr lang="en-GB" dirty="0"/>
              <a:t>Priorities likely to be influenced by “culture war” politics</a:t>
            </a:r>
          </a:p>
          <a:p>
            <a:r>
              <a:rPr lang="en-GB" dirty="0"/>
              <a:t>May pick on “easy targets” (SU)</a:t>
            </a:r>
          </a:p>
          <a:p>
            <a:r>
              <a:rPr lang="en-GB" dirty="0"/>
              <a:t>Rich backers may facilitate tort cases</a:t>
            </a:r>
          </a:p>
        </p:txBody>
      </p:sp>
    </p:spTree>
    <p:extLst>
      <p:ext uri="{BB962C8B-B14F-4D97-AF65-F5344CB8AC3E}">
        <p14:creationId xmlns:p14="http://schemas.microsoft.com/office/powerpoint/2010/main" val="425806051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77D78B9-87C0-9779-7244-B9B06CA5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Proposals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2A668F1-4D4B-DEDE-6308-C3545D4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Proposals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3EE96-6EFE-284F-85FD-EC0F948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Focus on Quality not Content</a:t>
            </a:r>
          </a:p>
          <a:p>
            <a:r>
              <a:rPr lang="en-GB" sz="2400" dirty="0"/>
              <a:t>Freedom of Speech Act preserves “institutional independence”</a:t>
            </a:r>
          </a:p>
          <a:p>
            <a:r>
              <a:rPr lang="en-GB" sz="2400" dirty="0"/>
              <a:t>Duties qualified – must allow academic discernment</a:t>
            </a:r>
          </a:p>
          <a:p>
            <a:r>
              <a:rPr lang="en-GB" sz="2400" dirty="0"/>
              <a:t>Policies/codes could recognise</a:t>
            </a:r>
          </a:p>
          <a:p>
            <a:pPr lvl="1"/>
            <a:r>
              <a:rPr lang="en-GB" sz="2400" dirty="0"/>
              <a:t>Qualification (publications/expertise/professional experience)</a:t>
            </a:r>
          </a:p>
          <a:p>
            <a:pPr lvl="1"/>
            <a:r>
              <a:rPr lang="en-GB" sz="2400" dirty="0"/>
              <a:t>History of misinformation </a:t>
            </a:r>
          </a:p>
          <a:p>
            <a:pPr lvl="1"/>
            <a:r>
              <a:rPr lang="en-GB" sz="2400" dirty="0"/>
              <a:t>Contribution to academic discourse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2A668F1-4D4B-DEDE-6308-C3545D4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Proposals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3EE96-6EFE-284F-85FD-EC0F948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Platform Criticism/Dissent</a:t>
            </a:r>
            <a:endParaRPr lang="en-GB" dirty="0"/>
          </a:p>
          <a:p>
            <a:r>
              <a:rPr lang="en-GB" dirty="0"/>
              <a:t>Other people have rights too</a:t>
            </a:r>
          </a:p>
          <a:p>
            <a:r>
              <a:rPr lang="en-GB" dirty="0"/>
              <a:t>Protest (inc direct action) is “speech”</a:t>
            </a:r>
          </a:p>
          <a:p>
            <a:r>
              <a:rPr lang="en-GB" dirty="0"/>
              <a:t>Perception of privilege enhances tension</a:t>
            </a:r>
          </a:p>
          <a:p>
            <a:r>
              <a:rPr lang="en-GB" dirty="0"/>
              <a:t>May be required to give platform but not required to give exclusive/unchallenged platform</a:t>
            </a:r>
          </a:p>
          <a:p>
            <a:r>
              <a:rPr lang="en-GB" dirty="0"/>
              <a:t>Lots of forms of speech (direct action/debate/social media/art etc)</a:t>
            </a:r>
          </a:p>
          <a:p>
            <a:r>
              <a:rPr lang="en-GB" dirty="0"/>
              <a:t>Won’t always solve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1813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2A668F1-4D4B-DEDE-6308-C3545D4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is Speech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86F6CC-394C-A04F-9E22-346EBD869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7825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212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2A668F1-4D4B-DEDE-6308-C3545D4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Proposals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3EE96-6EFE-284F-85FD-EC0F948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Recognise Competing Rights</a:t>
            </a:r>
            <a:endParaRPr lang="en-GB" dirty="0"/>
          </a:p>
          <a:p>
            <a:r>
              <a:rPr lang="en-GB" dirty="0"/>
              <a:t>“Reasonably practicable” and “within the law” – leaves space to balance rights</a:t>
            </a:r>
          </a:p>
          <a:p>
            <a:r>
              <a:rPr lang="en-GB" dirty="0"/>
              <a:t>Analyse facts/repercussions</a:t>
            </a:r>
          </a:p>
          <a:p>
            <a:r>
              <a:rPr lang="en-GB" dirty="0"/>
              <a:t>Impact of both event and perceived endorsement by the institution</a:t>
            </a:r>
          </a:p>
          <a:p>
            <a:r>
              <a:rPr lang="en-GB" dirty="0"/>
              <a:t>Context – what other events occurring?</a:t>
            </a:r>
          </a:p>
          <a:p>
            <a:r>
              <a:rPr lang="en-GB" dirty="0"/>
              <a:t>Mitigation?</a:t>
            </a:r>
          </a:p>
          <a:p>
            <a:r>
              <a:rPr lang="en-GB" dirty="0"/>
              <a:t>Get legal advice early!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0593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2A668F1-4D4B-DEDE-6308-C3545D4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Proposals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3EE96-6EFE-284F-85FD-EC0F948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Tackle This Head On</a:t>
            </a:r>
            <a:endParaRPr lang="en-GB" dirty="0"/>
          </a:p>
          <a:p>
            <a:r>
              <a:rPr lang="en-GB" dirty="0"/>
              <a:t>There is a real chance you will get sued</a:t>
            </a:r>
          </a:p>
          <a:p>
            <a:r>
              <a:rPr lang="en-GB" dirty="0"/>
              <a:t>Assume you will end up in court (and hope you won’t!)</a:t>
            </a:r>
          </a:p>
          <a:p>
            <a:r>
              <a:rPr lang="en-GB" dirty="0"/>
              <a:t>Clear policy/code – consult widely</a:t>
            </a:r>
          </a:p>
          <a:p>
            <a:r>
              <a:rPr lang="en-GB" dirty="0"/>
              <a:t>Do your research (generally and into specific speakers)</a:t>
            </a:r>
          </a:p>
          <a:p>
            <a:r>
              <a:rPr lang="en-GB" dirty="0"/>
              <a:t>Take legal advice before you need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8951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A53FF3-5E3A-3B78-B463-C90C971E5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15" y="3646285"/>
            <a:ext cx="8492970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GB" dirty="0"/>
            </a:br>
            <a:r>
              <a:rPr lang="en-GB" dirty="0"/>
              <a:t>Questions?</a:t>
            </a:r>
            <a:endParaRPr lang="en-US" dirty="0"/>
          </a:p>
        </p:txBody>
      </p:sp>
      <p:sp>
        <p:nvSpPr>
          <p:cNvPr id="133122" name="Subtitle 2">
            <a:extLst>
              <a:ext uri="{FF2B5EF4-FFF2-40B4-BE49-F238E27FC236}">
                <a16:creationId xmlns:a16="http://schemas.microsoft.com/office/drawing/2014/main" id="{684C5CD2-20D4-020D-545C-0E097225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65625"/>
            <a:ext cx="769620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9999"/>
                  </a:schemeClr>
                </a:solidFill>
              </a14:hiddenFill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sfowles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@cornerstonebarrristers.com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@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SamFowles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CC2C61C-06AC-92CA-0D14-11314583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The Freedom of Speech Act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34B01127-BE44-75AB-96DC-EF72503F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The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E1F01E-A992-044A-9E53-2369019D8025}"/>
              </a:ext>
            </a:extLst>
          </p:cNvPr>
          <p:cNvSpPr txBox="1">
            <a:spLocks/>
          </p:cNvSpPr>
          <p:nvPr/>
        </p:nvSpPr>
        <p:spPr bwMode="auto">
          <a:xfrm>
            <a:off x="621424" y="1710121"/>
            <a:ext cx="8229600" cy="47244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5AA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7464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5AA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7464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5AA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7464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5AA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7464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5AA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7464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HEP Duties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SU Duties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OFS Powers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Statutory Tort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Limitation on NDA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600" dirty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0EA66BAA-0928-2828-E553-53FBB730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The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65316-0DDA-1A45-944C-E31FC36C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/>
              <a:t>HEP Duties</a:t>
            </a:r>
          </a:p>
          <a:p>
            <a:pPr marL="0" indent="0">
              <a:buNone/>
            </a:pPr>
            <a:endParaRPr lang="en-GB" sz="2400" b="1" u="sng" dirty="0"/>
          </a:p>
          <a:p>
            <a:r>
              <a:rPr lang="en-GB" sz="2400" dirty="0"/>
              <a:t>“Reasonably practicable steps” to secure freedom of speech “within the law”.</a:t>
            </a:r>
          </a:p>
          <a:p>
            <a:r>
              <a:rPr lang="en-GB" sz="2400" dirty="0"/>
              <a:t>Use of premises</a:t>
            </a:r>
          </a:p>
          <a:p>
            <a:r>
              <a:rPr lang="en-GB" sz="2400" dirty="0"/>
              <a:t>Applies to: Staff, members, students, and external speakers.</a:t>
            </a:r>
          </a:p>
          <a:p>
            <a:r>
              <a:rPr lang="en-GB" sz="2400" dirty="0"/>
              <a:t>Cannot impose cost of security.</a:t>
            </a:r>
          </a:p>
          <a:p>
            <a:r>
              <a:rPr lang="en-GB" sz="2400" dirty="0"/>
              <a:t>Code of Practice.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ACB8F5C-7426-D5ED-42E3-38DD6130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44FB6-7B12-4B4A-AED7-40900BD3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83" y="1523562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Defines “academic freedom”:</a:t>
            </a:r>
          </a:p>
          <a:p>
            <a:pPr marL="0" indent="0">
              <a:buNone/>
            </a:pPr>
            <a:endParaRPr lang="en-GB" sz="1800" dirty="0"/>
          </a:p>
          <a:p>
            <a:pPr marL="400050" lvl="1" indent="0" algn="just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6) In this Part, “academic freedom”, in relation to academic staff at a registered higher education provider, means their freedom within the law—</a:t>
            </a:r>
          </a:p>
          <a:p>
            <a:pPr marL="400050" lvl="1" indent="0" algn="just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(a) to question and test received wisdom, and</a:t>
            </a:r>
          </a:p>
          <a:p>
            <a:pPr marL="800100" lvl="2" indent="0" algn="just">
              <a:buNone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(b) to put forward new ideas and controversial or unpopular opinions,</a:t>
            </a:r>
          </a:p>
          <a:p>
            <a:pPr marL="800100" lvl="2" indent="0" algn="just">
              <a:buNone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without placing themselves at risk of being adversely affected in any of the ways described in subsection </a:t>
            </a:r>
            <a:r>
              <a:rPr lang="en-GB" sz="14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Go to 1 Duties of registered higher education providers Duty to take steps to secure freedom of speech (7) in  (as part of an amend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(7)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00050" lvl="1" indent="0" algn="just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00050" lvl="1" indent="0" algn="just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(7)Those ways are—</a:t>
            </a:r>
          </a:p>
          <a:p>
            <a:pPr marL="400050" lvl="1" indent="0" algn="just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(a) loss of their jobs or privileges at the provider;</a:t>
            </a:r>
          </a:p>
          <a:p>
            <a:pPr marL="800100" lvl="2" indent="0" algn="just">
              <a:buNone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(b) the likelihood of their securing promotion or different jobs at the provider being reduced.</a:t>
            </a:r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ACB8F5C-7426-D5ED-42E3-38DD6130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2EF8-BF48-2F49-A8D8-C21E121A8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SU Duties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en-GB" dirty="0"/>
              <a:t>Replicates HEP duties</a:t>
            </a:r>
          </a:p>
          <a:p>
            <a:endParaRPr lang="en-GB" dirty="0"/>
          </a:p>
          <a:p>
            <a:r>
              <a:rPr lang="en-GB" dirty="0"/>
              <a:t>Also applies to affiliating student societies</a:t>
            </a:r>
          </a:p>
          <a:p>
            <a:endParaRPr lang="en-GB" dirty="0"/>
          </a:p>
          <a:p>
            <a:r>
              <a:rPr lang="en-GB" dirty="0"/>
              <a:t>Code of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439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ACB8F5C-7426-D5ED-42E3-38DD6130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36A21-1F80-454D-A468-2BDDACD2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OFS Powers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en-GB" dirty="0"/>
              <a:t>Require HEP to include FOS provisions in governing documents</a:t>
            </a:r>
          </a:p>
          <a:p>
            <a:r>
              <a:rPr lang="en-GB" dirty="0"/>
              <a:t>Monitor compliance</a:t>
            </a:r>
          </a:p>
          <a:p>
            <a:r>
              <a:rPr lang="en-GB" dirty="0"/>
              <a:t>Fine SU</a:t>
            </a:r>
          </a:p>
          <a:p>
            <a:r>
              <a:rPr lang="en-GB" dirty="0"/>
              <a:t>“Free Speech Champion”</a:t>
            </a:r>
          </a:p>
          <a:p>
            <a:r>
              <a:rPr lang="en-GB" dirty="0"/>
              <a:t>Complaints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4559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ACB8F5C-7426-D5ED-42E3-38DD6130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Freedom of Speech Act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91057-F31E-B34F-A1B0-A8F10152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Tort</a:t>
            </a:r>
          </a:p>
          <a:p>
            <a:r>
              <a:rPr lang="en-GB" dirty="0"/>
              <a:t>Claim against HEP or SU</a:t>
            </a:r>
          </a:p>
          <a:p>
            <a:r>
              <a:rPr lang="en-GB" dirty="0"/>
              <a:t>Any breach of duty</a:t>
            </a:r>
          </a:p>
          <a:p>
            <a:r>
              <a:rPr lang="en-GB" dirty="0"/>
              <a:t>Financial or injunctive relief</a:t>
            </a:r>
          </a:p>
          <a:p>
            <a:r>
              <a:rPr lang="en-GB" dirty="0"/>
              <a:t>Must go through complaints scheme first (unless just injunction)</a:t>
            </a:r>
          </a:p>
          <a:p>
            <a:r>
              <a:rPr lang="en-GB" dirty="0"/>
              <a:t>Must prove “loss”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99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1014</Words>
  <Application>Microsoft Macintosh PowerPoint</Application>
  <PresentationFormat>On-screen Show (4:3)</PresentationFormat>
  <Paragraphs>204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</vt:lpstr>
      <vt:lpstr>Calibri</vt:lpstr>
      <vt:lpstr>Office Theme</vt:lpstr>
      <vt:lpstr>Freedom of Speech and Equality in Higher Education  Sam Fowles  </vt:lpstr>
      <vt:lpstr>Overview</vt:lpstr>
      <vt:lpstr> 1. The Freedom of Speech Act </vt:lpstr>
      <vt:lpstr>1. The Freedom of Speech Act</vt:lpstr>
      <vt:lpstr>1. The Freedom of Speech Act</vt:lpstr>
      <vt:lpstr>1. Freedom of Speech Act</vt:lpstr>
      <vt:lpstr>1. Freedom of Speech Act</vt:lpstr>
      <vt:lpstr>1. Freedom of Speech Act</vt:lpstr>
      <vt:lpstr>1. Freedom of Speech Act</vt:lpstr>
      <vt:lpstr> Other relevant (and equally important) duties </vt:lpstr>
      <vt:lpstr>2. Other Duties</vt:lpstr>
      <vt:lpstr>2. Other Duties</vt:lpstr>
      <vt:lpstr>2. Other Duties</vt:lpstr>
      <vt:lpstr>2. Other Duties</vt:lpstr>
      <vt:lpstr>2. Other Duties</vt:lpstr>
      <vt:lpstr> 3. Challenges</vt:lpstr>
      <vt:lpstr>3. Challenges</vt:lpstr>
      <vt:lpstr>3. Challenges</vt:lpstr>
      <vt:lpstr>3. Challenges</vt:lpstr>
      <vt:lpstr>3. Challenges</vt:lpstr>
      <vt:lpstr>3. Challenges</vt:lpstr>
      <vt:lpstr>3. Challenges</vt:lpstr>
      <vt:lpstr> Proposals</vt:lpstr>
      <vt:lpstr>4. Proposals</vt:lpstr>
      <vt:lpstr>4. Proposals</vt:lpstr>
      <vt:lpstr>This is Speech</vt:lpstr>
      <vt:lpstr>4. Proposals</vt:lpstr>
      <vt:lpstr>4. Proposals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 admin</dc:creator>
  <cp:lastModifiedBy>Sam Fowles</cp:lastModifiedBy>
  <cp:revision>107</cp:revision>
  <cp:lastPrinted>2012-04-23T15:23:45Z</cp:lastPrinted>
  <dcterms:created xsi:type="dcterms:W3CDTF">2011-12-16T14:46:52Z</dcterms:created>
  <dcterms:modified xsi:type="dcterms:W3CDTF">2023-09-29T08:44:56Z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r8>2145201209</vt:r8>
  </property>
  <property fmtid="{D5CDD505-2E9C-101B-9397-08002B2CF9AE}" pid="3" name="COMPANYID">
    <vt:r8>2122615320</vt:r8>
  </property>
  <property fmtid="{D5CDD505-2E9C-101B-9397-08002B2CF9AE}" pid="4" name="SERIALNO">
    <vt:r8>10605</vt:r8>
  </property>
  <property fmtid="{D5CDD505-2E9C-101B-9397-08002B2CF9AE}" pid="5" name="EDITION">
    <vt:lpwstr>FM</vt:lpwstr>
  </property>
  <property fmtid="{D5CDD505-2E9C-101B-9397-08002B2CF9AE}" pid="6" name="CLIENTID">
    <vt:r8>2147014662</vt:r8>
  </property>
  <property fmtid="{D5CDD505-2E9C-101B-9397-08002B2CF9AE}" pid="7" name="FILEID">
    <vt:r8>2147172494</vt:r8>
  </property>
  <property fmtid="{D5CDD505-2E9C-101B-9397-08002B2CF9AE}" pid="8" name="ASSOCID">
    <vt:r8>3884937</vt:r8>
  </property>
  <property fmtid="{D5CDD505-2E9C-101B-9397-08002B2CF9AE}" pid="9" name="BASEPRECTYPE">
    <vt:lpwstr>SHELL</vt:lpwstr>
  </property>
  <property fmtid="{D5CDD505-2E9C-101B-9397-08002B2CF9AE}" pid="10" name="BASEPRECID">
    <vt:r8>2143572538</vt:r8>
  </property>
  <property fmtid="{D5CDD505-2E9C-101B-9397-08002B2CF9AE}" pid="11" name="VERSIONID">
    <vt:lpwstr>f330e81e-3d11-4785-95c0-e767259e2c82</vt:lpwstr>
  </property>
  <property fmtid="{D5CDD505-2E9C-101B-9397-08002B2CF9AE}" pid="12" name="VERSIONLABEL">
    <vt:lpwstr>1</vt:lpwstr>
  </property>
  <property fmtid="{D5CDD505-2E9C-101B-9397-08002B2CF9AE}" pid="13" name="DOCID_2122615320">
    <vt:r8>2145201430</vt:r8>
  </property>
  <property fmtid="{D5CDD505-2E9C-101B-9397-08002B2CF9AE}" pid="14" name="DOCID_2122615320_">
    <vt:r8>2145201430</vt:r8>
  </property>
  <property fmtid="{D5CDD505-2E9C-101B-9397-08002B2CF9AE}" pid="15" name="DOCID_10605">
    <vt:r8>2145201430</vt:r8>
  </property>
  <property fmtid="{D5CDD505-2E9C-101B-9397-08002B2CF9AE}" pid="16" name="VERSIONID_2122615320">
    <vt:lpwstr>8d92898c-d669-4077-b6e3-e6103f0356c5</vt:lpwstr>
  </property>
  <property fmtid="{D5CDD505-2E9C-101B-9397-08002B2CF9AE}" pid="17" name="VERSIONID_2122615320_">
    <vt:lpwstr>8d92898c-d669-4077-b6e3-e6103f0356c5</vt:lpwstr>
  </property>
</Properties>
</file>