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4047" r:id="rId2"/>
    <p:sldMasterId id="2147483743" r:id="rId3"/>
  </p:sldMasterIdLst>
  <p:notesMasterIdLst>
    <p:notesMasterId r:id="rId40"/>
  </p:notesMasterIdLst>
  <p:sldIdLst>
    <p:sldId id="339" r:id="rId4"/>
    <p:sldId id="2147473942" r:id="rId5"/>
    <p:sldId id="341" r:id="rId6"/>
    <p:sldId id="2147473946" r:id="rId7"/>
    <p:sldId id="342" r:id="rId8"/>
    <p:sldId id="343" r:id="rId9"/>
    <p:sldId id="344" r:id="rId10"/>
    <p:sldId id="345" r:id="rId11"/>
    <p:sldId id="346" r:id="rId12"/>
    <p:sldId id="347" r:id="rId13"/>
    <p:sldId id="2147473961" r:id="rId14"/>
    <p:sldId id="348" r:id="rId15"/>
    <p:sldId id="349" r:id="rId16"/>
    <p:sldId id="350" r:id="rId17"/>
    <p:sldId id="351" r:id="rId18"/>
    <p:sldId id="2147473947" r:id="rId19"/>
    <p:sldId id="309" r:id="rId20"/>
    <p:sldId id="312" r:id="rId21"/>
    <p:sldId id="311" r:id="rId22"/>
    <p:sldId id="2147473951" r:id="rId23"/>
    <p:sldId id="2147473952" r:id="rId24"/>
    <p:sldId id="2147473953" r:id="rId25"/>
    <p:sldId id="313" r:id="rId26"/>
    <p:sldId id="2147473954" r:id="rId27"/>
    <p:sldId id="2147473948" r:id="rId28"/>
    <p:sldId id="2147473943" r:id="rId29"/>
    <p:sldId id="2147473944" r:id="rId30"/>
    <p:sldId id="2147473945" r:id="rId31"/>
    <p:sldId id="2147473949" r:id="rId32"/>
    <p:sldId id="2147473955" r:id="rId33"/>
    <p:sldId id="2147473956" r:id="rId34"/>
    <p:sldId id="2147473957" r:id="rId35"/>
    <p:sldId id="2147473959" r:id="rId36"/>
    <p:sldId id="2147473958" r:id="rId37"/>
    <p:sldId id="2147473960" r:id="rId38"/>
    <p:sldId id="318" r:id="rId39"/>
  </p:sldIdLst>
  <p:sldSz cx="9144000" cy="5143500" type="screen16x9"/>
  <p:notesSz cx="6858000" cy="9144000"/>
  <p:embeddedFontLst>
    <p:embeddedFont>
      <p:font typeface="Montserrat" panose="00000500000000000000" pitchFamily="2" charset="0"/>
      <p:regular r:id="rId41"/>
      <p:bold r:id="rId42"/>
      <p:italic r:id="rId43"/>
      <p:boldItalic r:id="rId44"/>
    </p:embeddedFont>
    <p:embeddedFont>
      <p:font typeface="Montserrat" panose="00000500000000000000" pitchFamily="2"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oboto"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594"/>
    <a:srgbClr val="F05AA0"/>
    <a:srgbClr val="E49240"/>
    <a:srgbClr val="F2F6F6"/>
    <a:srgbClr val="C6DADA"/>
    <a:srgbClr val="37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2E260-713E-475F-A853-C819CF6B22F9}" v="21" dt="2023-10-01T19:08:24.180"/>
    <p1510:client id="{419CDA01-23AA-A448-84AF-9BBF78AAD4B9}" v="34" dt="2023-10-01T16:47:49.958"/>
  </p1510:revLst>
</p1510:revInfo>
</file>

<file path=ppt/tableStyles.xml><?xml version="1.0" encoding="utf-8"?>
<a:tblStyleLst xmlns:a="http://schemas.openxmlformats.org/drawingml/2006/main" def="{9297E755-C6C0-493F-A988-B7DA6ADB126D}">
  <a:tblStyle styleId="{9297E755-C6C0-493F-A988-B7DA6ADB12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694"/>
  </p:normalViewPr>
  <p:slideViewPr>
    <p:cSldViewPr snapToGrid="0">
      <p:cViewPr varScale="1">
        <p:scale>
          <a:sx n="132" d="100"/>
          <a:sy n="132" d="100"/>
        </p:scale>
        <p:origin x="612"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rcadis.com/en/news/global/2022/9/global-rollout-of-electric-vehicles#:~:text=EV%20market%20maturity%20and%20readiness%20A%20region%20needs,the%20way%20here%2C%20particularly%20Norway%20and%20the%20Netherland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8DF254-2EC7-45F9-BD30-BE0E7C158C9E}" type="slidenum">
              <a:rPr lang="en-US" smtClean="0"/>
              <a:pPr/>
              <a:t>2</a:t>
            </a:fld>
            <a:endParaRPr lang="en-US"/>
          </a:p>
        </p:txBody>
      </p:sp>
    </p:spTree>
    <p:extLst>
      <p:ext uri="{BB962C8B-B14F-4D97-AF65-F5344CB8AC3E}">
        <p14:creationId xmlns:p14="http://schemas.microsoft.com/office/powerpoint/2010/main" val="380864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1513" rtl="0" eaLnBrk="1" fontAlgn="auto" latinLnBrk="0" hangingPunct="1">
              <a:lnSpc>
                <a:spcPct val="100000"/>
              </a:lnSpc>
              <a:spcBef>
                <a:spcPts val="0"/>
              </a:spcBef>
              <a:spcAft>
                <a:spcPts val="0"/>
              </a:spcAft>
              <a:buClrTx/>
              <a:buSzTx/>
              <a:buFontTx/>
              <a:buNone/>
              <a:tabLst/>
              <a:defRPr/>
            </a:pPr>
            <a:fld id="{928DF254-2EC7-45F9-BD30-BE0E7C158C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15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7407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1513" rtl="0" eaLnBrk="1" fontAlgn="auto" latinLnBrk="0" hangingPunct="1">
              <a:lnSpc>
                <a:spcPct val="100000"/>
              </a:lnSpc>
              <a:spcBef>
                <a:spcPts val="0"/>
              </a:spcBef>
              <a:spcAft>
                <a:spcPts val="0"/>
              </a:spcAft>
              <a:buClrTx/>
              <a:buSzTx/>
              <a:buFontTx/>
              <a:buNone/>
              <a:tabLst/>
              <a:defRPr/>
            </a:pPr>
            <a:fld id="{928DF254-2EC7-45F9-BD30-BE0E7C158C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151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772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1513" rtl="0" eaLnBrk="1" fontAlgn="auto" latinLnBrk="0" hangingPunct="1">
              <a:lnSpc>
                <a:spcPct val="100000"/>
              </a:lnSpc>
              <a:spcBef>
                <a:spcPts val="0"/>
              </a:spcBef>
              <a:spcAft>
                <a:spcPts val="0"/>
              </a:spcAft>
              <a:buClrTx/>
              <a:buSzTx/>
              <a:buFontTx/>
              <a:buNone/>
              <a:tabLst/>
              <a:defRPr/>
            </a:pPr>
            <a:fld id="{928DF254-2EC7-45F9-BD30-BE0E7C158C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151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572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a:lnSpc>
                <a:spcPts val="1200"/>
              </a:lnSpc>
              <a:spcBef>
                <a:spcPts val="0"/>
              </a:spcBef>
              <a:spcAft>
                <a:spcPts val="600"/>
              </a:spcAft>
            </a:pPr>
            <a:endParaRPr lang="en-GB" sz="12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28DF254-2EC7-45F9-BD30-BE0E7C158C9E}" type="slidenum">
              <a:rPr lang="en-US" smtClean="0"/>
              <a:pPr/>
              <a:t>6</a:t>
            </a:fld>
            <a:endParaRPr lang="en-US"/>
          </a:p>
        </p:txBody>
      </p:sp>
    </p:spTree>
    <p:extLst>
      <p:ext uri="{BB962C8B-B14F-4D97-AF65-F5344CB8AC3E}">
        <p14:creationId xmlns:p14="http://schemas.microsoft.com/office/powerpoint/2010/main" val="319996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8DF254-2EC7-45F9-BD30-BE0E7C158C9E}" type="slidenum">
              <a:rPr lang="en-US" smtClean="0"/>
              <a:pPr/>
              <a:t>7</a:t>
            </a:fld>
            <a:endParaRPr lang="en-US"/>
          </a:p>
        </p:txBody>
      </p:sp>
    </p:spTree>
    <p:extLst>
      <p:ext uri="{BB962C8B-B14F-4D97-AF65-F5344CB8AC3E}">
        <p14:creationId xmlns:p14="http://schemas.microsoft.com/office/powerpoint/2010/main" val="52389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a:lnSpc>
                <a:spcPts val="1200"/>
              </a:lnSpc>
              <a:spcBef>
                <a:spcPts val="0"/>
              </a:spcBef>
              <a:spcAft>
                <a:spcPts val="600"/>
              </a:spcAft>
            </a:pPr>
            <a:r>
              <a:rPr lang="en-GB" sz="1200" dirty="0">
                <a:effectLst/>
                <a:latin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928DF254-2EC7-45F9-BD30-BE0E7C158C9E}" type="slidenum">
              <a:rPr lang="en-US" smtClean="0"/>
              <a:pPr/>
              <a:t>8</a:t>
            </a:fld>
            <a:endParaRPr lang="en-US"/>
          </a:p>
        </p:txBody>
      </p:sp>
    </p:spTree>
    <p:extLst>
      <p:ext uri="{BB962C8B-B14F-4D97-AF65-F5344CB8AC3E}">
        <p14:creationId xmlns:p14="http://schemas.microsoft.com/office/powerpoint/2010/main" val="1490086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8DF254-2EC7-45F9-BD30-BE0E7C158C9E}" type="slidenum">
              <a:rPr lang="en-US" smtClean="0"/>
              <a:pPr/>
              <a:t>9</a:t>
            </a:fld>
            <a:endParaRPr lang="en-US"/>
          </a:p>
        </p:txBody>
      </p:sp>
    </p:spTree>
    <p:extLst>
      <p:ext uri="{BB962C8B-B14F-4D97-AF65-F5344CB8AC3E}">
        <p14:creationId xmlns:p14="http://schemas.microsoft.com/office/powerpoint/2010/main" val="785088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Global rollout of electric vehicles will depend on countries creating right framework for investment, says Arcadis | Arcadis</a:t>
            </a: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928DF254-2EC7-45F9-BD30-BE0E7C158C9E}" type="slidenum">
              <a:rPr lang="en-US" smtClean="0"/>
              <a:pPr/>
              <a:t>10</a:t>
            </a:fld>
            <a:endParaRPr lang="en-US"/>
          </a:p>
        </p:txBody>
      </p:sp>
    </p:spTree>
    <p:extLst>
      <p:ext uri="{BB962C8B-B14F-4D97-AF65-F5344CB8AC3E}">
        <p14:creationId xmlns:p14="http://schemas.microsoft.com/office/powerpoint/2010/main" val="281521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8DF254-2EC7-45F9-BD30-BE0E7C158C9E}" type="slidenum">
              <a:rPr lang="en-US" smtClean="0"/>
              <a:pPr/>
              <a:t>12</a:t>
            </a:fld>
            <a:endParaRPr lang="en-US"/>
          </a:p>
        </p:txBody>
      </p:sp>
    </p:spTree>
    <p:extLst>
      <p:ext uri="{BB962C8B-B14F-4D97-AF65-F5344CB8AC3E}">
        <p14:creationId xmlns:p14="http://schemas.microsoft.com/office/powerpoint/2010/main" val="336860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8DF254-2EC7-45F9-BD30-BE0E7C158C9E}" type="slidenum">
              <a:rPr lang="en-US" smtClean="0"/>
              <a:pPr/>
              <a:t>13</a:t>
            </a:fld>
            <a:endParaRPr lang="en-US"/>
          </a:p>
        </p:txBody>
      </p:sp>
    </p:spTree>
    <p:extLst>
      <p:ext uri="{BB962C8B-B14F-4D97-AF65-F5344CB8AC3E}">
        <p14:creationId xmlns:p14="http://schemas.microsoft.com/office/powerpoint/2010/main" val="22505860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A">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480141" y="4710984"/>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spTree>
    <p:extLst>
      <p:ext uri="{BB962C8B-B14F-4D97-AF65-F5344CB8AC3E}">
        <p14:creationId xmlns:p14="http://schemas.microsoft.com/office/powerpoint/2010/main" val="7309981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bg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08465976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2">
            <a:extLst>
              <a:ext uri="{FF2B5EF4-FFF2-40B4-BE49-F238E27FC236}">
                <a16:creationId xmlns:a16="http://schemas.microsoft.com/office/drawing/2014/main" id="{B12960E7-EE36-A868-9601-23BDB75C4879}"/>
              </a:ext>
            </a:extLst>
          </p:cNvPr>
          <p:cNvSpPr>
            <a:spLocks noGrp="1"/>
          </p:cNvSpPr>
          <p:nvPr>
            <p:ph type="body" sz="quarter" idx="10"/>
          </p:nvPr>
        </p:nvSpPr>
        <p:spPr>
          <a:xfrm>
            <a:off x="4964113" y="2809875"/>
            <a:ext cx="2998787"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6">
            <a:extLst>
              <a:ext uri="{FF2B5EF4-FFF2-40B4-BE49-F238E27FC236}">
                <a16:creationId xmlns:a16="http://schemas.microsoft.com/office/drawing/2014/main" id="{691F77C1-6D7C-6AF6-B4E9-489BF170829D}"/>
              </a:ext>
            </a:extLst>
          </p:cNvPr>
          <p:cNvSpPr>
            <a:spLocks noGrp="1"/>
          </p:cNvSpPr>
          <p:nvPr>
            <p:ph type="body" sz="quarter" idx="11"/>
          </p:nvPr>
        </p:nvSpPr>
        <p:spPr>
          <a:xfrm>
            <a:off x="15922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1" name="Text Placeholder 6">
            <a:extLst>
              <a:ext uri="{FF2B5EF4-FFF2-40B4-BE49-F238E27FC236}">
                <a16:creationId xmlns:a16="http://schemas.microsoft.com/office/drawing/2014/main" id="{4BD0B767-30E6-0EB6-A389-60694CC9AD32}"/>
              </a:ext>
            </a:extLst>
          </p:cNvPr>
          <p:cNvSpPr>
            <a:spLocks noGrp="1"/>
          </p:cNvSpPr>
          <p:nvPr>
            <p:ph type="body" sz="quarter" idx="12"/>
          </p:nvPr>
        </p:nvSpPr>
        <p:spPr>
          <a:xfrm>
            <a:off x="5376506" y="2375868"/>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98913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2">
            <a:extLst>
              <a:ext uri="{FF2B5EF4-FFF2-40B4-BE49-F238E27FC236}">
                <a16:creationId xmlns:a16="http://schemas.microsoft.com/office/drawing/2014/main" id="{5A0B3B87-85C2-ED33-D8A7-43F67AE1F4FB}"/>
              </a:ext>
            </a:extLst>
          </p:cNvPr>
          <p:cNvSpPr>
            <a:spLocks noGrp="1"/>
          </p:cNvSpPr>
          <p:nvPr>
            <p:ph type="body" sz="quarter" idx="10"/>
          </p:nvPr>
        </p:nvSpPr>
        <p:spPr>
          <a:xfrm>
            <a:off x="3484563" y="2809875"/>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4">
            <a:extLst>
              <a:ext uri="{FF2B5EF4-FFF2-40B4-BE49-F238E27FC236}">
                <a16:creationId xmlns:a16="http://schemas.microsoft.com/office/drawing/2014/main" id="{C28582BB-55FC-1C9F-B7B6-772A66318D4B}"/>
              </a:ext>
            </a:extLst>
          </p:cNvPr>
          <p:cNvSpPr>
            <a:spLocks noGrp="1"/>
          </p:cNvSpPr>
          <p:nvPr>
            <p:ph type="body" sz="quarter" idx="11"/>
          </p:nvPr>
        </p:nvSpPr>
        <p:spPr>
          <a:xfrm>
            <a:off x="6030913" y="2806700"/>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10" name="Text Placeholder 6">
            <a:extLst>
              <a:ext uri="{FF2B5EF4-FFF2-40B4-BE49-F238E27FC236}">
                <a16:creationId xmlns:a16="http://schemas.microsoft.com/office/drawing/2014/main" id="{7C120B22-E65D-5B32-464C-21324ED5A940}"/>
              </a:ext>
            </a:extLst>
          </p:cNvPr>
          <p:cNvSpPr>
            <a:spLocks noGrp="1"/>
          </p:cNvSpPr>
          <p:nvPr>
            <p:ph type="body" sz="quarter" idx="12"/>
          </p:nvPr>
        </p:nvSpPr>
        <p:spPr>
          <a:xfrm>
            <a:off x="937036"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3" name="Text Placeholder 6">
            <a:extLst>
              <a:ext uri="{FF2B5EF4-FFF2-40B4-BE49-F238E27FC236}">
                <a16:creationId xmlns:a16="http://schemas.microsoft.com/office/drawing/2014/main" id="{6393A548-6047-E166-1698-B69BFC44A88D}"/>
              </a:ext>
            </a:extLst>
          </p:cNvPr>
          <p:cNvSpPr>
            <a:spLocks noGrp="1"/>
          </p:cNvSpPr>
          <p:nvPr>
            <p:ph type="body" sz="quarter" idx="13"/>
          </p:nvPr>
        </p:nvSpPr>
        <p:spPr>
          <a:xfrm>
            <a:off x="34845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4" name="Text Placeholder 6">
            <a:extLst>
              <a:ext uri="{FF2B5EF4-FFF2-40B4-BE49-F238E27FC236}">
                <a16:creationId xmlns:a16="http://schemas.microsoft.com/office/drawing/2014/main" id="{AB4F0F9F-B222-0279-25D5-9A6A6A7ADAC3}"/>
              </a:ext>
            </a:extLst>
          </p:cNvPr>
          <p:cNvSpPr>
            <a:spLocks noGrp="1"/>
          </p:cNvSpPr>
          <p:nvPr>
            <p:ph type="body" sz="quarter" idx="14"/>
          </p:nvPr>
        </p:nvSpPr>
        <p:spPr>
          <a:xfrm>
            <a:off x="6030913" y="2375311"/>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387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38400" y="4118231"/>
            <a:ext cx="2659678" cy="380720"/>
          </a:xfrm>
          <a:prstGeom prst="rect">
            <a:avLst/>
          </a:prstGeom>
        </p:spPr>
      </p:pic>
      <p:sp>
        <p:nvSpPr>
          <p:cNvPr id="30" name="Text Placeholder 24">
            <a:extLst>
              <a:ext uri="{FF2B5EF4-FFF2-40B4-BE49-F238E27FC236}">
                <a16:creationId xmlns:a16="http://schemas.microsoft.com/office/drawing/2014/main" id="{C0BE3B96-A445-20CC-CFDF-723346A0ADE0}"/>
              </a:ext>
            </a:extLst>
          </p:cNvPr>
          <p:cNvSpPr>
            <a:spLocks noGrp="1"/>
          </p:cNvSpPr>
          <p:nvPr>
            <p:ph type="body" sz="quarter" idx="10"/>
          </p:nvPr>
        </p:nvSpPr>
        <p:spPr>
          <a:xfrm>
            <a:off x="2689225" y="2703513"/>
            <a:ext cx="1811338" cy="1246187"/>
          </a:xfrm>
          <a:prstGeom prst="rect">
            <a:avLst/>
          </a:prstGeom>
        </p:spPr>
        <p:txBody>
          <a:bodyPr/>
          <a:lstStyle>
            <a:lvl1pPr>
              <a:defRPr lang="en-US" sz="1100" b="0" i="0" u="none" strike="noStrike" cap="none" dirty="0" smtClean="0">
                <a:solidFill>
                  <a:srgbClr val="000000"/>
                </a:solidFill>
                <a:latin typeface="+mn-lt"/>
                <a:ea typeface="Arial"/>
                <a:cs typeface="Arial"/>
                <a:sym typeface="Arial"/>
              </a:defRPr>
            </a:lvl1pPr>
            <a:lvl2pPr>
              <a:defRPr lang="en-US" sz="1100" b="0" i="0" u="none" strike="noStrike" cap="none" dirty="0" smtClean="0">
                <a:solidFill>
                  <a:srgbClr val="000000"/>
                </a:solidFill>
                <a:latin typeface="+mn-lt"/>
                <a:ea typeface="Arial"/>
                <a:cs typeface="Arial"/>
                <a:sym typeface="Arial"/>
              </a:defRPr>
            </a:lvl2pPr>
            <a:lvl3pPr>
              <a:defRPr lang="en-US" sz="1100" b="0" i="0" u="none" strike="noStrike" cap="none" dirty="0" smtClean="0">
                <a:solidFill>
                  <a:srgbClr val="000000"/>
                </a:solidFill>
                <a:latin typeface="+mn-lt"/>
                <a:ea typeface="Arial"/>
                <a:cs typeface="Arial"/>
                <a:sym typeface="Arial"/>
              </a:defRPr>
            </a:lvl3pPr>
            <a:lvl4pPr>
              <a:defRPr lang="en-US" sz="1100" b="0" i="0" u="none" strike="noStrike" cap="none" dirty="0" smtClean="0">
                <a:solidFill>
                  <a:srgbClr val="000000"/>
                </a:solidFill>
                <a:latin typeface="+mn-lt"/>
                <a:ea typeface="Arial"/>
                <a:cs typeface="Arial"/>
                <a:sym typeface="Arial"/>
              </a:defRPr>
            </a:lvl4pPr>
            <a:lvl5pPr>
              <a:defRPr lang="en-GB" sz="1100" b="0" i="0" u="none" strike="noStrike" cap="none" dirty="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Text Placeholder 26">
            <a:extLst>
              <a:ext uri="{FF2B5EF4-FFF2-40B4-BE49-F238E27FC236}">
                <a16:creationId xmlns:a16="http://schemas.microsoft.com/office/drawing/2014/main" id="{A0F8FD93-D984-40D5-1502-BB62EBAD2823}"/>
              </a:ext>
            </a:extLst>
          </p:cNvPr>
          <p:cNvSpPr>
            <a:spLocks noGrp="1"/>
          </p:cNvSpPr>
          <p:nvPr>
            <p:ph type="body" sz="quarter" idx="11"/>
          </p:nvPr>
        </p:nvSpPr>
        <p:spPr>
          <a:xfrm>
            <a:off x="4658121" y="2703513"/>
            <a:ext cx="1811338"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Text Placeholder 28">
            <a:extLst>
              <a:ext uri="{FF2B5EF4-FFF2-40B4-BE49-F238E27FC236}">
                <a16:creationId xmlns:a16="http://schemas.microsoft.com/office/drawing/2014/main" id="{B87EA5B5-DEC8-3CFB-205C-1AC8A3FF7323}"/>
              </a:ext>
            </a:extLst>
          </p:cNvPr>
          <p:cNvSpPr>
            <a:spLocks noGrp="1"/>
          </p:cNvSpPr>
          <p:nvPr>
            <p:ph type="body" sz="quarter" idx="12"/>
          </p:nvPr>
        </p:nvSpPr>
        <p:spPr>
          <a:xfrm>
            <a:off x="6626225" y="2703513"/>
            <a:ext cx="1797050"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6">
            <a:extLst>
              <a:ext uri="{FF2B5EF4-FFF2-40B4-BE49-F238E27FC236}">
                <a16:creationId xmlns:a16="http://schemas.microsoft.com/office/drawing/2014/main" id="{96D7638F-F3F6-290F-618B-A654E4359A7D}"/>
              </a:ext>
            </a:extLst>
          </p:cNvPr>
          <p:cNvSpPr>
            <a:spLocks noGrp="1"/>
          </p:cNvSpPr>
          <p:nvPr>
            <p:ph type="body" sz="quarter" idx="13"/>
          </p:nvPr>
        </p:nvSpPr>
        <p:spPr>
          <a:xfrm>
            <a:off x="715567" y="2365375"/>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7" name="Text Placeholder 6">
            <a:extLst>
              <a:ext uri="{FF2B5EF4-FFF2-40B4-BE49-F238E27FC236}">
                <a16:creationId xmlns:a16="http://schemas.microsoft.com/office/drawing/2014/main" id="{B422E648-5B96-706B-4464-D98EF093F344}"/>
              </a:ext>
            </a:extLst>
          </p:cNvPr>
          <p:cNvSpPr>
            <a:spLocks noGrp="1"/>
          </p:cNvSpPr>
          <p:nvPr>
            <p:ph type="body" sz="quarter" idx="14"/>
          </p:nvPr>
        </p:nvSpPr>
        <p:spPr>
          <a:xfrm>
            <a:off x="2691467" y="2370181"/>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8" name="Text Placeholder 6">
            <a:extLst>
              <a:ext uri="{FF2B5EF4-FFF2-40B4-BE49-F238E27FC236}">
                <a16:creationId xmlns:a16="http://schemas.microsoft.com/office/drawing/2014/main" id="{BECC353E-6B20-65F8-1B4A-08CBCCDDD44B}"/>
              </a:ext>
            </a:extLst>
          </p:cNvPr>
          <p:cNvSpPr>
            <a:spLocks noGrp="1"/>
          </p:cNvSpPr>
          <p:nvPr>
            <p:ph type="body" sz="quarter" idx="15"/>
          </p:nvPr>
        </p:nvSpPr>
        <p:spPr>
          <a:xfrm>
            <a:off x="4658121" y="2365714"/>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9" name="Text Placeholder 6">
            <a:extLst>
              <a:ext uri="{FF2B5EF4-FFF2-40B4-BE49-F238E27FC236}">
                <a16:creationId xmlns:a16="http://schemas.microsoft.com/office/drawing/2014/main" id="{E9F1A1BD-BC61-E9A4-D904-2317ABC885A4}"/>
              </a:ext>
            </a:extLst>
          </p:cNvPr>
          <p:cNvSpPr>
            <a:spLocks noGrp="1"/>
          </p:cNvSpPr>
          <p:nvPr>
            <p:ph type="body" sz="quarter" idx="16"/>
          </p:nvPr>
        </p:nvSpPr>
        <p:spPr>
          <a:xfrm>
            <a:off x="6634021" y="2370520"/>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152620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54056" y="813554"/>
            <a:ext cx="2659678" cy="380720"/>
          </a:xfrm>
          <a:prstGeom prst="rect">
            <a:avLst/>
          </a:prstGeom>
        </p:spPr>
      </p:pic>
    </p:spTree>
    <p:extLst>
      <p:ext uri="{BB962C8B-B14F-4D97-AF65-F5344CB8AC3E}">
        <p14:creationId xmlns:p14="http://schemas.microsoft.com/office/powerpoint/2010/main" val="2575966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spTree>
    <p:extLst>
      <p:ext uri="{BB962C8B-B14F-4D97-AF65-F5344CB8AC3E}">
        <p14:creationId xmlns:p14="http://schemas.microsoft.com/office/powerpoint/2010/main" val="3399837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Tree>
    <p:extLst>
      <p:ext uri="{BB962C8B-B14F-4D97-AF65-F5344CB8AC3E}">
        <p14:creationId xmlns:p14="http://schemas.microsoft.com/office/powerpoint/2010/main" val="3577027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Tree>
    <p:extLst>
      <p:ext uri="{BB962C8B-B14F-4D97-AF65-F5344CB8AC3E}">
        <p14:creationId xmlns:p14="http://schemas.microsoft.com/office/powerpoint/2010/main" val="4024272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2144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37928" y="483293"/>
            <a:ext cx="2659678" cy="380720"/>
          </a:xfrm>
          <a:prstGeom prst="rect">
            <a:avLst/>
          </a:prstGeom>
        </p:spPr>
      </p:pic>
    </p:spTree>
    <p:extLst>
      <p:ext uri="{BB962C8B-B14F-4D97-AF65-F5344CB8AC3E}">
        <p14:creationId xmlns:p14="http://schemas.microsoft.com/office/powerpoint/2010/main" val="1814989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8682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a:solidFill>
              <a:srgbClr val="5FC594"/>
            </a:solidFill>
          </a:ln>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030AE02C-B6CF-EAB4-655A-6F6CB8B117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387914"/>
            <a:ext cx="1214554" cy="380721"/>
          </a:xfrm>
          <a:prstGeom prst="rect">
            <a:avLst/>
          </a:prstGeom>
        </p:spPr>
      </p:pic>
    </p:spTree>
    <p:extLst>
      <p:ext uri="{BB962C8B-B14F-4D97-AF65-F5344CB8AC3E}">
        <p14:creationId xmlns:p14="http://schemas.microsoft.com/office/powerpoint/2010/main" val="144927959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668774" y="1871245"/>
            <a:ext cx="2659678" cy="380720"/>
          </a:xfrm>
          <a:prstGeom prst="rect">
            <a:avLst/>
          </a:prstGeom>
        </p:spPr>
      </p:pic>
    </p:spTree>
    <p:extLst>
      <p:ext uri="{BB962C8B-B14F-4D97-AF65-F5344CB8AC3E}">
        <p14:creationId xmlns:p14="http://schemas.microsoft.com/office/powerpoint/2010/main" val="736697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with a full screen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A1B4FB5-C914-ADFD-F0A1-880DAD6EA9A5}"/>
              </a:ext>
            </a:extLst>
          </p:cNvPr>
          <p:cNvSpPr>
            <a:spLocks noGrp="1"/>
          </p:cNvSpPr>
          <p:nvPr>
            <p:ph type="pic" sz="quarter" idx="10"/>
          </p:nvPr>
        </p:nvSpPr>
        <p:spPr>
          <a:xfrm>
            <a:off x="0" y="0"/>
            <a:ext cx="9144000" cy="5143500"/>
          </a:xfrm>
          <a:prstGeom prst="rect">
            <a:avLst/>
          </a:prstGeom>
        </p:spPr>
        <p:txBody>
          <a:bodyPr/>
          <a:lstStyle/>
          <a:p>
            <a:endParaRPr lang="en-GB"/>
          </a:p>
        </p:txBody>
      </p:sp>
      <p:sp>
        <p:nvSpPr>
          <p:cNvPr id="2" name="Google Shape;530;p31">
            <a:extLst>
              <a:ext uri="{FF2B5EF4-FFF2-40B4-BE49-F238E27FC236}">
                <a16:creationId xmlns:a16="http://schemas.microsoft.com/office/drawing/2014/main" id="{C301F842-8C6F-8688-1492-60504A47EA6C}"/>
              </a:ext>
            </a:extLst>
          </p:cNvPr>
          <p:cNvSpPr txBox="1">
            <a:spLocks noGrp="1"/>
          </p:cNvSpPr>
          <p:nvPr>
            <p:ph type="title" hasCustomPrompt="1"/>
          </p:nvPr>
        </p:nvSpPr>
        <p:spPr>
          <a:xfrm>
            <a:off x="720000" y="4014450"/>
            <a:ext cx="7704000" cy="572700"/>
          </a:xfrm>
          <a:prstGeom prst="rect">
            <a:avLst/>
          </a:prstGeom>
          <a:solidFill>
            <a:srgbClr val="F2F6F6"/>
          </a:solidFill>
        </p:spPr>
        <p:txBody>
          <a:bodyPr spcFirstLastPara="1" wrap="square" lIns="91425" tIns="91425" rIns="91425" bIns="91425" anchor="ctr" anchorCtr="0">
            <a:noAutofit/>
          </a:bodyPr>
          <a:lstStyle>
            <a:lvl1pPr>
              <a:defRPr sz="2400">
                <a:solidFill>
                  <a:schemeClr val="tx2"/>
                </a:solidFill>
              </a:defRPr>
            </a:lvl1pPr>
          </a:lstStyle>
          <a:p>
            <a:pPr marL="0" lvl="0" indent="0" algn="ctr" rtl="0">
              <a:spcBef>
                <a:spcPts val="0"/>
              </a:spcBef>
              <a:spcAft>
                <a:spcPts val="0"/>
              </a:spcAft>
              <a:buNone/>
            </a:pPr>
            <a:r>
              <a:rPr lang="en" dirty="0"/>
              <a:t>Slide with a full screen picture</a:t>
            </a:r>
            <a:endParaRPr dirty="0"/>
          </a:p>
        </p:txBody>
      </p:sp>
      <p:sp>
        <p:nvSpPr>
          <p:cNvPr id="9" name="Google Shape;547;p31">
            <a:extLst>
              <a:ext uri="{FF2B5EF4-FFF2-40B4-BE49-F238E27FC236}">
                <a16:creationId xmlns:a16="http://schemas.microsoft.com/office/drawing/2014/main" id="{B8A3DE49-4947-921F-5CC5-228467C767C2}"/>
              </a:ext>
            </a:extLst>
          </p:cNvPr>
          <p:cNvSpPr/>
          <p:nvPr userDrawn="1"/>
        </p:nvSpPr>
        <p:spPr>
          <a:xfrm rot="-9573330">
            <a:off x="8511499" y="4468443"/>
            <a:ext cx="1028056" cy="1028056"/>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1">
            <a:extLst>
              <a:ext uri="{FF2B5EF4-FFF2-40B4-BE49-F238E27FC236}">
                <a16:creationId xmlns:a16="http://schemas.microsoft.com/office/drawing/2014/main" id="{5ACC68F5-199F-F807-FF33-6088F67433CD}"/>
              </a:ext>
            </a:extLst>
          </p:cNvPr>
          <p:cNvSpPr/>
          <p:nvPr userDrawn="1"/>
        </p:nvSpPr>
        <p:spPr>
          <a:xfrm rot="-9573330">
            <a:off x="-791424" y="-910636"/>
            <a:ext cx="2230762" cy="223076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810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3737" y="4249949"/>
            <a:ext cx="2659678" cy="380720"/>
          </a:xfrm>
          <a:prstGeom prst="rect">
            <a:avLst/>
          </a:prstGeom>
        </p:spPr>
      </p:pic>
    </p:spTree>
    <p:extLst>
      <p:ext uri="{BB962C8B-B14F-4D97-AF65-F5344CB8AC3E}">
        <p14:creationId xmlns:p14="http://schemas.microsoft.com/office/powerpoint/2010/main" val="4241578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350901383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15253445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Tree>
    <p:extLst>
      <p:ext uri="{BB962C8B-B14F-4D97-AF65-F5344CB8AC3E}">
        <p14:creationId xmlns:p14="http://schemas.microsoft.com/office/powerpoint/2010/main" val="94916162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spTree>
    <p:extLst>
      <p:ext uri="{BB962C8B-B14F-4D97-AF65-F5344CB8AC3E}">
        <p14:creationId xmlns:p14="http://schemas.microsoft.com/office/powerpoint/2010/main" val="88457234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Tree>
    <p:extLst>
      <p:ext uri="{BB962C8B-B14F-4D97-AF65-F5344CB8AC3E}">
        <p14:creationId xmlns:p14="http://schemas.microsoft.com/office/powerpoint/2010/main" val="122758392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spTree>
    <p:extLst>
      <p:ext uri="{BB962C8B-B14F-4D97-AF65-F5344CB8AC3E}">
        <p14:creationId xmlns:p14="http://schemas.microsoft.com/office/powerpoint/2010/main" val="10816240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spTree>
    <p:extLst>
      <p:ext uri="{BB962C8B-B14F-4D97-AF65-F5344CB8AC3E}">
        <p14:creationId xmlns:p14="http://schemas.microsoft.com/office/powerpoint/2010/main" val="21770631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2" name="Google Shape;80;p22">
            <a:extLst>
              <a:ext uri="{FF2B5EF4-FFF2-40B4-BE49-F238E27FC236}">
                <a16:creationId xmlns:a16="http://schemas.microsoft.com/office/drawing/2014/main" id="{672B1535-56E8-DDC1-1054-16E20EB06062}"/>
              </a:ext>
            </a:extLst>
          </p:cNvPr>
          <p:cNvSpPr/>
          <p:nvPr userDrawn="1"/>
        </p:nvSpPr>
        <p:spPr>
          <a:xfrm>
            <a:off x="2684850" y="539500"/>
            <a:ext cx="3774300" cy="3774300"/>
          </a:xfrm>
          <a:prstGeom prst="ellipse">
            <a:avLst/>
          </a:prstGeom>
          <a:solidFill>
            <a:srgbClr val="5FC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 name="Google Shape;112;p22">
            <a:extLst>
              <a:ext uri="{FF2B5EF4-FFF2-40B4-BE49-F238E27FC236}">
                <a16:creationId xmlns:a16="http://schemas.microsoft.com/office/drawing/2014/main" id="{8CF559E3-E73F-585E-C5F2-2AEECC80B69C}"/>
              </a:ext>
            </a:extLst>
          </p:cNvPr>
          <p:cNvCxnSpPr/>
          <p:nvPr userDrawn="1"/>
        </p:nvCxnSpPr>
        <p:spPr>
          <a:xfrm>
            <a:off x="705600" y="4697803"/>
            <a:ext cx="7732800" cy="0"/>
          </a:xfrm>
          <a:prstGeom prst="straightConnector1">
            <a:avLst/>
          </a:prstGeom>
          <a:noFill/>
          <a:ln w="9525" cap="flat" cmpd="sng">
            <a:solidFill>
              <a:srgbClr val="C6DADA"/>
            </a:solidFill>
            <a:prstDash val="solid"/>
            <a:round/>
            <a:headEnd type="oval" w="med" len="med"/>
            <a:tailEnd type="oval" w="med" len="med"/>
          </a:ln>
        </p:spPr>
      </p:cxnSp>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2307675"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1526054" y="1503133"/>
            <a:ext cx="6090771" cy="1155700"/>
          </a:xfrm>
          <a:prstGeom prst="rect">
            <a:avLst/>
          </a:prstGeom>
        </p:spPr>
        <p:txBody>
          <a:bodyPr anchor="ctr"/>
          <a:lstStyle>
            <a:lvl1pPr algn="ctr">
              <a:defRPr sz="54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Presentation title in three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1526054" y="3158093"/>
            <a:ext cx="6090771" cy="1106088"/>
          </a:xfrm>
          <a:prstGeom prst="rect">
            <a:avLst/>
          </a:prstGeom>
        </p:spPr>
        <p:txBody>
          <a:bodyPr anchor="ctr"/>
          <a:lstStyle>
            <a:lvl1pPr algn="ctr">
              <a:defRPr>
                <a:solidFill>
                  <a:schemeClr val="tx1"/>
                </a:solidFill>
                <a:latin typeface="+mn-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1525588" y="4417723"/>
            <a:ext cx="6091237" cy="279689"/>
          </a:xfrm>
          <a:prstGeom prst="rect">
            <a:avLst/>
          </a:prstGeom>
        </p:spPr>
        <p:txBody>
          <a:bodyPr anchor="ctr"/>
          <a:lstStyle>
            <a:lvl1pPr algn="ctr">
              <a:defRPr sz="1000">
                <a:solidFill>
                  <a:schemeClr val="tx1"/>
                </a:solidFill>
                <a:latin typeface="+mn-lt"/>
              </a:defRPr>
            </a:lvl1pPr>
          </a:lstStyle>
          <a:p>
            <a:pPr lvl="0"/>
            <a:r>
              <a:rPr lang="en-GB" noProof="0"/>
              <a:t>November 2022</a:t>
            </a:r>
          </a:p>
        </p:txBody>
      </p:sp>
      <p:pic>
        <p:nvPicPr>
          <p:cNvPr id="6" name="Graphic 5">
            <a:extLst>
              <a:ext uri="{FF2B5EF4-FFF2-40B4-BE49-F238E27FC236}">
                <a16:creationId xmlns:a16="http://schemas.microsoft.com/office/drawing/2014/main" id="{0A1A91A2-2055-D0C3-94DA-58FCB21675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387914"/>
            <a:ext cx="1214554" cy="380721"/>
          </a:xfrm>
          <a:prstGeom prst="rect">
            <a:avLst/>
          </a:prstGeom>
        </p:spPr>
      </p:pic>
    </p:spTree>
    <p:extLst>
      <p:ext uri="{BB962C8B-B14F-4D97-AF65-F5344CB8AC3E}">
        <p14:creationId xmlns:p14="http://schemas.microsoft.com/office/powerpoint/2010/main" val="4477594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reserve="1" userDrawn="1">
  <p:cSld name="Thanks!">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Thanks!</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Ask us more questions:</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5"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 name="Text Placeholder 15">
            <a:extLst>
              <a:ext uri="{FF2B5EF4-FFF2-40B4-BE49-F238E27FC236}">
                <a16:creationId xmlns:a16="http://schemas.microsoft.com/office/drawing/2014/main" id="{AD212DBF-1930-5818-32C6-89F95878F1D6}"/>
              </a:ext>
            </a:extLst>
          </p:cNvPr>
          <p:cNvSpPr>
            <a:spLocks noGrp="1"/>
          </p:cNvSpPr>
          <p:nvPr>
            <p:ph type="body" sz="quarter" idx="13" hasCustomPrompt="1"/>
          </p:nvPr>
        </p:nvSpPr>
        <p:spPr>
          <a:xfrm>
            <a:off x="4572465"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For instructions and inquiries:</a:t>
            </a:r>
          </a:p>
        </p:txBody>
      </p:sp>
      <p:sp>
        <p:nvSpPr>
          <p:cNvPr id="3" name="Text Placeholder 17">
            <a:extLst>
              <a:ext uri="{FF2B5EF4-FFF2-40B4-BE49-F238E27FC236}">
                <a16:creationId xmlns:a16="http://schemas.microsoft.com/office/drawing/2014/main" id="{C6B50CCC-614C-7622-580D-C5F0FFD449C4}"/>
              </a:ext>
            </a:extLst>
          </p:cNvPr>
          <p:cNvSpPr>
            <a:spLocks noGrp="1"/>
          </p:cNvSpPr>
          <p:nvPr>
            <p:ph type="body" sz="quarter" idx="14" hasCustomPrompt="1"/>
          </p:nvPr>
        </p:nvSpPr>
        <p:spPr>
          <a:xfrm>
            <a:off x="4572000"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5" name="Straight Connector 4">
            <a:extLst>
              <a:ext uri="{FF2B5EF4-FFF2-40B4-BE49-F238E27FC236}">
                <a16:creationId xmlns:a16="http://schemas.microsoft.com/office/drawing/2014/main" id="{F7E64887-78FD-ACC4-6070-55254A87B332}"/>
              </a:ext>
            </a:extLst>
          </p:cNvPr>
          <p:cNvCxnSpPr>
            <a:cxnSpLocks/>
          </p:cNvCxnSpPr>
          <p:nvPr userDrawn="1"/>
        </p:nvCxnSpPr>
        <p:spPr>
          <a:xfrm>
            <a:off x="4479289"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26932056"/>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a:extLst>
              <a:ext uri="{FF2B5EF4-FFF2-40B4-BE49-F238E27FC236}">
                <a16:creationId xmlns:a16="http://schemas.microsoft.com/office/drawing/2014/main" id="{D9CC6D03-C320-B1CC-3051-961031290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9B0B9F07-6129-29D0-55D1-8D4DB96CF102}"/>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2" name="Google Shape;174;p24">
            <a:extLst>
              <a:ext uri="{FF2B5EF4-FFF2-40B4-BE49-F238E27FC236}">
                <a16:creationId xmlns:a16="http://schemas.microsoft.com/office/drawing/2014/main" id="{42EE35CF-A833-6EA7-BD2B-A70D8D647CA1}"/>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 name="Text Placeholder 2">
            <a:extLst>
              <a:ext uri="{FF2B5EF4-FFF2-40B4-BE49-F238E27FC236}">
                <a16:creationId xmlns:a16="http://schemas.microsoft.com/office/drawing/2014/main" id="{8F10D34B-4FC9-3A4C-7C53-B744D18D309A}"/>
              </a:ext>
            </a:extLst>
          </p:cNvPr>
          <p:cNvSpPr>
            <a:spLocks noGrp="1"/>
          </p:cNvSpPr>
          <p:nvPr>
            <p:ph type="body" sz="quarter" idx="11"/>
          </p:nvPr>
        </p:nvSpPr>
        <p:spPr>
          <a:xfrm>
            <a:off x="4964113" y="2809875"/>
            <a:ext cx="2998787"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7" name="Text Placeholder 6">
            <a:extLst>
              <a:ext uri="{FF2B5EF4-FFF2-40B4-BE49-F238E27FC236}">
                <a16:creationId xmlns:a16="http://schemas.microsoft.com/office/drawing/2014/main" id="{EB740477-CEAC-7278-6C7A-C928CD5751B0}"/>
              </a:ext>
            </a:extLst>
          </p:cNvPr>
          <p:cNvSpPr>
            <a:spLocks noGrp="1"/>
          </p:cNvSpPr>
          <p:nvPr>
            <p:ph type="body" sz="quarter" idx="12"/>
          </p:nvPr>
        </p:nvSpPr>
        <p:spPr>
          <a:xfrm>
            <a:off x="15922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8" name="Text Placeholder 6">
            <a:extLst>
              <a:ext uri="{FF2B5EF4-FFF2-40B4-BE49-F238E27FC236}">
                <a16:creationId xmlns:a16="http://schemas.microsoft.com/office/drawing/2014/main" id="{7694351F-665B-2B9E-5790-BD935F8977B3}"/>
              </a:ext>
            </a:extLst>
          </p:cNvPr>
          <p:cNvSpPr>
            <a:spLocks noGrp="1"/>
          </p:cNvSpPr>
          <p:nvPr>
            <p:ph type="body" sz="quarter" idx="13"/>
          </p:nvPr>
        </p:nvSpPr>
        <p:spPr>
          <a:xfrm>
            <a:off x="5376506" y="2375868"/>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830722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D120A9AB-F528-583F-2869-3DECD461D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026E39AD-3057-0509-FD2F-0CFA3D68F61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4" name="Google Shape;174;p24">
            <a:extLst>
              <a:ext uri="{FF2B5EF4-FFF2-40B4-BE49-F238E27FC236}">
                <a16:creationId xmlns:a16="http://schemas.microsoft.com/office/drawing/2014/main" id="{BB602477-D896-7327-F497-F9BEE1271FD4}"/>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5" name="Text Placeholder 2">
            <a:extLst>
              <a:ext uri="{FF2B5EF4-FFF2-40B4-BE49-F238E27FC236}">
                <a16:creationId xmlns:a16="http://schemas.microsoft.com/office/drawing/2014/main" id="{6072F24A-9315-EFFA-1AE7-BBA84B4E08AD}"/>
              </a:ext>
            </a:extLst>
          </p:cNvPr>
          <p:cNvSpPr>
            <a:spLocks noGrp="1"/>
          </p:cNvSpPr>
          <p:nvPr>
            <p:ph type="body" sz="quarter" idx="11"/>
          </p:nvPr>
        </p:nvSpPr>
        <p:spPr>
          <a:xfrm>
            <a:off x="3484563" y="2809875"/>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7" name="Text Placeholder 4">
            <a:extLst>
              <a:ext uri="{FF2B5EF4-FFF2-40B4-BE49-F238E27FC236}">
                <a16:creationId xmlns:a16="http://schemas.microsoft.com/office/drawing/2014/main" id="{9E64AFBC-EFF7-DAD9-2ABA-C487230005BA}"/>
              </a:ext>
            </a:extLst>
          </p:cNvPr>
          <p:cNvSpPr>
            <a:spLocks noGrp="1"/>
          </p:cNvSpPr>
          <p:nvPr>
            <p:ph type="body" sz="quarter" idx="12"/>
          </p:nvPr>
        </p:nvSpPr>
        <p:spPr>
          <a:xfrm>
            <a:off x="6030913" y="2806700"/>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6">
            <a:extLst>
              <a:ext uri="{FF2B5EF4-FFF2-40B4-BE49-F238E27FC236}">
                <a16:creationId xmlns:a16="http://schemas.microsoft.com/office/drawing/2014/main" id="{2B1B1202-28A9-BF81-F15E-524644CB71F2}"/>
              </a:ext>
            </a:extLst>
          </p:cNvPr>
          <p:cNvSpPr>
            <a:spLocks noGrp="1"/>
          </p:cNvSpPr>
          <p:nvPr>
            <p:ph type="body" sz="quarter" idx="13"/>
          </p:nvPr>
        </p:nvSpPr>
        <p:spPr>
          <a:xfrm>
            <a:off x="937036"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9" name="Text Placeholder 6">
            <a:extLst>
              <a:ext uri="{FF2B5EF4-FFF2-40B4-BE49-F238E27FC236}">
                <a16:creationId xmlns:a16="http://schemas.microsoft.com/office/drawing/2014/main" id="{A0A0D202-B844-84D3-5255-69877C66256E}"/>
              </a:ext>
            </a:extLst>
          </p:cNvPr>
          <p:cNvSpPr>
            <a:spLocks noGrp="1"/>
          </p:cNvSpPr>
          <p:nvPr>
            <p:ph type="body" sz="quarter" idx="14"/>
          </p:nvPr>
        </p:nvSpPr>
        <p:spPr>
          <a:xfrm>
            <a:off x="34845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0" name="Text Placeholder 6">
            <a:extLst>
              <a:ext uri="{FF2B5EF4-FFF2-40B4-BE49-F238E27FC236}">
                <a16:creationId xmlns:a16="http://schemas.microsoft.com/office/drawing/2014/main" id="{1D4101C8-EACC-1A3A-354A-A9AAC83DD91B}"/>
              </a:ext>
            </a:extLst>
          </p:cNvPr>
          <p:cNvSpPr>
            <a:spLocks noGrp="1"/>
          </p:cNvSpPr>
          <p:nvPr>
            <p:ph type="body" sz="quarter" idx="15"/>
          </p:nvPr>
        </p:nvSpPr>
        <p:spPr>
          <a:xfrm>
            <a:off x="6030913" y="2375311"/>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535889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8400" y="4118231"/>
            <a:ext cx="2659678" cy="380720"/>
          </a:xfrm>
          <a:prstGeom prst="rect">
            <a:avLst/>
          </a:prstGeom>
        </p:spPr>
      </p:pic>
      <p:pic>
        <p:nvPicPr>
          <p:cNvPr id="10" name="Graphic 9">
            <a:extLst>
              <a:ext uri="{FF2B5EF4-FFF2-40B4-BE49-F238E27FC236}">
                <a16:creationId xmlns:a16="http://schemas.microsoft.com/office/drawing/2014/main" id="{F034777F-1AD8-B6DC-0BA9-8FF43D444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15" name="Text Placeholder 4">
            <a:extLst>
              <a:ext uri="{FF2B5EF4-FFF2-40B4-BE49-F238E27FC236}">
                <a16:creationId xmlns:a16="http://schemas.microsoft.com/office/drawing/2014/main" id="{1695EC43-4605-97BF-0FE8-AF3D3B5365E0}"/>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21" name="Google Shape;174;p24">
            <a:extLst>
              <a:ext uri="{FF2B5EF4-FFF2-40B4-BE49-F238E27FC236}">
                <a16:creationId xmlns:a16="http://schemas.microsoft.com/office/drawing/2014/main" id="{00925841-2837-668B-D7C8-167619AF8132}"/>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25" name="Text Placeholder 24">
            <a:extLst>
              <a:ext uri="{FF2B5EF4-FFF2-40B4-BE49-F238E27FC236}">
                <a16:creationId xmlns:a16="http://schemas.microsoft.com/office/drawing/2014/main" id="{0B42D348-1781-B176-1470-27D0FE96B1EE}"/>
              </a:ext>
            </a:extLst>
          </p:cNvPr>
          <p:cNvSpPr>
            <a:spLocks noGrp="1"/>
          </p:cNvSpPr>
          <p:nvPr>
            <p:ph type="body" sz="quarter" idx="11"/>
          </p:nvPr>
        </p:nvSpPr>
        <p:spPr>
          <a:xfrm>
            <a:off x="2689225" y="2703513"/>
            <a:ext cx="1811338" cy="1246187"/>
          </a:xfrm>
          <a:prstGeom prst="rect">
            <a:avLst/>
          </a:prstGeom>
        </p:spPr>
        <p:txBody>
          <a:bodyPr/>
          <a:lstStyle>
            <a:lvl1pPr>
              <a:defRPr lang="en-US" sz="1100" b="0" i="0" u="none" strike="noStrike" cap="none" dirty="0" smtClean="0">
                <a:solidFill>
                  <a:srgbClr val="000000"/>
                </a:solidFill>
                <a:latin typeface="+mn-lt"/>
                <a:ea typeface="Arial"/>
                <a:cs typeface="Arial"/>
                <a:sym typeface="Arial"/>
              </a:defRPr>
            </a:lvl1pPr>
            <a:lvl2pPr>
              <a:defRPr lang="en-US" sz="1100" b="0" i="0" u="none" strike="noStrike" cap="none" dirty="0" smtClean="0">
                <a:solidFill>
                  <a:srgbClr val="000000"/>
                </a:solidFill>
                <a:latin typeface="+mn-lt"/>
                <a:ea typeface="Arial"/>
                <a:cs typeface="Arial"/>
                <a:sym typeface="Arial"/>
              </a:defRPr>
            </a:lvl2pPr>
            <a:lvl3pPr>
              <a:defRPr lang="en-US" sz="1100" b="0" i="0" u="none" strike="noStrike" cap="none" dirty="0" smtClean="0">
                <a:solidFill>
                  <a:srgbClr val="000000"/>
                </a:solidFill>
                <a:latin typeface="+mn-lt"/>
                <a:ea typeface="Arial"/>
                <a:cs typeface="Arial"/>
                <a:sym typeface="Arial"/>
              </a:defRPr>
            </a:lvl3pPr>
            <a:lvl4pPr>
              <a:defRPr lang="en-US" sz="1100" b="0" i="0" u="none" strike="noStrike" cap="none" dirty="0" smtClean="0">
                <a:solidFill>
                  <a:srgbClr val="000000"/>
                </a:solidFill>
                <a:latin typeface="+mn-lt"/>
                <a:ea typeface="Arial"/>
                <a:cs typeface="Arial"/>
                <a:sym typeface="Arial"/>
              </a:defRPr>
            </a:lvl4pPr>
            <a:lvl5pPr>
              <a:defRPr lang="en-GB" sz="1100" b="0" i="0" u="none" strike="noStrike" cap="none" dirty="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6">
            <a:extLst>
              <a:ext uri="{FF2B5EF4-FFF2-40B4-BE49-F238E27FC236}">
                <a16:creationId xmlns:a16="http://schemas.microsoft.com/office/drawing/2014/main" id="{94986DFE-2B73-BE78-5C30-6AB568852802}"/>
              </a:ext>
            </a:extLst>
          </p:cNvPr>
          <p:cNvSpPr>
            <a:spLocks noGrp="1"/>
          </p:cNvSpPr>
          <p:nvPr>
            <p:ph type="body" sz="quarter" idx="12"/>
          </p:nvPr>
        </p:nvSpPr>
        <p:spPr>
          <a:xfrm>
            <a:off x="4658121" y="2703513"/>
            <a:ext cx="1811338"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8">
            <a:extLst>
              <a:ext uri="{FF2B5EF4-FFF2-40B4-BE49-F238E27FC236}">
                <a16:creationId xmlns:a16="http://schemas.microsoft.com/office/drawing/2014/main" id="{405AAE70-EAD5-7D22-ADEB-BB6FAF6190DD}"/>
              </a:ext>
            </a:extLst>
          </p:cNvPr>
          <p:cNvSpPr>
            <a:spLocks noGrp="1"/>
          </p:cNvSpPr>
          <p:nvPr>
            <p:ph type="body" sz="quarter" idx="13"/>
          </p:nvPr>
        </p:nvSpPr>
        <p:spPr>
          <a:xfrm>
            <a:off x="6626225" y="2703513"/>
            <a:ext cx="1797050"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6">
            <a:extLst>
              <a:ext uri="{FF2B5EF4-FFF2-40B4-BE49-F238E27FC236}">
                <a16:creationId xmlns:a16="http://schemas.microsoft.com/office/drawing/2014/main" id="{3D0AEC81-F6EA-B878-376F-853E8095A4F6}"/>
              </a:ext>
            </a:extLst>
          </p:cNvPr>
          <p:cNvSpPr>
            <a:spLocks noGrp="1"/>
          </p:cNvSpPr>
          <p:nvPr>
            <p:ph type="body" sz="quarter" idx="14"/>
          </p:nvPr>
        </p:nvSpPr>
        <p:spPr>
          <a:xfrm>
            <a:off x="715567" y="2365375"/>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29" name="Text Placeholder 6">
            <a:extLst>
              <a:ext uri="{FF2B5EF4-FFF2-40B4-BE49-F238E27FC236}">
                <a16:creationId xmlns:a16="http://schemas.microsoft.com/office/drawing/2014/main" id="{3FD70A09-B65D-6BE6-7349-8F1A50C9EA7E}"/>
              </a:ext>
            </a:extLst>
          </p:cNvPr>
          <p:cNvSpPr>
            <a:spLocks noGrp="1"/>
          </p:cNvSpPr>
          <p:nvPr>
            <p:ph type="body" sz="quarter" idx="15"/>
          </p:nvPr>
        </p:nvSpPr>
        <p:spPr>
          <a:xfrm>
            <a:off x="2691467" y="2370181"/>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0" name="Text Placeholder 6">
            <a:extLst>
              <a:ext uri="{FF2B5EF4-FFF2-40B4-BE49-F238E27FC236}">
                <a16:creationId xmlns:a16="http://schemas.microsoft.com/office/drawing/2014/main" id="{5874D7E3-BF4F-0BEB-3A28-53B94A4AF259}"/>
              </a:ext>
            </a:extLst>
          </p:cNvPr>
          <p:cNvSpPr>
            <a:spLocks noGrp="1"/>
          </p:cNvSpPr>
          <p:nvPr>
            <p:ph type="body" sz="quarter" idx="16"/>
          </p:nvPr>
        </p:nvSpPr>
        <p:spPr>
          <a:xfrm>
            <a:off x="4658121" y="2365714"/>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1" name="Text Placeholder 6">
            <a:extLst>
              <a:ext uri="{FF2B5EF4-FFF2-40B4-BE49-F238E27FC236}">
                <a16:creationId xmlns:a16="http://schemas.microsoft.com/office/drawing/2014/main" id="{55BF8B86-EBA2-7285-554C-49AEDF7ADEA6}"/>
              </a:ext>
            </a:extLst>
          </p:cNvPr>
          <p:cNvSpPr>
            <a:spLocks noGrp="1"/>
          </p:cNvSpPr>
          <p:nvPr>
            <p:ph type="body" sz="quarter" idx="17"/>
          </p:nvPr>
        </p:nvSpPr>
        <p:spPr>
          <a:xfrm>
            <a:off x="6634021" y="2370520"/>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440547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54056" y="813554"/>
            <a:ext cx="2659678" cy="380720"/>
          </a:xfrm>
          <a:prstGeom prst="rect">
            <a:avLst/>
          </a:prstGeom>
        </p:spPr>
      </p:pic>
      <p:pic>
        <p:nvPicPr>
          <p:cNvPr id="2" name="Graphic 1">
            <a:extLst>
              <a:ext uri="{FF2B5EF4-FFF2-40B4-BE49-F238E27FC236}">
                <a16:creationId xmlns:a16="http://schemas.microsoft.com/office/drawing/2014/main" id="{9D30A8FF-8812-F884-D245-C36022CC99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4DFB2C90-3254-9D1F-B7FA-AB8D22798EE9}"/>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777058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pic>
        <p:nvPicPr>
          <p:cNvPr id="2" name="Graphic 1">
            <a:extLst>
              <a:ext uri="{FF2B5EF4-FFF2-40B4-BE49-F238E27FC236}">
                <a16:creationId xmlns:a16="http://schemas.microsoft.com/office/drawing/2014/main" id="{85A12E68-569C-9DD0-BDB1-287D5E41AA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6FED5743-7C96-00D4-9613-4C947AE69DBD}"/>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402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pic>
        <p:nvPicPr>
          <p:cNvPr id="2" name="Graphic 1">
            <a:extLst>
              <a:ext uri="{FF2B5EF4-FFF2-40B4-BE49-F238E27FC236}">
                <a16:creationId xmlns:a16="http://schemas.microsoft.com/office/drawing/2014/main" id="{3C4FA30C-F1DD-77DA-3B8E-BF3BD02CC9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7" name="Text Placeholder 4">
            <a:extLst>
              <a:ext uri="{FF2B5EF4-FFF2-40B4-BE49-F238E27FC236}">
                <a16:creationId xmlns:a16="http://schemas.microsoft.com/office/drawing/2014/main" id="{E07A9CD7-31F3-8A03-0458-1F7EB8A9EDAA}"/>
              </a:ext>
            </a:extLst>
          </p:cNvPr>
          <p:cNvSpPr>
            <a:spLocks noGrp="1"/>
          </p:cNvSpPr>
          <p:nvPr>
            <p:ph type="body" sz="quarter" idx="16"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3700016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pic>
        <p:nvPicPr>
          <p:cNvPr id="2" name="Graphic 1">
            <a:extLst>
              <a:ext uri="{FF2B5EF4-FFF2-40B4-BE49-F238E27FC236}">
                <a16:creationId xmlns:a16="http://schemas.microsoft.com/office/drawing/2014/main" id="{A9E81223-D8FC-EE1E-6810-7B2FD00735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E8969D9B-749E-D919-6496-4951AE940B9D}"/>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13877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C93DD896-2621-BEC0-D4F9-05FD03EE5E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18A4C548-2BD8-66C4-4342-6FDA7E77E051}"/>
              </a:ext>
            </a:extLst>
          </p:cNvPr>
          <p:cNvSpPr>
            <a:spLocks noGrp="1"/>
          </p:cNvSpPr>
          <p:nvPr>
            <p:ph type="body" sz="quarter" idx="15"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810232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7928" y="483293"/>
            <a:ext cx="2659678" cy="380720"/>
          </a:xfrm>
          <a:prstGeom prst="rect">
            <a:avLst/>
          </a:prstGeom>
        </p:spPr>
      </p:pic>
      <p:pic>
        <p:nvPicPr>
          <p:cNvPr id="2" name="Graphic 1">
            <a:extLst>
              <a:ext uri="{FF2B5EF4-FFF2-40B4-BE49-F238E27FC236}">
                <a16:creationId xmlns:a16="http://schemas.microsoft.com/office/drawing/2014/main" id="{2FDBE5E2-FAF6-F558-D9C3-33C08C92B2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87E91D1C-7F41-9A34-F63C-EB830C250DA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636760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Section title or not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a:t>
            </a:r>
          </a:p>
        </p:txBody>
      </p:sp>
      <p:pic>
        <p:nvPicPr>
          <p:cNvPr id="5" name="Graphic 4">
            <a:extLst>
              <a:ext uri="{FF2B5EF4-FFF2-40B4-BE49-F238E27FC236}">
                <a16:creationId xmlns:a16="http://schemas.microsoft.com/office/drawing/2014/main" id="{5E510114-6CD5-E26A-4F56-E51B7A21E1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058205"/>
            <a:ext cx="380721" cy="380721"/>
          </a:xfrm>
          <a:prstGeom prst="rect">
            <a:avLst/>
          </a:prstGeom>
        </p:spPr>
      </p:pic>
      <p:sp>
        <p:nvSpPr>
          <p:cNvPr id="12" name="Text Placeholder 11">
            <a:extLst>
              <a:ext uri="{FF2B5EF4-FFF2-40B4-BE49-F238E27FC236}">
                <a16:creationId xmlns:a16="http://schemas.microsoft.com/office/drawing/2014/main" id="{65A494D3-4AEC-731C-8099-E817B27EF05B}"/>
              </a:ext>
            </a:extLst>
          </p:cNvPr>
          <p:cNvSpPr>
            <a:spLocks noGrp="1"/>
          </p:cNvSpPr>
          <p:nvPr>
            <p:ph type="body" sz="quarter" idx="10" hasCustomPrompt="1"/>
          </p:nvPr>
        </p:nvSpPr>
        <p:spPr>
          <a:xfrm>
            <a:off x="1327150" y="2968027"/>
            <a:ext cx="6965950" cy="544512"/>
          </a:xfrm>
          <a:prstGeom prst="rect">
            <a:avLst/>
          </a:prstGeom>
        </p:spPr>
        <p:txBody>
          <a:bodyPr/>
          <a:lstStyle>
            <a:lvl1pPr>
              <a:defRPr sz="1600" b="1">
                <a:solidFill>
                  <a:schemeClr val="tx1"/>
                </a:solidFill>
                <a:latin typeface="+mj-lt"/>
              </a:defRPr>
            </a:lvl1pPr>
            <a:lvl2pPr>
              <a:defRPr sz="1600" b="1">
                <a:solidFill>
                  <a:schemeClr val="tx1"/>
                </a:solidFill>
                <a:latin typeface="+mj-lt"/>
              </a:defRPr>
            </a:lvl2pPr>
            <a:lvl3pPr>
              <a:defRPr sz="1600" b="1">
                <a:solidFill>
                  <a:schemeClr val="tx1"/>
                </a:solidFill>
                <a:latin typeface="+mj-lt"/>
              </a:defRPr>
            </a:lvl3pPr>
            <a:lvl4pPr>
              <a:defRPr sz="1600" b="1">
                <a:solidFill>
                  <a:schemeClr val="tx1"/>
                </a:solidFill>
                <a:latin typeface="+mj-lt"/>
              </a:defRPr>
            </a:lvl4pPr>
            <a:lvl5pPr>
              <a:defRPr sz="1600" b="1">
                <a:solidFill>
                  <a:schemeClr val="tx1"/>
                </a:solidFill>
                <a:latin typeface="+mj-lt"/>
              </a:defRPr>
            </a:lvl5pPr>
          </a:lstStyle>
          <a:p>
            <a:pPr lvl="0"/>
            <a:r>
              <a:rPr lang="en-US" dirty="0"/>
              <a:t>Short note or explanation lorem ipsum dolor sit </a:t>
            </a:r>
            <a:r>
              <a:rPr lang="en-US" dirty="0" err="1"/>
              <a:t>amet</a:t>
            </a:r>
            <a:r>
              <a:rPr lang="en-US" dirty="0"/>
              <a:t>, </a:t>
            </a:r>
            <a:r>
              <a:rPr lang="en-GB" noProof="0" dirty="0" err="1"/>
              <a:t>consectetur</a:t>
            </a:r>
            <a:r>
              <a:rPr lang="en-US" dirty="0"/>
              <a:t> </a:t>
            </a:r>
            <a:r>
              <a:rPr lang="en-US" dirty="0" err="1"/>
              <a:t>adispicing</a:t>
            </a:r>
            <a:r>
              <a:rPr lang="en-US" dirty="0"/>
              <a:t> </a:t>
            </a:r>
            <a:r>
              <a:rPr lang="en-US" dirty="0" err="1"/>
              <a:t>elit</a:t>
            </a:r>
            <a:r>
              <a:rPr lang="en-US" dirty="0"/>
              <a:t>. </a:t>
            </a:r>
            <a:r>
              <a:rPr lang="en-US" dirty="0" err="1"/>
              <a:t>Fusce</a:t>
            </a:r>
            <a:r>
              <a:rPr lang="en-US" dirty="0"/>
              <a:t> convallis </a:t>
            </a:r>
            <a:r>
              <a:rPr lang="en-US" dirty="0" err="1"/>
              <a:t>est</a:t>
            </a:r>
            <a:r>
              <a:rPr lang="en-US" dirty="0"/>
              <a:t> dui.</a:t>
            </a:r>
            <a:endParaRPr lang="en-GB" dirty="0"/>
          </a:p>
        </p:txBody>
      </p:sp>
    </p:spTree>
    <p:extLst>
      <p:ext uri="{BB962C8B-B14F-4D97-AF65-F5344CB8AC3E}">
        <p14:creationId xmlns:p14="http://schemas.microsoft.com/office/powerpoint/2010/main" val="1057508364"/>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68774" y="1871245"/>
            <a:ext cx="2659678" cy="380720"/>
          </a:xfrm>
          <a:prstGeom prst="rect">
            <a:avLst/>
          </a:prstGeom>
        </p:spPr>
      </p:pic>
      <p:pic>
        <p:nvPicPr>
          <p:cNvPr id="2" name="Graphic 1">
            <a:extLst>
              <a:ext uri="{FF2B5EF4-FFF2-40B4-BE49-F238E27FC236}">
                <a16:creationId xmlns:a16="http://schemas.microsoft.com/office/drawing/2014/main" id="{1069FA9F-90A4-79A1-B887-E90E7AAC21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5EB3D545-1853-92E9-7395-DA5BCDC2BEC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545435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737" y="4249949"/>
            <a:ext cx="2659678" cy="380720"/>
          </a:xfrm>
          <a:prstGeom prst="rect">
            <a:avLst/>
          </a:prstGeom>
        </p:spPr>
      </p:pic>
      <p:pic>
        <p:nvPicPr>
          <p:cNvPr id="3" name="Graphic 2">
            <a:extLst>
              <a:ext uri="{FF2B5EF4-FFF2-40B4-BE49-F238E27FC236}">
                <a16:creationId xmlns:a16="http://schemas.microsoft.com/office/drawing/2014/main" id="{914411D8-923E-2E67-CA3B-B52D12F9A9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9" name="Text Placeholder 4">
            <a:extLst>
              <a:ext uri="{FF2B5EF4-FFF2-40B4-BE49-F238E27FC236}">
                <a16:creationId xmlns:a16="http://schemas.microsoft.com/office/drawing/2014/main" id="{B1A69F60-B160-FEE9-5D88-A134738E031A}"/>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358378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7736334B-291E-239B-B2A6-730450E26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D4C459E5-E6FD-7EAA-C79C-3BF619C05A54}"/>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04510312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F78B02DE-2219-1DDD-D8EB-C1732E271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6B289259-8BAE-8C47-F03B-98B0A94CA6E1}"/>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86130082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pic>
        <p:nvPicPr>
          <p:cNvPr id="2" name="Graphic 1">
            <a:extLst>
              <a:ext uri="{FF2B5EF4-FFF2-40B4-BE49-F238E27FC236}">
                <a16:creationId xmlns:a16="http://schemas.microsoft.com/office/drawing/2014/main" id="{2C671081-C13A-E689-3397-08CF35D7FA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93C28891-136D-1A9A-E0DF-CB1D6033A74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77654094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pic>
        <p:nvPicPr>
          <p:cNvPr id="9" name="Graphic 8">
            <a:extLst>
              <a:ext uri="{FF2B5EF4-FFF2-40B4-BE49-F238E27FC236}">
                <a16:creationId xmlns:a16="http://schemas.microsoft.com/office/drawing/2014/main" id="{5E7C92AE-9CA9-5C49-60DF-BA0692828A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2" name="Text Placeholder 4">
            <a:extLst>
              <a:ext uri="{FF2B5EF4-FFF2-40B4-BE49-F238E27FC236}">
                <a16:creationId xmlns:a16="http://schemas.microsoft.com/office/drawing/2014/main" id="{B4E61EA4-C886-A052-20BC-171A4D71108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967241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pic>
        <p:nvPicPr>
          <p:cNvPr id="2" name="Graphic 1">
            <a:extLst>
              <a:ext uri="{FF2B5EF4-FFF2-40B4-BE49-F238E27FC236}">
                <a16:creationId xmlns:a16="http://schemas.microsoft.com/office/drawing/2014/main" id="{B9E0221E-1C1E-EC28-A247-BC90B714FD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364843D-77C6-5D8F-0195-5BA2C49AE52F}"/>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80344069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pic>
        <p:nvPicPr>
          <p:cNvPr id="17" name="Graphic 16">
            <a:extLst>
              <a:ext uri="{FF2B5EF4-FFF2-40B4-BE49-F238E27FC236}">
                <a16:creationId xmlns:a16="http://schemas.microsoft.com/office/drawing/2014/main" id="{6C3DFBF8-CB3F-81ED-2E7C-54E943168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8" name="Text Placeholder 4">
            <a:extLst>
              <a:ext uri="{FF2B5EF4-FFF2-40B4-BE49-F238E27FC236}">
                <a16:creationId xmlns:a16="http://schemas.microsoft.com/office/drawing/2014/main" id="{53761DD3-CB49-DFBF-B643-8AB58259E24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61357407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pic>
        <p:nvPicPr>
          <p:cNvPr id="2" name="Graphic 1">
            <a:extLst>
              <a:ext uri="{FF2B5EF4-FFF2-40B4-BE49-F238E27FC236}">
                <a16:creationId xmlns:a16="http://schemas.microsoft.com/office/drawing/2014/main" id="{42271A9D-9A8F-F606-9CF2-2BB0357861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B5D5067-7095-A598-5699-21FE57B8B515}"/>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40283653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538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5" name="Google Shape;267;p26">
            <a:extLst>
              <a:ext uri="{FF2B5EF4-FFF2-40B4-BE49-F238E27FC236}">
                <a16:creationId xmlns:a16="http://schemas.microsoft.com/office/drawing/2014/main" id="{5B7D840C-CF2C-90ED-A7F6-3FC36AE5ECFF}"/>
              </a:ext>
            </a:extLst>
          </p:cNvPr>
          <p:cNvSpPr/>
          <p:nvPr userDrawn="1"/>
        </p:nvSpPr>
        <p:spPr>
          <a:xfrm>
            <a:off x="680424" y="-291871"/>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F28C4755-3934-0C40-9675-4B202F4116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0032" y="4227956"/>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8" name="Text Placeholder 6">
            <a:extLst>
              <a:ext uri="{FF2B5EF4-FFF2-40B4-BE49-F238E27FC236}">
                <a16:creationId xmlns:a16="http://schemas.microsoft.com/office/drawing/2014/main" id="{36820147-9084-0C10-8D84-72CE255A0436}"/>
              </a:ext>
            </a:extLst>
          </p:cNvPr>
          <p:cNvSpPr>
            <a:spLocks noGrp="1"/>
          </p:cNvSpPr>
          <p:nvPr>
            <p:ph type="body" sz="quarter" idx="13"/>
          </p:nvPr>
        </p:nvSpPr>
        <p:spPr>
          <a:xfrm>
            <a:off x="704850" y="1328738"/>
            <a:ext cx="7718425" cy="2181225"/>
          </a:xfrm>
          <a:prstGeom prst="rect">
            <a:avLst/>
          </a:prstGeom>
        </p:spPr>
        <p:txBody>
          <a:bodyPr/>
          <a:lstStyle>
            <a:lvl1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1pPr>
            <a:lvl2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2pPr>
            <a:lvl3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3pPr>
            <a:lvl4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4pPr>
            <a:lvl5pPr marL="285750" marR="0" indent="-285750" algn="l" rtl="0">
              <a:lnSpc>
                <a:spcPct val="200000"/>
              </a:lnSpc>
              <a:spcBef>
                <a:spcPts val="0"/>
              </a:spcBef>
              <a:spcAft>
                <a:spcPts val="0"/>
              </a:spcAft>
              <a:buClr>
                <a:srgbClr val="000000"/>
              </a:buClr>
              <a:buFont typeface="Arial" panose="020B0604020202020204" pitchFamily="34" charset="0"/>
              <a:buChar char="•"/>
              <a:defRPr lang="en-GB" sz="1400" b="1" i="0" u="none" strike="noStrike" cap="none" dirty="0">
                <a:solidFill>
                  <a:srgbClr val="000000"/>
                </a:solidFill>
                <a:effectLst/>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01214867"/>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ngle column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E2E6-68F9-4B47-93D3-947FED19C9A8}"/>
              </a:ext>
            </a:extLst>
          </p:cNvPr>
          <p:cNvSpPr>
            <a:spLocks noGrp="1"/>
          </p:cNvSpPr>
          <p:nvPr>
            <p:ph type="title" hasCustomPrompt="1"/>
          </p:nvPr>
        </p:nvSpPr>
        <p:spPr/>
        <p:txBody>
          <a:bodyPr/>
          <a:lstStyle>
            <a:lvl1pPr>
              <a:defRPr/>
            </a:lvl1pPr>
          </a:lstStyle>
          <a:p>
            <a:r>
              <a:rPr lang="en-US"/>
              <a:t>Single column content slide title</a:t>
            </a:r>
            <a:endParaRPr lang="en-PH"/>
          </a:p>
        </p:txBody>
      </p:sp>
      <p:sp>
        <p:nvSpPr>
          <p:cNvPr id="3" name="Date Placeholder 2">
            <a:extLst>
              <a:ext uri="{FF2B5EF4-FFF2-40B4-BE49-F238E27FC236}">
                <a16:creationId xmlns:a16="http://schemas.microsoft.com/office/drawing/2014/main" id="{4B1FC30F-D90F-4081-84AD-5021EEF2D76B}"/>
              </a:ext>
            </a:extLst>
          </p:cNvPr>
          <p:cNvSpPr>
            <a:spLocks noGrp="1"/>
          </p:cNvSpPr>
          <p:nvPr>
            <p:ph type="dt" sz="half" idx="10"/>
          </p:nvPr>
        </p:nvSpPr>
        <p:spPr/>
        <p:txBody>
          <a:bodyPr/>
          <a:lstStyle/>
          <a:p>
            <a:fld id="{F31E42D4-B472-4D33-8D3D-6F0C0E7887EA}" type="datetime3">
              <a:rPr lang="en-US" smtClean="0"/>
              <a:t>2 October 2023</a:t>
            </a:fld>
            <a:endParaRPr lang="en-US"/>
          </a:p>
        </p:txBody>
      </p:sp>
      <p:sp>
        <p:nvSpPr>
          <p:cNvPr id="4" name="Footer Placeholder 3">
            <a:extLst>
              <a:ext uri="{FF2B5EF4-FFF2-40B4-BE49-F238E27FC236}">
                <a16:creationId xmlns:a16="http://schemas.microsoft.com/office/drawing/2014/main" id="{3F17F31C-C68E-4CC9-99B9-F4A1379589EF}"/>
              </a:ext>
            </a:extLst>
          </p:cNvPr>
          <p:cNvSpPr>
            <a:spLocks noGrp="1"/>
          </p:cNvSpPr>
          <p:nvPr>
            <p:ph type="ftr" sz="quarter" idx="11"/>
          </p:nvPr>
        </p:nvSpPr>
        <p:spPr/>
        <p:txBody>
          <a:bodyPr/>
          <a:lstStyle/>
          <a:p>
            <a:r>
              <a:rPr lang="en-US"/>
              <a:t>© Arcadis 2020</a:t>
            </a:r>
          </a:p>
        </p:txBody>
      </p:sp>
      <p:sp>
        <p:nvSpPr>
          <p:cNvPr id="5" name="Slide Number Placeholder 4">
            <a:extLst>
              <a:ext uri="{FF2B5EF4-FFF2-40B4-BE49-F238E27FC236}">
                <a16:creationId xmlns:a16="http://schemas.microsoft.com/office/drawing/2014/main" id="{1946211B-B861-4D47-82A5-98F0465B6F1A}"/>
              </a:ext>
            </a:extLst>
          </p:cNvPr>
          <p:cNvSpPr>
            <a:spLocks noGrp="1"/>
          </p:cNvSpPr>
          <p:nvPr>
            <p:ph type="sldNum" sz="quarter" idx="12"/>
          </p:nvPr>
        </p:nvSpPr>
        <p:spPr/>
        <p:txBody>
          <a:bodyPr/>
          <a:lstStyle/>
          <a:p>
            <a:fld id="{2FE63AA4-120D-435A-A130-F49443AF7CBF}" type="slidenum">
              <a:rPr lang="en-US" smtClean="0"/>
              <a:pPr/>
              <a:t>‹#›</a:t>
            </a:fld>
            <a:endParaRPr lang="en-US"/>
          </a:p>
        </p:txBody>
      </p:sp>
      <p:sp>
        <p:nvSpPr>
          <p:cNvPr id="17" name="Text Placeholder 16">
            <a:extLst>
              <a:ext uri="{FF2B5EF4-FFF2-40B4-BE49-F238E27FC236}">
                <a16:creationId xmlns:a16="http://schemas.microsoft.com/office/drawing/2014/main" id="{298B0F4A-603D-4EE9-86E7-F8ECA1A3CF64}"/>
              </a:ext>
            </a:extLst>
          </p:cNvPr>
          <p:cNvSpPr>
            <a:spLocks noGrp="1"/>
          </p:cNvSpPr>
          <p:nvPr>
            <p:ph type="body" sz="quarter" idx="14" hasCustomPrompt="1"/>
          </p:nvPr>
        </p:nvSpPr>
        <p:spPr>
          <a:xfrm>
            <a:off x="342900" y="1371576"/>
            <a:ext cx="8458200" cy="3429024"/>
          </a:xfrm>
          <a:prstGeom prst="rect">
            <a:avLst/>
          </a:prstGeom>
        </p:spPr>
        <p:txBody>
          <a:bodyPr lIns="0" tIns="0" rIns="0" bIns="0"/>
          <a:lstStyle>
            <a:lvl1pPr marL="202500" indent="-202500">
              <a:spcBef>
                <a:spcPts val="225"/>
              </a:spcBef>
              <a:spcAft>
                <a:spcPts val="450"/>
              </a:spcAft>
              <a:buClr>
                <a:schemeClr val="accent1"/>
              </a:buClr>
              <a:buFont typeface="Arial" panose="020B0604020202020204" pitchFamily="34" charset="0"/>
              <a:buNone/>
              <a:defRPr sz="1200" b="0">
                <a:solidFill>
                  <a:schemeClr val="tx1"/>
                </a:solidFill>
              </a:defRPr>
            </a:lvl1pPr>
            <a:lvl2pPr marL="405000" indent="-202500">
              <a:spcBef>
                <a:spcPts val="225"/>
              </a:spcBef>
              <a:spcAft>
                <a:spcPts val="450"/>
              </a:spcAft>
              <a:buFont typeface="Arial" panose="020B0604020202020204" pitchFamily="34" charset="0"/>
              <a:buNone/>
              <a:defRPr sz="1200"/>
            </a:lvl2pPr>
          </a:lstStyle>
          <a:p>
            <a:pPr lvl="0"/>
            <a:r>
              <a:rPr lang="en-US"/>
              <a:t>Standard Text 16</a:t>
            </a:r>
          </a:p>
          <a:p>
            <a:pPr lvl="0"/>
            <a:r>
              <a:rPr lang="en-US"/>
              <a:t>Standard bullet 16</a:t>
            </a:r>
          </a:p>
        </p:txBody>
      </p:sp>
      <p:pic>
        <p:nvPicPr>
          <p:cNvPr id="28" name="Picture 27">
            <a:extLst>
              <a:ext uri="{FF2B5EF4-FFF2-40B4-BE49-F238E27FC236}">
                <a16:creationId xmlns:a16="http://schemas.microsoft.com/office/drawing/2014/main" id="{3D83EFEE-1A28-4845-BE8D-F727C55AD7BC}"/>
              </a:ext>
            </a:extLst>
          </p:cNvPr>
          <p:cNvPicPr>
            <a:picLocks noChangeAspect="1"/>
          </p:cNvPicPr>
          <p:nvPr userDrawn="1"/>
        </p:nvPicPr>
        <p:blipFill>
          <a:blip r:embed="rId2"/>
          <a:stretch>
            <a:fillRect/>
          </a:stretch>
        </p:blipFill>
        <p:spPr>
          <a:xfrm>
            <a:off x="7677150" y="342901"/>
            <a:ext cx="1123950" cy="171473"/>
          </a:xfrm>
          <a:prstGeom prst="rect">
            <a:avLst/>
          </a:prstGeom>
        </p:spPr>
      </p:pic>
    </p:spTree>
    <p:extLst>
      <p:ext uri="{BB962C8B-B14F-4D97-AF65-F5344CB8AC3E}">
        <p14:creationId xmlns:p14="http://schemas.microsoft.com/office/powerpoint/2010/main" val="2101067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ngle image with titl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4A8869CB-2223-4946-81BC-8717270A6AD9}"/>
              </a:ext>
            </a:extLst>
          </p:cNvPr>
          <p:cNvSpPr>
            <a:spLocks noGrp="1"/>
          </p:cNvSpPr>
          <p:nvPr>
            <p:ph type="pic" sz="quarter" idx="15" hasCustomPrompt="1"/>
          </p:nvPr>
        </p:nvSpPr>
        <p:spPr>
          <a:xfrm>
            <a:off x="342900" y="1371600"/>
            <a:ext cx="8458200" cy="3429000"/>
          </a:xfrm>
          <a:prstGeom prst="rect">
            <a:avLst/>
          </a:prstGeom>
          <a:noFill/>
        </p:spPr>
        <p:txBody>
          <a:bodyPr anchor="b"/>
          <a:lstStyle>
            <a:lvl1pPr algn="r">
              <a:defRPr sz="825">
                <a:solidFill>
                  <a:schemeClr val="tx2"/>
                </a:solidFill>
              </a:defRPr>
            </a:lvl1pPr>
          </a:lstStyle>
          <a:p>
            <a:r>
              <a:rPr lang="en-US"/>
              <a:t>Click on the icon to insert image</a:t>
            </a:r>
          </a:p>
        </p:txBody>
      </p:sp>
      <p:sp>
        <p:nvSpPr>
          <p:cNvPr id="8" name="Title 1">
            <a:extLst>
              <a:ext uri="{FF2B5EF4-FFF2-40B4-BE49-F238E27FC236}">
                <a16:creationId xmlns:a16="http://schemas.microsoft.com/office/drawing/2014/main" id="{834B9CBD-AF1F-4C24-B1D3-A7A9BEC7EF9F}"/>
              </a:ext>
            </a:extLst>
          </p:cNvPr>
          <p:cNvSpPr>
            <a:spLocks noGrp="1"/>
          </p:cNvSpPr>
          <p:nvPr>
            <p:ph type="title" hasCustomPrompt="1"/>
          </p:nvPr>
        </p:nvSpPr>
        <p:spPr>
          <a:xfrm>
            <a:off x="342900" y="685800"/>
            <a:ext cx="8458200" cy="514349"/>
          </a:xfrm>
        </p:spPr>
        <p:txBody>
          <a:bodyPr/>
          <a:lstStyle/>
          <a:p>
            <a:r>
              <a:rPr lang="en-US"/>
              <a:t>Single image slide title</a:t>
            </a:r>
            <a:endParaRPr lang="en-PH"/>
          </a:p>
        </p:txBody>
      </p:sp>
      <p:pic>
        <p:nvPicPr>
          <p:cNvPr id="9" name="Picture 8">
            <a:extLst>
              <a:ext uri="{FF2B5EF4-FFF2-40B4-BE49-F238E27FC236}">
                <a16:creationId xmlns:a16="http://schemas.microsoft.com/office/drawing/2014/main" id="{50AB2F11-B6C1-B84C-AFFE-6F6717C01B8A}"/>
              </a:ext>
            </a:extLst>
          </p:cNvPr>
          <p:cNvPicPr>
            <a:picLocks noChangeAspect="1"/>
          </p:cNvPicPr>
          <p:nvPr userDrawn="1"/>
        </p:nvPicPr>
        <p:blipFill>
          <a:blip r:embed="rId2"/>
          <a:stretch>
            <a:fillRect/>
          </a:stretch>
        </p:blipFill>
        <p:spPr>
          <a:xfrm>
            <a:off x="7677150" y="342901"/>
            <a:ext cx="1123950" cy="171473"/>
          </a:xfrm>
          <a:prstGeom prst="rect">
            <a:avLst/>
          </a:prstGeom>
        </p:spPr>
      </p:pic>
      <p:sp>
        <p:nvSpPr>
          <p:cNvPr id="2" name="Date Placeholder 1">
            <a:extLst>
              <a:ext uri="{FF2B5EF4-FFF2-40B4-BE49-F238E27FC236}">
                <a16:creationId xmlns:a16="http://schemas.microsoft.com/office/drawing/2014/main" id="{0343D43B-F902-EF48-B78B-08E311312951}"/>
              </a:ext>
            </a:extLst>
          </p:cNvPr>
          <p:cNvSpPr>
            <a:spLocks noGrp="1"/>
          </p:cNvSpPr>
          <p:nvPr>
            <p:ph type="dt" sz="half" idx="16"/>
          </p:nvPr>
        </p:nvSpPr>
        <p:spPr/>
        <p:txBody>
          <a:bodyPr/>
          <a:lstStyle/>
          <a:p>
            <a:fld id="{F31E42D4-B472-4D33-8D3D-6F0C0E7887EA}" type="datetime3">
              <a:rPr lang="en-US" smtClean="0"/>
              <a:t>2 October 2023</a:t>
            </a:fld>
            <a:endParaRPr lang="en-US"/>
          </a:p>
        </p:txBody>
      </p:sp>
      <p:sp>
        <p:nvSpPr>
          <p:cNvPr id="3" name="Footer Placeholder 2">
            <a:extLst>
              <a:ext uri="{FF2B5EF4-FFF2-40B4-BE49-F238E27FC236}">
                <a16:creationId xmlns:a16="http://schemas.microsoft.com/office/drawing/2014/main" id="{8C20E4F2-4712-9946-9A1A-5445585875A3}"/>
              </a:ext>
            </a:extLst>
          </p:cNvPr>
          <p:cNvSpPr>
            <a:spLocks noGrp="1"/>
          </p:cNvSpPr>
          <p:nvPr>
            <p:ph type="ftr" sz="quarter" idx="17"/>
          </p:nvPr>
        </p:nvSpPr>
        <p:spPr/>
        <p:txBody>
          <a:bodyPr/>
          <a:lstStyle/>
          <a:p>
            <a:r>
              <a:rPr lang="en-US"/>
              <a:t>© Arcadis 2021</a:t>
            </a:r>
          </a:p>
        </p:txBody>
      </p:sp>
      <p:sp>
        <p:nvSpPr>
          <p:cNvPr id="4" name="Slide Number Placeholder 3">
            <a:extLst>
              <a:ext uri="{FF2B5EF4-FFF2-40B4-BE49-F238E27FC236}">
                <a16:creationId xmlns:a16="http://schemas.microsoft.com/office/drawing/2014/main" id="{34CEE405-76E0-9641-B35A-2573BA178E03}"/>
              </a:ext>
            </a:extLst>
          </p:cNvPr>
          <p:cNvSpPr>
            <a:spLocks noGrp="1"/>
          </p:cNvSpPr>
          <p:nvPr>
            <p:ph type="sldNum" sz="quarter" idx="18"/>
          </p:nvPr>
        </p:nvSpPr>
        <p:spPr/>
        <p:txBody>
          <a:bodyPr/>
          <a:lstStyle/>
          <a:p>
            <a:fld id="{2FE63AA4-120D-435A-A130-F49443AF7CBF}" type="slidenum">
              <a:rPr lang="en-US" smtClean="0"/>
              <a:pPr/>
              <a:t>‹#›</a:t>
            </a:fld>
            <a:endParaRPr lang="en-US"/>
          </a:p>
        </p:txBody>
      </p:sp>
    </p:spTree>
    <p:extLst>
      <p:ext uri="{BB962C8B-B14F-4D97-AF65-F5344CB8AC3E}">
        <p14:creationId xmlns:p14="http://schemas.microsoft.com/office/powerpoint/2010/main" val="3896717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rtial Slide Overlay - narrow">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B4049965-34B5-48F5-8EBC-41C49A331132}"/>
              </a:ext>
            </a:extLst>
          </p:cNvPr>
          <p:cNvSpPr>
            <a:spLocks noGrp="1"/>
          </p:cNvSpPr>
          <p:nvPr>
            <p:ph type="pic" sz="quarter" idx="15" hasCustomPrompt="1"/>
          </p:nvPr>
        </p:nvSpPr>
        <p:spPr>
          <a:xfrm>
            <a:off x="0" y="0"/>
            <a:ext cx="9144000" cy="5143500"/>
          </a:xfrm>
          <a:prstGeom prst="rect">
            <a:avLst/>
          </a:prstGeom>
          <a:noFill/>
        </p:spPr>
        <p:txBody>
          <a:bodyPr anchor="b"/>
          <a:lstStyle>
            <a:lvl1pPr algn="r">
              <a:defRPr sz="825">
                <a:solidFill>
                  <a:schemeClr val="tx2"/>
                </a:solidFill>
              </a:defRPr>
            </a:lvl1pPr>
          </a:lstStyle>
          <a:p>
            <a:r>
              <a:rPr lang="en-US"/>
              <a:t>Click on the icon to insert an image &gt; Right Click &gt; Send to Back</a:t>
            </a:r>
          </a:p>
        </p:txBody>
      </p:sp>
      <p:sp>
        <p:nvSpPr>
          <p:cNvPr id="8" name="Rectangle 7">
            <a:extLst>
              <a:ext uri="{FF2B5EF4-FFF2-40B4-BE49-F238E27FC236}">
                <a16:creationId xmlns:a16="http://schemas.microsoft.com/office/drawing/2014/main" id="{72E1C252-F8D8-B245-A44E-63FC8C772147}"/>
              </a:ext>
            </a:extLst>
          </p:cNvPr>
          <p:cNvSpPr/>
          <p:nvPr userDrawn="1"/>
        </p:nvSpPr>
        <p:spPr>
          <a:xfrm>
            <a:off x="0" y="0"/>
            <a:ext cx="2306782" cy="5143500"/>
          </a:xfrm>
          <a:prstGeom prst="rect">
            <a:avLst/>
          </a:prstGeom>
          <a:solidFill>
            <a:schemeClr val="accent1">
              <a:alpha val="75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4"/>
              <a:t> </a:t>
            </a:r>
            <a:endParaRPr lang="en-PH" sz="1334"/>
          </a:p>
        </p:txBody>
      </p:sp>
      <p:sp>
        <p:nvSpPr>
          <p:cNvPr id="2" name="Title 1">
            <a:extLst>
              <a:ext uri="{FF2B5EF4-FFF2-40B4-BE49-F238E27FC236}">
                <a16:creationId xmlns:a16="http://schemas.microsoft.com/office/drawing/2014/main" id="{B55ECC8B-4B56-4777-97FD-BF1D9B8F06E6}"/>
              </a:ext>
            </a:extLst>
          </p:cNvPr>
          <p:cNvSpPr>
            <a:spLocks noGrp="1"/>
          </p:cNvSpPr>
          <p:nvPr>
            <p:ph type="title" hasCustomPrompt="1"/>
          </p:nvPr>
        </p:nvSpPr>
        <p:spPr>
          <a:xfrm>
            <a:off x="342901" y="1200150"/>
            <a:ext cx="1849581" cy="685800"/>
          </a:xfrm>
        </p:spPr>
        <p:txBody>
          <a:bodyPr rIns="90000">
            <a:noAutofit/>
          </a:bodyPr>
          <a:lstStyle>
            <a:lvl1pPr>
              <a:defRPr sz="2100">
                <a:solidFill>
                  <a:schemeClr val="bg1"/>
                </a:solidFill>
              </a:defRPr>
            </a:lvl1pPr>
          </a:lstStyle>
          <a:p>
            <a:r>
              <a:rPr lang="en-US"/>
              <a:t>Click to edit Title</a:t>
            </a:r>
            <a:endParaRPr lang="en-PH"/>
          </a:p>
        </p:txBody>
      </p:sp>
      <p:sp>
        <p:nvSpPr>
          <p:cNvPr id="9" name="Text Placeholder 16">
            <a:extLst>
              <a:ext uri="{FF2B5EF4-FFF2-40B4-BE49-F238E27FC236}">
                <a16:creationId xmlns:a16="http://schemas.microsoft.com/office/drawing/2014/main" id="{19AF6AE8-D2B1-4EB5-BBB4-9077B1F7CBEC}"/>
              </a:ext>
            </a:extLst>
          </p:cNvPr>
          <p:cNvSpPr>
            <a:spLocks noGrp="1"/>
          </p:cNvSpPr>
          <p:nvPr>
            <p:ph type="body" sz="quarter" idx="14" hasCustomPrompt="1"/>
          </p:nvPr>
        </p:nvSpPr>
        <p:spPr>
          <a:xfrm>
            <a:off x="342900" y="2057400"/>
            <a:ext cx="1849582" cy="1885950"/>
          </a:xfrm>
          <a:prstGeom prst="rect">
            <a:avLst/>
          </a:prstGeom>
        </p:spPr>
        <p:txBody>
          <a:bodyPr lIns="0" tIns="0" rIns="90000" bIns="0"/>
          <a:lstStyle>
            <a:lvl1pPr>
              <a:lnSpc>
                <a:spcPct val="100000"/>
              </a:lnSpc>
              <a:spcBef>
                <a:spcPts val="450"/>
              </a:spcBef>
              <a:spcAft>
                <a:spcPts val="900"/>
              </a:spcAft>
              <a:defRPr sz="1200" b="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D0FD84B2-0381-4046-A13E-197199CC1163}"/>
              </a:ext>
            </a:extLst>
          </p:cNvPr>
          <p:cNvSpPr>
            <a:spLocks noGrp="1"/>
          </p:cNvSpPr>
          <p:nvPr>
            <p:ph type="dt" sz="half" idx="16"/>
          </p:nvPr>
        </p:nvSpPr>
        <p:spPr/>
        <p:txBody>
          <a:bodyPr/>
          <a:lstStyle/>
          <a:p>
            <a:fld id="{F31E42D4-B472-4D33-8D3D-6F0C0E7887EA}" type="datetime3">
              <a:rPr lang="en-US" smtClean="0"/>
              <a:t>2 October 2023</a:t>
            </a:fld>
            <a:endParaRPr lang="en-US"/>
          </a:p>
        </p:txBody>
      </p:sp>
      <p:sp>
        <p:nvSpPr>
          <p:cNvPr id="4" name="Footer Placeholder 3">
            <a:extLst>
              <a:ext uri="{FF2B5EF4-FFF2-40B4-BE49-F238E27FC236}">
                <a16:creationId xmlns:a16="http://schemas.microsoft.com/office/drawing/2014/main" id="{55DC05CD-BF01-3F46-96B8-6420EFFB5F7C}"/>
              </a:ext>
            </a:extLst>
          </p:cNvPr>
          <p:cNvSpPr>
            <a:spLocks noGrp="1"/>
          </p:cNvSpPr>
          <p:nvPr>
            <p:ph type="ftr" sz="quarter" idx="17"/>
          </p:nvPr>
        </p:nvSpPr>
        <p:spPr/>
        <p:txBody>
          <a:bodyPr/>
          <a:lstStyle/>
          <a:p>
            <a:r>
              <a:rPr lang="en-US"/>
              <a:t>© Arcadis 2021</a:t>
            </a:r>
          </a:p>
        </p:txBody>
      </p:sp>
      <p:sp>
        <p:nvSpPr>
          <p:cNvPr id="5" name="Slide Number Placeholder 4">
            <a:extLst>
              <a:ext uri="{FF2B5EF4-FFF2-40B4-BE49-F238E27FC236}">
                <a16:creationId xmlns:a16="http://schemas.microsoft.com/office/drawing/2014/main" id="{ACEB2B99-6B94-3246-9493-2BF6361503D3}"/>
              </a:ext>
            </a:extLst>
          </p:cNvPr>
          <p:cNvSpPr>
            <a:spLocks noGrp="1"/>
          </p:cNvSpPr>
          <p:nvPr>
            <p:ph type="sldNum" sz="quarter" idx="18"/>
          </p:nvPr>
        </p:nvSpPr>
        <p:spPr/>
        <p:txBody>
          <a:bodyPr/>
          <a:lstStyle/>
          <a:p>
            <a:fld id="{2FE63AA4-120D-435A-A130-F49443AF7CBF}" type="slidenum">
              <a:rPr lang="en-US" smtClean="0"/>
              <a:pPr/>
              <a:t>‹#›</a:t>
            </a:fld>
            <a:endParaRPr lang="en-US"/>
          </a:p>
        </p:txBody>
      </p:sp>
    </p:spTree>
    <p:extLst>
      <p:ext uri="{BB962C8B-B14F-4D97-AF65-F5344CB8AC3E}">
        <p14:creationId xmlns:p14="http://schemas.microsoft.com/office/powerpoint/2010/main" val="753352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Google Shape;267;p26">
            <a:extLst>
              <a:ext uri="{FF2B5EF4-FFF2-40B4-BE49-F238E27FC236}">
                <a16:creationId xmlns:a16="http://schemas.microsoft.com/office/drawing/2014/main" id="{D0AA367D-7BF1-94BF-4069-90E2A10814E6}"/>
              </a:ext>
            </a:extLst>
          </p:cNvPr>
          <p:cNvSpPr/>
          <p:nvPr userDrawn="1"/>
        </p:nvSpPr>
        <p:spPr>
          <a:xfrm>
            <a:off x="-10500" y="4019892"/>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1623B3F9-D122-500A-5697-5CDFA762A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963032" y="1645441"/>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3" name="TextBox 2">
            <a:extLst>
              <a:ext uri="{FF2B5EF4-FFF2-40B4-BE49-F238E27FC236}">
                <a16:creationId xmlns:a16="http://schemas.microsoft.com/office/drawing/2014/main" id="{2BD403B0-2D25-44B3-D52F-09DEAA4DB9E8}"/>
              </a:ext>
            </a:extLst>
          </p:cNvPr>
          <p:cNvSpPr txBox="1"/>
          <p:nvPr userDrawn="1"/>
        </p:nvSpPr>
        <p:spPr>
          <a:xfrm>
            <a:off x="705600" y="1331089"/>
            <a:ext cx="7717838" cy="292387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b="1" i="0" dirty="0">
                <a:solidFill>
                  <a:srgbClr val="000000"/>
                </a:solidFill>
                <a:effectLst/>
                <a:latin typeface="+mn-lt"/>
              </a:rPr>
              <a:t>Lorem ipsum </a:t>
            </a:r>
            <a:r>
              <a:rPr lang="en-GB" b="1" i="0" dirty="0" err="1">
                <a:solidFill>
                  <a:srgbClr val="000000"/>
                </a:solidFill>
                <a:effectLst/>
                <a:latin typeface="+mn-lt"/>
              </a:rPr>
              <a:t>dolor</a:t>
            </a:r>
            <a:r>
              <a:rPr lang="en-GB" b="1" i="0" dirty="0">
                <a:solidFill>
                  <a:srgbClr val="000000"/>
                </a:solidFill>
                <a:effectLst/>
                <a:latin typeface="+mn-lt"/>
              </a:rPr>
              <a:t> sit </a:t>
            </a:r>
            <a:r>
              <a:rPr lang="en-GB" b="1" i="0" dirty="0" err="1">
                <a:solidFill>
                  <a:srgbClr val="000000"/>
                </a:solidFill>
                <a:effectLst/>
                <a:latin typeface="+mn-lt"/>
              </a:rPr>
              <a:t>amet</a:t>
            </a:r>
            <a:r>
              <a:rPr lang="en-GB" b="1" i="0" dirty="0">
                <a:solidFill>
                  <a:srgbClr val="000000"/>
                </a:solidFill>
                <a:effectLst/>
                <a:latin typeface="+mn-lt"/>
              </a:rPr>
              <a:t>, </a:t>
            </a:r>
            <a:r>
              <a:rPr lang="en-GB" b="1" i="0" dirty="0" err="1">
                <a:solidFill>
                  <a:srgbClr val="000000"/>
                </a:solidFill>
                <a:effectLst/>
                <a:latin typeface="+mn-lt"/>
              </a:rPr>
              <a:t>consectetur</a:t>
            </a:r>
            <a:r>
              <a:rPr lang="en-GB" b="1" i="0" dirty="0">
                <a:solidFill>
                  <a:srgbClr val="000000"/>
                </a:solidFill>
                <a:effectLst/>
                <a:latin typeface="+mn-lt"/>
              </a:rPr>
              <a:t> </a:t>
            </a:r>
            <a:r>
              <a:rPr lang="en-GB" b="1" i="0" dirty="0" err="1">
                <a:solidFill>
                  <a:srgbClr val="000000"/>
                </a:solidFill>
                <a:effectLst/>
                <a:latin typeface="+mn-lt"/>
              </a:rPr>
              <a:t>adipiscing</a:t>
            </a:r>
            <a:r>
              <a:rPr lang="en-GB" b="1" i="0" dirty="0">
                <a:solidFill>
                  <a:srgbClr val="000000"/>
                </a:solidFill>
                <a:effectLst/>
                <a:latin typeface="+mn-lt"/>
              </a:rPr>
              <a:t> </a:t>
            </a:r>
            <a:r>
              <a:rPr lang="en-GB" b="1" i="0" dirty="0" err="1">
                <a:solidFill>
                  <a:srgbClr val="000000"/>
                </a:solidFill>
                <a:effectLst/>
                <a:latin typeface="+mn-lt"/>
              </a:rPr>
              <a:t>elit</a:t>
            </a:r>
            <a:r>
              <a:rPr lang="en-GB" b="1" i="0" dirty="0">
                <a:solidFill>
                  <a:srgbClr val="000000"/>
                </a:solidFill>
                <a:effectLst/>
                <a:latin typeface="+mn-lt"/>
              </a:rPr>
              <a:t>.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p>
          <a:p>
            <a:pPr marL="285750" indent="-285750">
              <a:lnSpc>
                <a:spcPct val="200000"/>
              </a:lnSpc>
              <a:buFont typeface="Arial" panose="020B0604020202020204" pitchFamily="34" charset="0"/>
              <a:buChar char="•"/>
            </a:pPr>
            <a:r>
              <a:rPr lang="en-GB" b="1" i="0" dirty="0">
                <a:solidFill>
                  <a:srgbClr val="000000"/>
                </a:solidFill>
                <a:effectLst/>
                <a:latin typeface="+mn-lt"/>
              </a:rPr>
              <a:t>Donec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consequat</a:t>
            </a:r>
            <a:r>
              <a:rPr lang="en-GB" b="1" i="0" dirty="0">
                <a:solidFill>
                  <a:srgbClr val="000000"/>
                </a:solidFill>
                <a:effectLst/>
                <a:latin typeface="+mn-lt"/>
              </a:rPr>
              <a:t> </a:t>
            </a:r>
            <a:r>
              <a:rPr lang="en-GB" b="1" i="0" dirty="0" err="1">
                <a:solidFill>
                  <a:srgbClr val="000000"/>
                </a:solidFill>
                <a:effectLst/>
                <a:latin typeface="+mn-lt"/>
              </a:rPr>
              <a:t>nisl</a:t>
            </a:r>
            <a:r>
              <a:rPr lang="en-GB" b="1" i="0" dirty="0">
                <a:solidFill>
                  <a:srgbClr val="000000"/>
                </a:solidFill>
                <a:effectLst/>
                <a:latin typeface="+mn-lt"/>
              </a:rPr>
              <a:t>,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nisi.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err="1">
                <a:solidFill>
                  <a:srgbClr val="000000"/>
                </a:solidFill>
                <a:effectLst/>
                <a:latin typeface="+mn-lt"/>
              </a:rPr>
              <a:t>Fusce</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a:t>
            </a:r>
            <a:r>
              <a:rPr lang="en-GB" b="1" i="0" dirty="0" err="1">
                <a:solidFill>
                  <a:srgbClr val="000000"/>
                </a:solidFill>
                <a:effectLst/>
                <a:latin typeface="+mn-lt"/>
              </a:rPr>
              <a:t>ultricies</a:t>
            </a:r>
            <a:r>
              <a:rPr lang="en-GB" b="1" i="0" dirty="0">
                <a:solidFill>
                  <a:srgbClr val="000000"/>
                </a:solidFill>
                <a:effectLst/>
                <a:latin typeface="+mn-lt"/>
              </a:rPr>
              <a:t> convallis.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err="1">
                <a:solidFill>
                  <a:srgbClr val="000000"/>
                </a:solidFill>
                <a:effectLst/>
                <a:latin typeface="+mn-lt"/>
              </a:rPr>
              <a:t>Vivamus</a:t>
            </a:r>
            <a:r>
              <a:rPr lang="en-GB" b="1" i="0" dirty="0">
                <a:solidFill>
                  <a:srgbClr val="000000"/>
                </a:solidFill>
                <a:effectLst/>
                <a:latin typeface="+mn-lt"/>
              </a:rPr>
              <a:t> id ligula </a:t>
            </a:r>
            <a:r>
              <a:rPr lang="en-GB" b="1" i="0" dirty="0" err="1">
                <a:solidFill>
                  <a:srgbClr val="000000"/>
                </a:solidFill>
                <a:effectLst/>
                <a:latin typeface="+mn-lt"/>
              </a:rPr>
              <a:t>hendrerit</a:t>
            </a:r>
            <a:r>
              <a:rPr lang="en-GB" b="1" i="0" dirty="0">
                <a:solidFill>
                  <a:srgbClr val="000000"/>
                </a:solidFill>
                <a:effectLst/>
                <a:latin typeface="+mn-lt"/>
              </a:rPr>
              <a:t> eros gravida </a:t>
            </a:r>
            <a:r>
              <a:rPr lang="en-GB" b="1" i="0" dirty="0" err="1">
                <a:solidFill>
                  <a:srgbClr val="000000"/>
                </a:solidFill>
                <a:effectLst/>
                <a:latin typeface="+mn-lt"/>
              </a:rPr>
              <a:t>sagittis</a:t>
            </a:r>
            <a:r>
              <a:rPr lang="en-GB" b="1" i="0" dirty="0">
                <a:solidFill>
                  <a:srgbClr val="000000"/>
                </a:solidFill>
                <a:effectLst/>
                <a:latin typeface="+mn-lt"/>
              </a:rPr>
              <a:t> et non ipsum.</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p>
        </p:txBody>
      </p:sp>
    </p:spTree>
    <p:extLst>
      <p:ext uri="{BB962C8B-B14F-4D97-AF65-F5344CB8AC3E}">
        <p14:creationId xmlns:p14="http://schemas.microsoft.com/office/powerpoint/2010/main" val="19322622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35" name="Google Shape;267;p26">
            <a:extLst>
              <a:ext uri="{FF2B5EF4-FFF2-40B4-BE49-F238E27FC236}">
                <a16:creationId xmlns:a16="http://schemas.microsoft.com/office/drawing/2014/main" id="{2496006F-D57A-C67D-A19B-7099E38440D3}"/>
              </a:ext>
            </a:extLst>
          </p:cNvPr>
          <p:cNvSpPr/>
          <p:nvPr userDrawn="1"/>
        </p:nvSpPr>
        <p:spPr>
          <a:xfrm>
            <a:off x="3855900" y="3537025"/>
            <a:ext cx="1432200" cy="1432200"/>
          </a:xfrm>
          <a:prstGeom prst="ellipse">
            <a:avLst/>
          </a:prstGeom>
          <a:solidFill>
            <a:srgbClr val="F2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31">
            <a:extLst>
              <a:ext uri="{FF2B5EF4-FFF2-40B4-BE49-F238E27FC236}">
                <a16:creationId xmlns:a16="http://schemas.microsoft.com/office/drawing/2014/main" id="{6DA26CAD-8B72-6E56-D325-A7099ECAC1D2}"/>
              </a:ext>
            </a:extLst>
          </p:cNvPr>
          <p:cNvSpPr/>
          <p:nvPr userDrawn="1"/>
        </p:nvSpPr>
        <p:spPr>
          <a:xfrm>
            <a:off x="705601" y="1143000"/>
            <a:ext cx="7717838" cy="3368040"/>
          </a:xfrm>
          <a:prstGeom prst="rect">
            <a:avLst/>
          </a:prstGeom>
          <a:solidFill>
            <a:srgbClr val="C6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30">
            <a:extLst>
              <a:ext uri="{FF2B5EF4-FFF2-40B4-BE49-F238E27FC236}">
                <a16:creationId xmlns:a16="http://schemas.microsoft.com/office/drawing/2014/main" id="{AD8B563C-66AB-A2D7-173C-69453C56360D}"/>
              </a:ext>
            </a:extLst>
          </p:cNvPr>
          <p:cNvSpPr>
            <a:spLocks noGrp="1"/>
          </p:cNvSpPr>
          <p:nvPr>
            <p:ph type="body" sz="quarter" idx="12" hasCustomPrompt="1"/>
          </p:nvPr>
        </p:nvSpPr>
        <p:spPr>
          <a:xfrm>
            <a:off x="705601" y="419099"/>
            <a:ext cx="7717838" cy="349535"/>
          </a:xfrm>
          <a:prstGeom prst="rect">
            <a:avLst/>
          </a:prstGeom>
        </p:spPr>
        <p:txBody>
          <a:bodyPr/>
          <a:lstStyle>
            <a:lvl1pPr algn="ctr">
              <a:defRPr sz="1400" b="1" spc="600">
                <a:solidFill>
                  <a:schemeClr val="tx1"/>
                </a:solidFill>
                <a:latin typeface="+mj-lt"/>
              </a:defRPr>
            </a:lvl1pPr>
          </a:lstStyle>
          <a:p>
            <a:pPr lvl="0"/>
            <a:r>
              <a:rPr lang="es-ES" noProof="0" dirty="0"/>
              <a:t>KEY TAKEAWAYS</a:t>
            </a:r>
            <a:endParaRPr lang="en-GB" noProof="0" dirty="0"/>
          </a:p>
        </p:txBody>
      </p:sp>
      <p:sp>
        <p:nvSpPr>
          <p:cNvPr id="31" name="TextBox 30">
            <a:extLst>
              <a:ext uri="{FF2B5EF4-FFF2-40B4-BE49-F238E27FC236}">
                <a16:creationId xmlns:a16="http://schemas.microsoft.com/office/drawing/2014/main" id="{56D1B085-A35F-DD15-5C9A-27F7B621DA7D}"/>
              </a:ext>
            </a:extLst>
          </p:cNvPr>
          <p:cNvSpPr txBox="1"/>
          <p:nvPr userDrawn="1"/>
        </p:nvSpPr>
        <p:spPr>
          <a:xfrm>
            <a:off x="819525" y="1615708"/>
            <a:ext cx="7504950" cy="2308324"/>
          </a:xfrm>
          <a:prstGeom prst="rect">
            <a:avLst/>
          </a:prstGeom>
          <a:noFill/>
        </p:spPr>
        <p:txBody>
          <a:bodyPr wrap="square" rtlCol="0">
            <a:spAutoFit/>
          </a:bodyPr>
          <a:lstStyle/>
          <a:p>
            <a:pPr marL="0" indent="0" algn="ctr">
              <a:lnSpc>
                <a:spcPct val="100000"/>
              </a:lnSpc>
              <a:buClr>
                <a:srgbClr val="374646"/>
              </a:buClr>
              <a:buFont typeface="Arial" panose="020B0604020202020204" pitchFamily="34" charset="0"/>
              <a:buNone/>
            </a:pPr>
            <a:r>
              <a:rPr lang="en-GB" sz="1800" b="1" i="0" dirty="0">
                <a:solidFill>
                  <a:srgbClr val="374646"/>
                </a:solidFill>
                <a:effectLst/>
                <a:latin typeface="+mn-lt"/>
              </a:rPr>
              <a:t>Lorem ipsum </a:t>
            </a:r>
            <a:r>
              <a:rPr lang="en-GB" sz="1800" b="1" i="0" dirty="0" err="1">
                <a:solidFill>
                  <a:srgbClr val="374646"/>
                </a:solidFill>
                <a:effectLst/>
                <a:latin typeface="+mn-lt"/>
              </a:rPr>
              <a:t>dolor</a:t>
            </a:r>
            <a:r>
              <a:rPr lang="en-GB" sz="1800" b="1" i="0" dirty="0">
                <a:solidFill>
                  <a:srgbClr val="374646"/>
                </a:solidFill>
                <a:effectLst/>
                <a:latin typeface="+mn-lt"/>
              </a:rPr>
              <a:t> sit </a:t>
            </a:r>
            <a:r>
              <a:rPr lang="en-GB" sz="1800" b="1" i="0" dirty="0" err="1">
                <a:solidFill>
                  <a:srgbClr val="374646"/>
                </a:solidFill>
                <a:effectLst/>
                <a:latin typeface="+mn-lt"/>
              </a:rPr>
              <a:t>amet</a:t>
            </a:r>
            <a:r>
              <a:rPr lang="en-GB" sz="1800" b="1" i="0" dirty="0">
                <a:solidFill>
                  <a:srgbClr val="374646"/>
                </a:solidFill>
                <a:effectLst/>
                <a:latin typeface="+mn-lt"/>
              </a:rPr>
              <a:t>, </a:t>
            </a:r>
            <a:r>
              <a:rPr lang="en-GB" sz="1800" b="1" i="0" dirty="0" err="1">
                <a:solidFill>
                  <a:srgbClr val="374646"/>
                </a:solidFill>
                <a:effectLst/>
                <a:latin typeface="+mn-lt"/>
              </a:rPr>
              <a:t>consectetur</a:t>
            </a:r>
            <a:r>
              <a:rPr lang="en-GB" sz="1800" b="1" i="0" dirty="0">
                <a:solidFill>
                  <a:srgbClr val="374646"/>
                </a:solidFill>
                <a:effectLst/>
                <a:latin typeface="+mn-lt"/>
              </a:rPr>
              <a:t> </a:t>
            </a:r>
            <a:r>
              <a:rPr lang="en-GB" sz="1800" b="1" i="0" dirty="0" err="1">
                <a:solidFill>
                  <a:srgbClr val="374646"/>
                </a:solidFill>
                <a:effectLst/>
                <a:latin typeface="+mn-lt"/>
              </a:rPr>
              <a:t>adipiscing</a:t>
            </a:r>
            <a:r>
              <a:rPr lang="en-GB" sz="1800" b="1" i="0" dirty="0">
                <a:solidFill>
                  <a:srgbClr val="374646"/>
                </a:solidFill>
                <a:effectLst/>
                <a:latin typeface="+mn-lt"/>
              </a:rPr>
              <a:t> </a:t>
            </a:r>
            <a:r>
              <a:rPr lang="en-GB" sz="1800" b="1" i="0" dirty="0" err="1">
                <a:solidFill>
                  <a:srgbClr val="374646"/>
                </a:solidFill>
                <a:effectLst/>
                <a:latin typeface="+mn-lt"/>
              </a:rPr>
              <a:t>elit</a:t>
            </a:r>
            <a:r>
              <a:rPr lang="en-GB" sz="1800" b="1" i="0" dirty="0">
                <a:solidFill>
                  <a:srgbClr val="374646"/>
                </a:solidFill>
                <a:effectLst/>
                <a:latin typeface="+mn-lt"/>
              </a:rPr>
              <a:t>. Donec </a:t>
            </a:r>
            <a:r>
              <a:rPr lang="en-GB" sz="1800" b="1" i="0" dirty="0" err="1">
                <a:solidFill>
                  <a:srgbClr val="374646"/>
                </a:solidFill>
                <a:effectLst/>
                <a:latin typeface="+mn-lt"/>
              </a:rPr>
              <a:t>quis</a:t>
            </a:r>
            <a:r>
              <a:rPr lang="en-GB" sz="1800" b="1" i="0" dirty="0">
                <a:solidFill>
                  <a:srgbClr val="374646"/>
                </a:solidFill>
                <a:effectLst/>
                <a:latin typeface="+mn-lt"/>
              </a:rPr>
              <a:t> </a:t>
            </a:r>
            <a:r>
              <a:rPr lang="en-GB" sz="1800" b="1" i="0" dirty="0" err="1">
                <a:solidFill>
                  <a:srgbClr val="374646"/>
                </a:solidFill>
                <a:effectLst/>
                <a:latin typeface="+mn-lt"/>
              </a:rPr>
              <a:t>consequat</a:t>
            </a:r>
            <a:r>
              <a:rPr lang="en-GB" sz="1800" b="1" i="0" dirty="0">
                <a:solidFill>
                  <a:srgbClr val="374646"/>
                </a:solidFill>
                <a:effectLst/>
                <a:latin typeface="+mn-lt"/>
              </a:rPr>
              <a:t> </a:t>
            </a:r>
            <a:r>
              <a:rPr lang="en-GB" sz="1800" b="1" i="0" dirty="0" err="1">
                <a:solidFill>
                  <a:srgbClr val="374646"/>
                </a:solidFill>
                <a:effectLst/>
                <a:latin typeface="+mn-lt"/>
              </a:rPr>
              <a:t>nisl</a:t>
            </a:r>
            <a:r>
              <a:rPr lang="en-GB" sz="1800" b="1" i="0" dirty="0">
                <a:solidFill>
                  <a:srgbClr val="374646"/>
                </a:solidFill>
                <a:effectLst/>
                <a:latin typeface="+mn-lt"/>
              </a:rPr>
              <a:t>, </a:t>
            </a:r>
            <a:r>
              <a:rPr lang="en-GB" sz="1800" b="1" i="0" dirty="0" err="1">
                <a:solidFill>
                  <a:srgbClr val="374646"/>
                </a:solidFill>
                <a:effectLst/>
                <a:latin typeface="+mn-lt"/>
              </a:rPr>
              <a:t>quis</a:t>
            </a:r>
            <a:r>
              <a:rPr lang="en-GB" sz="1800" b="1" i="0" dirty="0">
                <a:solidFill>
                  <a:srgbClr val="374646"/>
                </a:solidFill>
                <a:effectLst/>
                <a:latin typeface="+mn-lt"/>
              </a:rPr>
              <a:t> </a:t>
            </a:r>
            <a:r>
              <a:rPr lang="en-GB" sz="1800" b="1" i="0" dirty="0" err="1">
                <a:solidFill>
                  <a:srgbClr val="374646"/>
                </a:solidFill>
                <a:effectLst/>
                <a:latin typeface="+mn-lt"/>
              </a:rPr>
              <a:t>dapibus</a:t>
            </a:r>
            <a:r>
              <a:rPr lang="en-GB" sz="1800" b="1" i="0" dirty="0">
                <a:solidFill>
                  <a:srgbClr val="374646"/>
                </a:solidFill>
                <a:effectLst/>
                <a:latin typeface="+mn-lt"/>
              </a:rPr>
              <a:t> nisi.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Fusce</a:t>
            </a:r>
            <a:r>
              <a:rPr lang="en-GB" sz="1800" b="1" i="0" dirty="0">
                <a:solidFill>
                  <a:srgbClr val="374646"/>
                </a:solidFill>
                <a:effectLst/>
                <a:latin typeface="+mn-lt"/>
              </a:rPr>
              <a:t> </a:t>
            </a:r>
            <a:r>
              <a:rPr lang="en-GB" sz="1800" b="1" i="0" dirty="0" err="1">
                <a:solidFill>
                  <a:srgbClr val="374646"/>
                </a:solidFill>
                <a:effectLst/>
                <a:latin typeface="+mn-lt"/>
              </a:rPr>
              <a:t>dapibus</a:t>
            </a:r>
            <a:r>
              <a:rPr lang="en-GB" sz="1800" b="1" i="0" dirty="0">
                <a:solidFill>
                  <a:srgbClr val="374646"/>
                </a:solidFill>
                <a:effectLst/>
                <a:latin typeface="+mn-lt"/>
              </a:rPr>
              <a:t> </a:t>
            </a:r>
            <a:r>
              <a:rPr lang="en-GB" sz="1800" b="1" i="0" dirty="0" err="1">
                <a:solidFill>
                  <a:srgbClr val="374646"/>
                </a:solidFill>
                <a:effectLst/>
                <a:latin typeface="+mn-lt"/>
              </a:rPr>
              <a:t>ultricies</a:t>
            </a:r>
            <a:r>
              <a:rPr lang="en-GB" sz="1800" b="1" i="0" dirty="0">
                <a:solidFill>
                  <a:srgbClr val="374646"/>
                </a:solidFill>
                <a:effectLst/>
                <a:latin typeface="+mn-lt"/>
              </a:rPr>
              <a:t> convallis.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Vivamus</a:t>
            </a:r>
            <a:r>
              <a:rPr lang="en-GB" sz="1800" b="1" i="0" dirty="0">
                <a:solidFill>
                  <a:srgbClr val="374646"/>
                </a:solidFill>
                <a:effectLst/>
                <a:latin typeface="+mn-lt"/>
              </a:rPr>
              <a:t> id ligula </a:t>
            </a:r>
            <a:r>
              <a:rPr lang="en-GB" sz="1800" b="1" i="0" dirty="0" err="1">
                <a:solidFill>
                  <a:srgbClr val="374646"/>
                </a:solidFill>
                <a:effectLst/>
                <a:latin typeface="+mn-lt"/>
              </a:rPr>
              <a:t>hendrerit</a:t>
            </a:r>
            <a:r>
              <a:rPr lang="en-GB" sz="1800" b="1" i="0" dirty="0">
                <a:solidFill>
                  <a:srgbClr val="374646"/>
                </a:solidFill>
                <a:effectLst/>
                <a:latin typeface="+mn-lt"/>
              </a:rPr>
              <a:t> eros gravida </a:t>
            </a:r>
            <a:r>
              <a:rPr lang="en-GB" sz="1800" b="1" i="0" dirty="0" err="1">
                <a:solidFill>
                  <a:srgbClr val="374646"/>
                </a:solidFill>
                <a:effectLst/>
                <a:latin typeface="+mn-lt"/>
              </a:rPr>
              <a:t>sagittis</a:t>
            </a:r>
            <a:r>
              <a:rPr lang="en-GB" sz="1800" b="1" i="0" dirty="0">
                <a:solidFill>
                  <a:srgbClr val="374646"/>
                </a:solidFill>
                <a:effectLst/>
                <a:latin typeface="+mn-lt"/>
              </a:rPr>
              <a:t> et non ipsum.</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Nullam</a:t>
            </a:r>
            <a:r>
              <a:rPr lang="en-GB" sz="1800" b="1" i="0" dirty="0">
                <a:solidFill>
                  <a:srgbClr val="374646"/>
                </a:solidFill>
                <a:effectLst/>
                <a:latin typeface="+mn-lt"/>
              </a:rPr>
              <a:t> ac </a:t>
            </a:r>
            <a:r>
              <a:rPr lang="en-GB" sz="1800" b="1" i="0" dirty="0" err="1">
                <a:solidFill>
                  <a:srgbClr val="374646"/>
                </a:solidFill>
                <a:effectLst/>
                <a:latin typeface="+mn-lt"/>
              </a:rPr>
              <a:t>tincidunt</a:t>
            </a:r>
            <a:r>
              <a:rPr lang="en-GB" sz="1800" b="1" i="0" dirty="0">
                <a:solidFill>
                  <a:srgbClr val="374646"/>
                </a:solidFill>
                <a:effectLst/>
                <a:latin typeface="+mn-lt"/>
              </a:rPr>
              <a:t> dui. </a:t>
            </a:r>
            <a:endParaRPr lang="en-GB" sz="1800" b="1" dirty="0">
              <a:solidFill>
                <a:srgbClr val="374646"/>
              </a:solidFill>
              <a:latin typeface="+mn-lt"/>
            </a:endParaRPr>
          </a:p>
        </p:txBody>
      </p:sp>
      <p:pic>
        <p:nvPicPr>
          <p:cNvPr id="33" name="Graphic 32">
            <a:extLst>
              <a:ext uri="{FF2B5EF4-FFF2-40B4-BE49-F238E27FC236}">
                <a16:creationId xmlns:a16="http://schemas.microsoft.com/office/drawing/2014/main" id="{B3F7AF3A-C98E-0B96-0DD0-165ED73942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3439" y="387915"/>
            <a:ext cx="2659678" cy="380720"/>
          </a:xfrm>
          <a:prstGeom prst="rect">
            <a:avLst/>
          </a:prstGeom>
        </p:spPr>
      </p:pic>
      <p:pic>
        <p:nvPicPr>
          <p:cNvPr id="34" name="Graphic 33">
            <a:extLst>
              <a:ext uri="{FF2B5EF4-FFF2-40B4-BE49-F238E27FC236}">
                <a16:creationId xmlns:a16="http://schemas.microsoft.com/office/drawing/2014/main" id="{4EB5654C-F304-3369-84C5-632132CBF9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54077" y="387915"/>
            <a:ext cx="2659678" cy="380720"/>
          </a:xfrm>
          <a:prstGeom prst="rect">
            <a:avLst/>
          </a:prstGeom>
        </p:spPr>
      </p:pic>
    </p:spTree>
    <p:extLst>
      <p:ext uri="{BB962C8B-B14F-4D97-AF65-F5344CB8AC3E}">
        <p14:creationId xmlns:p14="http://schemas.microsoft.com/office/powerpoint/2010/main" val="75733405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49463753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rgbClr val="5FC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141375338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726" r:id="rId2"/>
    <p:sldLayoutId id="2147483727" r:id="rId3"/>
    <p:sldLayoutId id="2147483666" r:id="rId4"/>
    <p:sldLayoutId id="2147483684" r:id="rId5"/>
    <p:sldLayoutId id="2147483724" r:id="rId6"/>
    <p:sldLayoutId id="2147483725" r:id="rId7"/>
    <p:sldLayoutId id="2147483694" r:id="rId8"/>
    <p:sldLayoutId id="2147483728" r:id="rId9"/>
    <p:sldLayoutId id="2147483695" r:id="rId10"/>
    <p:sldLayoutId id="2147483680" r:id="rId11"/>
    <p:sldLayoutId id="2147483701" r:id="rId12"/>
    <p:sldLayoutId id="2147483702" r:id="rId13"/>
    <p:sldLayoutId id="2147483700" r:id="rId14"/>
    <p:sldLayoutId id="2147483681" r:id="rId15"/>
    <p:sldLayoutId id="2147483692" r:id="rId16"/>
    <p:sldLayoutId id="2147483693" r:id="rId17"/>
    <p:sldLayoutId id="2147483691" r:id="rId18"/>
    <p:sldLayoutId id="2147483696" r:id="rId19"/>
    <p:sldLayoutId id="2147483698" r:id="rId20"/>
    <p:sldLayoutId id="2147483699" r:id="rId21"/>
    <p:sldLayoutId id="2147483697" r:id="rId22"/>
    <p:sldLayoutId id="2147483723" r:id="rId23"/>
    <p:sldLayoutId id="2147483685" r:id="rId24"/>
    <p:sldLayoutId id="2147483688" r:id="rId25"/>
    <p:sldLayoutId id="2147483686" r:id="rId26"/>
    <p:sldLayoutId id="2147483690" r:id="rId27"/>
    <p:sldLayoutId id="2147483687" r:id="rId28"/>
    <p:sldLayoutId id="2147483689"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4081"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Placeholder 14">
            <a:extLst>
              <a:ext uri="{FF2B5EF4-FFF2-40B4-BE49-F238E27FC236}">
                <a16:creationId xmlns:a16="http://schemas.microsoft.com/office/drawing/2014/main" id="{0A61E0FB-E446-42A1-AA26-CD4AB9F0BDCF}"/>
              </a:ext>
            </a:extLst>
          </p:cNvPr>
          <p:cNvSpPr>
            <a:spLocks noGrp="1"/>
          </p:cNvSpPr>
          <p:nvPr>
            <p:ph type="title"/>
          </p:nvPr>
        </p:nvSpPr>
        <p:spPr>
          <a:xfrm>
            <a:off x="342900" y="685800"/>
            <a:ext cx="8458200" cy="514349"/>
          </a:xfrm>
          <a:prstGeom prst="rect">
            <a:avLst/>
          </a:prstGeom>
        </p:spPr>
        <p:txBody>
          <a:bodyPr vert="horz" lIns="0" tIns="0" rIns="0" bIns="0" rtlCol="0" anchor="t">
            <a:normAutofit/>
          </a:bodyPr>
          <a:lstStyle/>
          <a:p>
            <a:r>
              <a:rPr lang="en-US"/>
              <a:t>Click to edit Master title style</a:t>
            </a:r>
          </a:p>
        </p:txBody>
      </p:sp>
      <p:sp>
        <p:nvSpPr>
          <p:cNvPr id="21" name="Date Placeholder 20">
            <a:extLst>
              <a:ext uri="{FF2B5EF4-FFF2-40B4-BE49-F238E27FC236}">
                <a16:creationId xmlns:a16="http://schemas.microsoft.com/office/drawing/2014/main" id="{2A818B3F-FA70-4642-BBE6-C9C0A3EEFACD}"/>
              </a:ext>
            </a:extLst>
          </p:cNvPr>
          <p:cNvSpPr>
            <a:spLocks noGrp="1"/>
          </p:cNvSpPr>
          <p:nvPr>
            <p:ph type="dt" sz="half" idx="2"/>
          </p:nvPr>
        </p:nvSpPr>
        <p:spPr>
          <a:xfrm>
            <a:off x="6800850" y="4835128"/>
            <a:ext cx="1285875" cy="273844"/>
          </a:xfrm>
          <a:prstGeom prst="rect">
            <a:avLst/>
          </a:prstGeom>
        </p:spPr>
        <p:txBody>
          <a:bodyPr vert="horz" lIns="0" tIns="0" rIns="0" bIns="0" rtlCol="0" anchor="ctr"/>
          <a:lstStyle>
            <a:lvl1pPr algn="r">
              <a:defRPr sz="675">
                <a:solidFill>
                  <a:schemeClr val="bg2"/>
                </a:solidFill>
              </a:defRPr>
            </a:lvl1pPr>
          </a:lstStyle>
          <a:p>
            <a:fld id="{F31E42D4-B472-4D33-8D3D-6F0C0E7887EA}" type="datetime3">
              <a:rPr lang="en-US" smtClean="0"/>
              <a:t>2 October 2023</a:t>
            </a:fld>
            <a:endParaRPr lang="en-US"/>
          </a:p>
        </p:txBody>
      </p:sp>
      <p:sp>
        <p:nvSpPr>
          <p:cNvPr id="22" name="Footer Placeholder 21">
            <a:extLst>
              <a:ext uri="{FF2B5EF4-FFF2-40B4-BE49-F238E27FC236}">
                <a16:creationId xmlns:a16="http://schemas.microsoft.com/office/drawing/2014/main" id="{DFE304CC-95B9-4477-A957-A1369847F0D4}"/>
              </a:ext>
            </a:extLst>
          </p:cNvPr>
          <p:cNvSpPr>
            <a:spLocks noGrp="1"/>
          </p:cNvSpPr>
          <p:nvPr>
            <p:ph type="ftr" sz="quarter" idx="3"/>
          </p:nvPr>
        </p:nvSpPr>
        <p:spPr>
          <a:xfrm>
            <a:off x="342900" y="4835128"/>
            <a:ext cx="1257300" cy="273844"/>
          </a:xfrm>
          <a:prstGeom prst="rect">
            <a:avLst/>
          </a:prstGeom>
        </p:spPr>
        <p:txBody>
          <a:bodyPr vert="horz" lIns="0" tIns="0" rIns="0" bIns="0" rtlCol="0" anchor="ctr"/>
          <a:lstStyle>
            <a:lvl1pPr algn="l">
              <a:defRPr sz="675">
                <a:solidFill>
                  <a:schemeClr val="bg2"/>
                </a:solidFill>
              </a:defRPr>
            </a:lvl1pPr>
          </a:lstStyle>
          <a:p>
            <a:r>
              <a:rPr lang="en-US"/>
              <a:t>© Arcadis 2020</a:t>
            </a:r>
          </a:p>
        </p:txBody>
      </p:sp>
      <p:sp>
        <p:nvSpPr>
          <p:cNvPr id="23" name="Slide Number Placeholder 22">
            <a:extLst>
              <a:ext uri="{FF2B5EF4-FFF2-40B4-BE49-F238E27FC236}">
                <a16:creationId xmlns:a16="http://schemas.microsoft.com/office/drawing/2014/main" id="{FEC9380A-59AF-457B-814C-C3E6CB9A62D6}"/>
              </a:ext>
            </a:extLst>
          </p:cNvPr>
          <p:cNvSpPr>
            <a:spLocks noGrp="1"/>
          </p:cNvSpPr>
          <p:nvPr>
            <p:ph type="sldNum" sz="quarter" idx="4"/>
          </p:nvPr>
        </p:nvSpPr>
        <p:spPr>
          <a:xfrm>
            <a:off x="8258175" y="4835128"/>
            <a:ext cx="542925" cy="273844"/>
          </a:xfrm>
          <a:prstGeom prst="rect">
            <a:avLst/>
          </a:prstGeom>
        </p:spPr>
        <p:txBody>
          <a:bodyPr vert="horz" lIns="0" tIns="0" rIns="0" bIns="0" rtlCol="0" anchor="ctr"/>
          <a:lstStyle>
            <a:lvl1pPr algn="r">
              <a:defRPr sz="675">
                <a:solidFill>
                  <a:schemeClr val="accent1"/>
                </a:solidFill>
              </a:defRPr>
            </a:lvl1pPr>
          </a:lstStyle>
          <a:p>
            <a:fld id="{2FE63AA4-120D-435A-A130-F49443AF7CBF}" type="slidenum">
              <a:rPr lang="en-US" smtClean="0"/>
              <a:pPr/>
              <a:t>‹#›</a:t>
            </a:fld>
            <a:endParaRPr lang="en-US"/>
          </a:p>
        </p:txBody>
      </p:sp>
    </p:spTree>
    <p:extLst>
      <p:ext uri="{BB962C8B-B14F-4D97-AF65-F5344CB8AC3E}">
        <p14:creationId xmlns:p14="http://schemas.microsoft.com/office/powerpoint/2010/main" val="3442102125"/>
      </p:ext>
    </p:extLst>
  </p:cSld>
  <p:clrMap bg1="lt1" tx1="dk1" bg2="lt2" tx2="dk2" accent1="accent1" accent2="accent2" accent3="accent3" accent4="accent4" accent5="accent5" accent6="accent6" hlink="hlink" folHlink="folHlink"/>
  <p:sldLayoutIdLst>
    <p:sldLayoutId id="2147484080" r:id="rId1"/>
  </p:sldLayoutIdLst>
  <p:hf hdr="0"/>
  <p:txStyles>
    <p:titleStyle>
      <a:lvl1pPr algn="l" defTabSz="986912"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p:bodyStyle>
    <p:otherStyle>
      <a:defPPr>
        <a:defRPr lang="en-US"/>
      </a:defPPr>
      <a:lvl1pPr marL="0" algn="l" defTabSz="986912" rtl="0" eaLnBrk="1" latinLnBrk="0" hangingPunct="1">
        <a:defRPr sz="1943" kern="1200">
          <a:solidFill>
            <a:schemeClr val="tx1"/>
          </a:solidFill>
          <a:latin typeface="+mn-lt"/>
          <a:ea typeface="+mn-ea"/>
          <a:cs typeface="+mn-cs"/>
        </a:defRPr>
      </a:lvl1pPr>
      <a:lvl2pPr marL="493456" algn="l" defTabSz="986912" rtl="0" eaLnBrk="1" latinLnBrk="0" hangingPunct="1">
        <a:defRPr sz="1943" kern="1200">
          <a:solidFill>
            <a:schemeClr val="tx1"/>
          </a:solidFill>
          <a:latin typeface="+mn-lt"/>
          <a:ea typeface="+mn-ea"/>
          <a:cs typeface="+mn-cs"/>
        </a:defRPr>
      </a:lvl2pPr>
      <a:lvl3pPr marL="986912" algn="l" defTabSz="986912" rtl="0" eaLnBrk="1" latinLnBrk="0" hangingPunct="1">
        <a:defRPr sz="1943" kern="1200">
          <a:solidFill>
            <a:schemeClr val="tx1"/>
          </a:solidFill>
          <a:latin typeface="+mn-lt"/>
          <a:ea typeface="+mn-ea"/>
          <a:cs typeface="+mn-cs"/>
        </a:defRPr>
      </a:lvl3pPr>
      <a:lvl4pPr marL="1480368" algn="l" defTabSz="986912" rtl="0" eaLnBrk="1" latinLnBrk="0" hangingPunct="1">
        <a:defRPr sz="1943" kern="1200">
          <a:solidFill>
            <a:schemeClr val="tx1"/>
          </a:solidFill>
          <a:latin typeface="+mn-lt"/>
          <a:ea typeface="+mn-ea"/>
          <a:cs typeface="+mn-cs"/>
        </a:defRPr>
      </a:lvl4pPr>
      <a:lvl5pPr marL="1973824" algn="l" defTabSz="986912" rtl="0" eaLnBrk="1" latinLnBrk="0" hangingPunct="1">
        <a:defRPr sz="1943" kern="1200">
          <a:solidFill>
            <a:schemeClr val="tx1"/>
          </a:solidFill>
          <a:latin typeface="+mn-lt"/>
          <a:ea typeface="+mn-ea"/>
          <a:cs typeface="+mn-cs"/>
        </a:defRPr>
      </a:lvl5pPr>
      <a:lvl6pPr marL="2467280" algn="l" defTabSz="986912" rtl="0" eaLnBrk="1" latinLnBrk="0" hangingPunct="1">
        <a:defRPr sz="1943" kern="1200">
          <a:solidFill>
            <a:schemeClr val="tx1"/>
          </a:solidFill>
          <a:latin typeface="+mn-lt"/>
          <a:ea typeface="+mn-ea"/>
          <a:cs typeface="+mn-cs"/>
        </a:defRPr>
      </a:lvl6pPr>
      <a:lvl7pPr marL="2960736" algn="l" defTabSz="986912" rtl="0" eaLnBrk="1" latinLnBrk="0" hangingPunct="1">
        <a:defRPr sz="1943" kern="1200">
          <a:solidFill>
            <a:schemeClr val="tx1"/>
          </a:solidFill>
          <a:latin typeface="+mn-lt"/>
          <a:ea typeface="+mn-ea"/>
          <a:cs typeface="+mn-cs"/>
        </a:defRPr>
      </a:lvl7pPr>
      <a:lvl8pPr marL="3454192" algn="l" defTabSz="986912" rtl="0" eaLnBrk="1" latinLnBrk="0" hangingPunct="1">
        <a:defRPr sz="1943" kern="1200">
          <a:solidFill>
            <a:schemeClr val="tx1"/>
          </a:solidFill>
          <a:latin typeface="+mn-lt"/>
          <a:ea typeface="+mn-ea"/>
          <a:cs typeface="+mn-cs"/>
        </a:defRPr>
      </a:lvl8pPr>
      <a:lvl9pPr marL="3947648" algn="l" defTabSz="986912" rtl="0" eaLnBrk="1" latinLnBrk="0" hangingPunct="1">
        <a:defRPr sz="1943" kern="1200">
          <a:solidFill>
            <a:schemeClr val="tx1"/>
          </a:solidFill>
          <a:latin typeface="+mn-lt"/>
          <a:ea typeface="+mn-ea"/>
          <a:cs typeface="+mn-cs"/>
        </a:defRPr>
      </a:lvl9pPr>
    </p:otherStyle>
  </p:txStyles>
  <p:extLst>
    <p:ext uri="{27BBF7A9-308A-43DC-89C8-2F10F3537804}">
      <p15:sldGuideLst xmlns:p15="http://schemas.microsoft.com/office/powerpoint/2012/main">
        <p15:guide id="18" orient="horz" pos="216" userDrawn="1">
          <p15:clr>
            <a:srgbClr val="F26B43"/>
          </p15:clr>
        </p15:guide>
        <p15:guide id="19" pos="216" userDrawn="1">
          <p15:clr>
            <a:srgbClr val="F26B43"/>
          </p15:clr>
        </p15:guide>
        <p15:guide id="20" orient="horz" pos="432" userDrawn="1">
          <p15:clr>
            <a:srgbClr val="F26B43"/>
          </p15:clr>
        </p15:guide>
        <p15:guide id="21" orient="horz" pos="3024" userDrawn="1">
          <p15:clr>
            <a:srgbClr val="F26B43"/>
          </p15:clr>
        </p15:guide>
        <p15:guide id="23" orient="horz" pos="324" userDrawn="1">
          <p15:clr>
            <a:srgbClr val="5ACBF0"/>
          </p15:clr>
        </p15:guide>
        <p15:guide id="24" orient="horz" pos="540" userDrawn="1">
          <p15:clr>
            <a:srgbClr val="5ACBF0"/>
          </p15:clr>
        </p15:guide>
        <p15:guide id="25" orient="horz" pos="648" userDrawn="1">
          <p15:clr>
            <a:srgbClr val="5ACBF0"/>
          </p15:clr>
        </p15:guide>
        <p15:guide id="26" orient="horz" pos="756" userDrawn="1">
          <p15:clr>
            <a:srgbClr val="5ACBF0"/>
          </p15:clr>
        </p15:guide>
        <p15:guide id="27" orient="horz" pos="864" userDrawn="1">
          <p15:clr>
            <a:srgbClr val="5ACBF0"/>
          </p15:clr>
        </p15:guide>
        <p15:guide id="28" orient="horz" pos="972" userDrawn="1">
          <p15:clr>
            <a:srgbClr val="5ACBF0"/>
          </p15:clr>
        </p15:guide>
        <p15:guide id="30" orient="horz" pos="1188" userDrawn="1">
          <p15:clr>
            <a:srgbClr val="5ACBF0"/>
          </p15:clr>
        </p15:guide>
        <p15:guide id="31" orient="horz" pos="1296" userDrawn="1">
          <p15:clr>
            <a:srgbClr val="5ACBF0"/>
          </p15:clr>
        </p15:guide>
        <p15:guide id="32" orient="horz" pos="1404" userDrawn="1">
          <p15:clr>
            <a:srgbClr val="5ACBF0"/>
          </p15:clr>
        </p15:guide>
        <p15:guide id="33" orient="horz" pos="1512" userDrawn="1">
          <p15:clr>
            <a:srgbClr val="5ACBF0"/>
          </p15:clr>
        </p15:guide>
        <p15:guide id="34" orient="horz" pos="1620" userDrawn="1">
          <p15:clr>
            <a:srgbClr val="5ACBF0"/>
          </p15:clr>
        </p15:guide>
        <p15:guide id="35" orient="horz" pos="1728" userDrawn="1">
          <p15:clr>
            <a:srgbClr val="5ACBF0"/>
          </p15:clr>
        </p15:guide>
        <p15:guide id="36" orient="horz" pos="1836" userDrawn="1">
          <p15:clr>
            <a:srgbClr val="5ACBF0"/>
          </p15:clr>
        </p15:guide>
        <p15:guide id="37" orient="horz" pos="1944" userDrawn="1">
          <p15:clr>
            <a:srgbClr val="5ACBF0"/>
          </p15:clr>
        </p15:guide>
        <p15:guide id="38" orient="horz" pos="2052" userDrawn="1">
          <p15:clr>
            <a:srgbClr val="5ACBF0"/>
          </p15:clr>
        </p15:guide>
        <p15:guide id="39" orient="horz" pos="2160" userDrawn="1">
          <p15:clr>
            <a:srgbClr val="5ACBF0"/>
          </p15:clr>
        </p15:guide>
        <p15:guide id="40" orient="horz" pos="2268" userDrawn="1">
          <p15:clr>
            <a:srgbClr val="5ACBF0"/>
          </p15:clr>
        </p15:guide>
        <p15:guide id="41" orient="horz" pos="2376" userDrawn="1">
          <p15:clr>
            <a:srgbClr val="5ACBF0"/>
          </p15:clr>
        </p15:guide>
        <p15:guide id="42" orient="horz" pos="2484" userDrawn="1">
          <p15:clr>
            <a:srgbClr val="5ACBF0"/>
          </p15:clr>
        </p15:guide>
        <p15:guide id="43" orient="horz" pos="2592" userDrawn="1">
          <p15:clr>
            <a:srgbClr val="5ACBF0"/>
          </p15:clr>
        </p15:guide>
        <p15:guide id="44" orient="horz" pos="2700" userDrawn="1">
          <p15:clr>
            <a:srgbClr val="5ACBF0"/>
          </p15:clr>
        </p15:guide>
        <p15:guide id="45" orient="horz" pos="2808" userDrawn="1">
          <p15:clr>
            <a:srgbClr val="5ACBF0"/>
          </p15:clr>
        </p15:guide>
        <p15:guide id="46" orient="horz" pos="2916" userDrawn="1">
          <p15:clr>
            <a:srgbClr val="5ACBF0"/>
          </p15:clr>
        </p15:guide>
        <p15:guide id="47" orient="horz" pos="3132" userDrawn="1">
          <p15:clr>
            <a:srgbClr val="5ACBF0"/>
          </p15:clr>
        </p15:guide>
        <p15:guide id="48" pos="558" userDrawn="1">
          <p15:clr>
            <a:srgbClr val="C35EA4"/>
          </p15:clr>
        </p15:guide>
        <p15:guide id="49" pos="666" userDrawn="1">
          <p15:clr>
            <a:srgbClr val="C35EA4"/>
          </p15:clr>
        </p15:guide>
        <p15:guide id="50" pos="1008" userDrawn="1">
          <p15:clr>
            <a:srgbClr val="C35EA4"/>
          </p15:clr>
        </p15:guide>
        <p15:guide id="51" pos="1116" userDrawn="1">
          <p15:clr>
            <a:srgbClr val="C35EA4"/>
          </p15:clr>
        </p15:guide>
        <p15:guide id="52" pos="1458" userDrawn="1">
          <p15:clr>
            <a:srgbClr val="C35EA4"/>
          </p15:clr>
        </p15:guide>
        <p15:guide id="53" pos="1566" userDrawn="1">
          <p15:clr>
            <a:srgbClr val="C35EA4"/>
          </p15:clr>
        </p15:guide>
        <p15:guide id="54" pos="1908" userDrawn="1">
          <p15:clr>
            <a:srgbClr val="C35EA4"/>
          </p15:clr>
        </p15:guide>
        <p15:guide id="55" pos="2016" userDrawn="1">
          <p15:clr>
            <a:srgbClr val="C35EA4"/>
          </p15:clr>
        </p15:guide>
        <p15:guide id="56" pos="2376" userDrawn="1">
          <p15:clr>
            <a:srgbClr val="C35EA4"/>
          </p15:clr>
        </p15:guide>
        <p15:guide id="57" pos="2484" userDrawn="1">
          <p15:clr>
            <a:srgbClr val="C35EA4"/>
          </p15:clr>
        </p15:guide>
        <p15:guide id="58" pos="2826" userDrawn="1">
          <p15:clr>
            <a:srgbClr val="F26B43"/>
          </p15:clr>
        </p15:guide>
        <p15:guide id="59" pos="2934" userDrawn="1">
          <p15:clr>
            <a:srgbClr val="F26B43"/>
          </p15:clr>
        </p15:guide>
        <p15:guide id="60" pos="3276" userDrawn="1">
          <p15:clr>
            <a:srgbClr val="C35EA4"/>
          </p15:clr>
        </p15:guide>
        <p15:guide id="61" pos="3384" userDrawn="1">
          <p15:clr>
            <a:srgbClr val="C35EA4"/>
          </p15:clr>
        </p15:guide>
        <p15:guide id="62" pos="3726" userDrawn="1">
          <p15:clr>
            <a:srgbClr val="C35EA4"/>
          </p15:clr>
        </p15:guide>
        <p15:guide id="63" pos="3834" userDrawn="1">
          <p15:clr>
            <a:srgbClr val="C35EA4"/>
          </p15:clr>
        </p15:guide>
        <p15:guide id="64" pos="4176" userDrawn="1">
          <p15:clr>
            <a:srgbClr val="C35EA4"/>
          </p15:clr>
        </p15:guide>
        <p15:guide id="65" pos="4284" userDrawn="1">
          <p15:clr>
            <a:srgbClr val="C35EA4"/>
          </p15:clr>
        </p15:guide>
        <p15:guide id="66" pos="4626" userDrawn="1">
          <p15:clr>
            <a:srgbClr val="C35EA4"/>
          </p15:clr>
        </p15:guide>
        <p15:guide id="67" pos="4734" userDrawn="1">
          <p15:clr>
            <a:srgbClr val="C35EA4"/>
          </p15:clr>
        </p15:guide>
        <p15:guide id="68" pos="5094" userDrawn="1">
          <p15:clr>
            <a:srgbClr val="C35EA4"/>
          </p15:clr>
        </p15:guide>
        <p15:guide id="69" pos="5202" userDrawn="1">
          <p15:clr>
            <a:srgbClr val="C35EA4"/>
          </p15:clr>
        </p15:guide>
        <p15:guide id="70" pos="5544" userDrawn="1">
          <p15:clr>
            <a:srgbClr val="F26B43"/>
          </p15:clr>
        </p15:guide>
        <p15:guide id="71" orient="horz" pos="108" userDrawn="1">
          <p15:clr>
            <a:srgbClr val="5ACBF0"/>
          </p15:clr>
        </p15:guide>
        <p15:guide id="72" orient="horz" pos="1076"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Placeholder 14">
            <a:extLst>
              <a:ext uri="{FF2B5EF4-FFF2-40B4-BE49-F238E27FC236}">
                <a16:creationId xmlns:a16="http://schemas.microsoft.com/office/drawing/2014/main" id="{0A61E0FB-E446-42A1-AA26-CD4AB9F0BDCF}"/>
              </a:ext>
            </a:extLst>
          </p:cNvPr>
          <p:cNvSpPr>
            <a:spLocks noGrp="1"/>
          </p:cNvSpPr>
          <p:nvPr>
            <p:ph type="title"/>
          </p:nvPr>
        </p:nvSpPr>
        <p:spPr>
          <a:xfrm>
            <a:off x="342900" y="685800"/>
            <a:ext cx="8458200" cy="514349"/>
          </a:xfrm>
          <a:prstGeom prst="rect">
            <a:avLst/>
          </a:prstGeom>
        </p:spPr>
        <p:txBody>
          <a:bodyPr vert="horz" lIns="0" tIns="0" rIns="0" bIns="0" rtlCol="0" anchor="t">
            <a:normAutofit/>
          </a:bodyPr>
          <a:lstStyle/>
          <a:p>
            <a:r>
              <a:rPr lang="en-US"/>
              <a:t>Click to edit Master title style</a:t>
            </a:r>
          </a:p>
        </p:txBody>
      </p:sp>
      <p:sp>
        <p:nvSpPr>
          <p:cNvPr id="21" name="Date Placeholder 20">
            <a:extLst>
              <a:ext uri="{FF2B5EF4-FFF2-40B4-BE49-F238E27FC236}">
                <a16:creationId xmlns:a16="http://schemas.microsoft.com/office/drawing/2014/main" id="{2A818B3F-FA70-4642-BBE6-C9C0A3EEFACD}"/>
              </a:ext>
            </a:extLst>
          </p:cNvPr>
          <p:cNvSpPr>
            <a:spLocks noGrp="1"/>
          </p:cNvSpPr>
          <p:nvPr>
            <p:ph type="dt" sz="half" idx="2"/>
          </p:nvPr>
        </p:nvSpPr>
        <p:spPr>
          <a:xfrm>
            <a:off x="6800850" y="4835128"/>
            <a:ext cx="1285875" cy="273844"/>
          </a:xfrm>
          <a:prstGeom prst="rect">
            <a:avLst/>
          </a:prstGeom>
        </p:spPr>
        <p:txBody>
          <a:bodyPr vert="horz" lIns="0" tIns="0" rIns="0" bIns="0" rtlCol="0" anchor="ctr"/>
          <a:lstStyle>
            <a:lvl1pPr algn="r">
              <a:defRPr sz="675">
                <a:solidFill>
                  <a:schemeClr val="bg2"/>
                </a:solidFill>
              </a:defRPr>
            </a:lvl1pPr>
          </a:lstStyle>
          <a:p>
            <a:fld id="{F31E42D4-B472-4D33-8D3D-6F0C0E7887EA}" type="datetime3">
              <a:rPr lang="en-US" smtClean="0"/>
              <a:t>2 October 2023</a:t>
            </a:fld>
            <a:endParaRPr lang="en-US"/>
          </a:p>
        </p:txBody>
      </p:sp>
      <p:sp>
        <p:nvSpPr>
          <p:cNvPr id="22" name="Footer Placeholder 21">
            <a:extLst>
              <a:ext uri="{FF2B5EF4-FFF2-40B4-BE49-F238E27FC236}">
                <a16:creationId xmlns:a16="http://schemas.microsoft.com/office/drawing/2014/main" id="{DFE304CC-95B9-4477-A957-A1369847F0D4}"/>
              </a:ext>
            </a:extLst>
          </p:cNvPr>
          <p:cNvSpPr>
            <a:spLocks noGrp="1"/>
          </p:cNvSpPr>
          <p:nvPr>
            <p:ph type="ftr" sz="quarter" idx="3"/>
          </p:nvPr>
        </p:nvSpPr>
        <p:spPr>
          <a:xfrm>
            <a:off x="342900" y="4835128"/>
            <a:ext cx="1257300" cy="273844"/>
          </a:xfrm>
          <a:prstGeom prst="rect">
            <a:avLst/>
          </a:prstGeom>
        </p:spPr>
        <p:txBody>
          <a:bodyPr vert="horz" lIns="0" tIns="0" rIns="0" bIns="0" rtlCol="0" anchor="ctr"/>
          <a:lstStyle>
            <a:lvl1pPr algn="l">
              <a:defRPr sz="675">
                <a:solidFill>
                  <a:schemeClr val="bg2"/>
                </a:solidFill>
              </a:defRPr>
            </a:lvl1pPr>
          </a:lstStyle>
          <a:p>
            <a:r>
              <a:rPr lang="en-US"/>
              <a:t>© Arcadis 2021</a:t>
            </a:r>
          </a:p>
        </p:txBody>
      </p:sp>
      <p:sp>
        <p:nvSpPr>
          <p:cNvPr id="23" name="Slide Number Placeholder 22">
            <a:extLst>
              <a:ext uri="{FF2B5EF4-FFF2-40B4-BE49-F238E27FC236}">
                <a16:creationId xmlns:a16="http://schemas.microsoft.com/office/drawing/2014/main" id="{FEC9380A-59AF-457B-814C-C3E6CB9A62D6}"/>
              </a:ext>
            </a:extLst>
          </p:cNvPr>
          <p:cNvSpPr>
            <a:spLocks noGrp="1"/>
          </p:cNvSpPr>
          <p:nvPr>
            <p:ph type="sldNum" sz="quarter" idx="4"/>
          </p:nvPr>
        </p:nvSpPr>
        <p:spPr>
          <a:xfrm>
            <a:off x="8258175" y="4835128"/>
            <a:ext cx="542925" cy="273844"/>
          </a:xfrm>
          <a:prstGeom prst="rect">
            <a:avLst/>
          </a:prstGeom>
        </p:spPr>
        <p:txBody>
          <a:bodyPr vert="horz" lIns="0" tIns="0" rIns="0" bIns="0" rtlCol="0" anchor="ctr"/>
          <a:lstStyle>
            <a:lvl1pPr algn="r">
              <a:defRPr sz="675">
                <a:solidFill>
                  <a:schemeClr val="accent1"/>
                </a:solidFill>
              </a:defRPr>
            </a:lvl1pPr>
          </a:lstStyle>
          <a:p>
            <a:fld id="{2FE63AA4-120D-435A-A130-F49443AF7CBF}" type="slidenum">
              <a:rPr lang="en-US" smtClean="0"/>
              <a:pPr/>
              <a:t>‹#›</a:t>
            </a:fld>
            <a:endParaRPr lang="en-US"/>
          </a:p>
        </p:txBody>
      </p:sp>
    </p:spTree>
    <p:extLst>
      <p:ext uri="{BB962C8B-B14F-4D97-AF65-F5344CB8AC3E}">
        <p14:creationId xmlns:p14="http://schemas.microsoft.com/office/powerpoint/2010/main" val="185446433"/>
      </p:ext>
    </p:extLst>
  </p:cSld>
  <p:clrMap bg1="lt1" tx1="dk1" bg2="lt2" tx2="dk2" accent1="accent1" accent2="accent2" accent3="accent3" accent4="accent4" accent5="accent5" accent6="accent6" hlink="hlink" folHlink="folHlink"/>
  <p:sldLayoutIdLst>
    <p:sldLayoutId id="2147483814" r:id="rId1"/>
    <p:sldLayoutId id="2147483779" r:id="rId2"/>
  </p:sldLayoutIdLst>
  <p:hf hdr="0"/>
  <p:txStyles>
    <p:titleStyle>
      <a:lvl1pPr algn="l" defTabSz="986912"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p:bodyStyle>
    <p:otherStyle>
      <a:defPPr>
        <a:defRPr lang="en-US"/>
      </a:defPPr>
      <a:lvl1pPr marL="0" algn="l" defTabSz="986912" rtl="0" eaLnBrk="1" latinLnBrk="0" hangingPunct="1">
        <a:defRPr sz="1943" kern="1200">
          <a:solidFill>
            <a:schemeClr val="tx1"/>
          </a:solidFill>
          <a:latin typeface="+mn-lt"/>
          <a:ea typeface="+mn-ea"/>
          <a:cs typeface="+mn-cs"/>
        </a:defRPr>
      </a:lvl1pPr>
      <a:lvl2pPr marL="493456" algn="l" defTabSz="986912" rtl="0" eaLnBrk="1" latinLnBrk="0" hangingPunct="1">
        <a:defRPr sz="1943" kern="1200">
          <a:solidFill>
            <a:schemeClr val="tx1"/>
          </a:solidFill>
          <a:latin typeface="+mn-lt"/>
          <a:ea typeface="+mn-ea"/>
          <a:cs typeface="+mn-cs"/>
        </a:defRPr>
      </a:lvl2pPr>
      <a:lvl3pPr marL="986912" algn="l" defTabSz="986912" rtl="0" eaLnBrk="1" latinLnBrk="0" hangingPunct="1">
        <a:defRPr sz="1943" kern="1200">
          <a:solidFill>
            <a:schemeClr val="tx1"/>
          </a:solidFill>
          <a:latin typeface="+mn-lt"/>
          <a:ea typeface="+mn-ea"/>
          <a:cs typeface="+mn-cs"/>
        </a:defRPr>
      </a:lvl3pPr>
      <a:lvl4pPr marL="1480368" algn="l" defTabSz="986912" rtl="0" eaLnBrk="1" latinLnBrk="0" hangingPunct="1">
        <a:defRPr sz="1943" kern="1200">
          <a:solidFill>
            <a:schemeClr val="tx1"/>
          </a:solidFill>
          <a:latin typeface="+mn-lt"/>
          <a:ea typeface="+mn-ea"/>
          <a:cs typeface="+mn-cs"/>
        </a:defRPr>
      </a:lvl4pPr>
      <a:lvl5pPr marL="1973824" algn="l" defTabSz="986912" rtl="0" eaLnBrk="1" latinLnBrk="0" hangingPunct="1">
        <a:defRPr sz="1943" kern="1200">
          <a:solidFill>
            <a:schemeClr val="tx1"/>
          </a:solidFill>
          <a:latin typeface="+mn-lt"/>
          <a:ea typeface="+mn-ea"/>
          <a:cs typeface="+mn-cs"/>
        </a:defRPr>
      </a:lvl5pPr>
      <a:lvl6pPr marL="2467280" algn="l" defTabSz="986912" rtl="0" eaLnBrk="1" latinLnBrk="0" hangingPunct="1">
        <a:defRPr sz="1943" kern="1200">
          <a:solidFill>
            <a:schemeClr val="tx1"/>
          </a:solidFill>
          <a:latin typeface="+mn-lt"/>
          <a:ea typeface="+mn-ea"/>
          <a:cs typeface="+mn-cs"/>
        </a:defRPr>
      </a:lvl6pPr>
      <a:lvl7pPr marL="2960736" algn="l" defTabSz="986912" rtl="0" eaLnBrk="1" latinLnBrk="0" hangingPunct="1">
        <a:defRPr sz="1943" kern="1200">
          <a:solidFill>
            <a:schemeClr val="tx1"/>
          </a:solidFill>
          <a:latin typeface="+mn-lt"/>
          <a:ea typeface="+mn-ea"/>
          <a:cs typeface="+mn-cs"/>
        </a:defRPr>
      </a:lvl7pPr>
      <a:lvl8pPr marL="3454192" algn="l" defTabSz="986912" rtl="0" eaLnBrk="1" latinLnBrk="0" hangingPunct="1">
        <a:defRPr sz="1943" kern="1200">
          <a:solidFill>
            <a:schemeClr val="tx1"/>
          </a:solidFill>
          <a:latin typeface="+mn-lt"/>
          <a:ea typeface="+mn-ea"/>
          <a:cs typeface="+mn-cs"/>
        </a:defRPr>
      </a:lvl8pPr>
      <a:lvl9pPr marL="3947648" algn="l" defTabSz="986912" rtl="0" eaLnBrk="1" latinLnBrk="0" hangingPunct="1">
        <a:defRPr sz="1943" kern="1200">
          <a:solidFill>
            <a:schemeClr val="tx1"/>
          </a:solidFill>
          <a:latin typeface="+mn-lt"/>
          <a:ea typeface="+mn-ea"/>
          <a:cs typeface="+mn-cs"/>
        </a:defRPr>
      </a:lvl9pPr>
    </p:otherStyle>
  </p:txStyles>
  <p:extLst>
    <p:ext uri="{27BBF7A9-308A-43DC-89C8-2F10F3537804}">
      <p15:sldGuideLst xmlns:p15="http://schemas.microsoft.com/office/powerpoint/2012/main">
        <p15:guide id="18" orient="horz" pos="216" userDrawn="1">
          <p15:clr>
            <a:srgbClr val="F26B43"/>
          </p15:clr>
        </p15:guide>
        <p15:guide id="19" pos="216" userDrawn="1">
          <p15:clr>
            <a:srgbClr val="F26B43"/>
          </p15:clr>
        </p15:guide>
        <p15:guide id="20" orient="horz" pos="432" userDrawn="1">
          <p15:clr>
            <a:srgbClr val="F26B43"/>
          </p15:clr>
        </p15:guide>
        <p15:guide id="21" orient="horz" pos="3024" userDrawn="1">
          <p15:clr>
            <a:srgbClr val="F26B43"/>
          </p15:clr>
        </p15:guide>
        <p15:guide id="23" orient="horz" pos="324" userDrawn="1">
          <p15:clr>
            <a:srgbClr val="5ACBF0"/>
          </p15:clr>
        </p15:guide>
        <p15:guide id="24" orient="horz" pos="540" userDrawn="1">
          <p15:clr>
            <a:srgbClr val="5ACBF0"/>
          </p15:clr>
        </p15:guide>
        <p15:guide id="25" orient="horz" pos="648" userDrawn="1">
          <p15:clr>
            <a:srgbClr val="5ACBF0"/>
          </p15:clr>
        </p15:guide>
        <p15:guide id="26" orient="horz" pos="756" userDrawn="1">
          <p15:clr>
            <a:srgbClr val="5ACBF0"/>
          </p15:clr>
        </p15:guide>
        <p15:guide id="27" orient="horz" pos="864" userDrawn="1">
          <p15:clr>
            <a:srgbClr val="5ACBF0"/>
          </p15:clr>
        </p15:guide>
        <p15:guide id="28" orient="horz" pos="972" userDrawn="1">
          <p15:clr>
            <a:srgbClr val="5ACBF0"/>
          </p15:clr>
        </p15:guide>
        <p15:guide id="30" orient="horz" pos="1188" userDrawn="1">
          <p15:clr>
            <a:srgbClr val="5ACBF0"/>
          </p15:clr>
        </p15:guide>
        <p15:guide id="31" orient="horz" pos="1296" userDrawn="1">
          <p15:clr>
            <a:srgbClr val="5ACBF0"/>
          </p15:clr>
        </p15:guide>
        <p15:guide id="32" orient="horz" pos="1404" userDrawn="1">
          <p15:clr>
            <a:srgbClr val="5ACBF0"/>
          </p15:clr>
        </p15:guide>
        <p15:guide id="33" orient="horz" pos="1512" userDrawn="1">
          <p15:clr>
            <a:srgbClr val="5ACBF0"/>
          </p15:clr>
        </p15:guide>
        <p15:guide id="34" orient="horz" pos="1620" userDrawn="1">
          <p15:clr>
            <a:srgbClr val="5ACBF0"/>
          </p15:clr>
        </p15:guide>
        <p15:guide id="35" orient="horz" pos="1728" userDrawn="1">
          <p15:clr>
            <a:srgbClr val="5ACBF0"/>
          </p15:clr>
        </p15:guide>
        <p15:guide id="36" orient="horz" pos="1836" userDrawn="1">
          <p15:clr>
            <a:srgbClr val="5ACBF0"/>
          </p15:clr>
        </p15:guide>
        <p15:guide id="37" orient="horz" pos="1944" userDrawn="1">
          <p15:clr>
            <a:srgbClr val="5ACBF0"/>
          </p15:clr>
        </p15:guide>
        <p15:guide id="38" orient="horz" pos="2052" userDrawn="1">
          <p15:clr>
            <a:srgbClr val="5ACBF0"/>
          </p15:clr>
        </p15:guide>
        <p15:guide id="39" orient="horz" pos="2160" userDrawn="1">
          <p15:clr>
            <a:srgbClr val="5ACBF0"/>
          </p15:clr>
        </p15:guide>
        <p15:guide id="40" orient="horz" pos="2268" userDrawn="1">
          <p15:clr>
            <a:srgbClr val="5ACBF0"/>
          </p15:clr>
        </p15:guide>
        <p15:guide id="41" orient="horz" pos="2376" userDrawn="1">
          <p15:clr>
            <a:srgbClr val="5ACBF0"/>
          </p15:clr>
        </p15:guide>
        <p15:guide id="42" orient="horz" pos="2484" userDrawn="1">
          <p15:clr>
            <a:srgbClr val="5ACBF0"/>
          </p15:clr>
        </p15:guide>
        <p15:guide id="43" orient="horz" pos="2592" userDrawn="1">
          <p15:clr>
            <a:srgbClr val="5ACBF0"/>
          </p15:clr>
        </p15:guide>
        <p15:guide id="44" orient="horz" pos="2700" userDrawn="1">
          <p15:clr>
            <a:srgbClr val="5ACBF0"/>
          </p15:clr>
        </p15:guide>
        <p15:guide id="45" orient="horz" pos="2808" userDrawn="1">
          <p15:clr>
            <a:srgbClr val="5ACBF0"/>
          </p15:clr>
        </p15:guide>
        <p15:guide id="46" orient="horz" pos="2916" userDrawn="1">
          <p15:clr>
            <a:srgbClr val="5ACBF0"/>
          </p15:clr>
        </p15:guide>
        <p15:guide id="47" orient="horz" pos="3132" userDrawn="1">
          <p15:clr>
            <a:srgbClr val="5ACBF0"/>
          </p15:clr>
        </p15:guide>
        <p15:guide id="48" pos="558" userDrawn="1">
          <p15:clr>
            <a:srgbClr val="C35EA4"/>
          </p15:clr>
        </p15:guide>
        <p15:guide id="49" pos="666" userDrawn="1">
          <p15:clr>
            <a:srgbClr val="C35EA4"/>
          </p15:clr>
        </p15:guide>
        <p15:guide id="50" pos="1008" userDrawn="1">
          <p15:clr>
            <a:srgbClr val="C35EA4"/>
          </p15:clr>
        </p15:guide>
        <p15:guide id="51" pos="1116" userDrawn="1">
          <p15:clr>
            <a:srgbClr val="C35EA4"/>
          </p15:clr>
        </p15:guide>
        <p15:guide id="52" pos="1458" userDrawn="1">
          <p15:clr>
            <a:srgbClr val="C35EA4"/>
          </p15:clr>
        </p15:guide>
        <p15:guide id="53" pos="1566" userDrawn="1">
          <p15:clr>
            <a:srgbClr val="C35EA4"/>
          </p15:clr>
        </p15:guide>
        <p15:guide id="54" pos="1908" userDrawn="1">
          <p15:clr>
            <a:srgbClr val="C35EA4"/>
          </p15:clr>
        </p15:guide>
        <p15:guide id="55" pos="2016" userDrawn="1">
          <p15:clr>
            <a:srgbClr val="C35EA4"/>
          </p15:clr>
        </p15:guide>
        <p15:guide id="56" pos="2376" userDrawn="1">
          <p15:clr>
            <a:srgbClr val="C35EA4"/>
          </p15:clr>
        </p15:guide>
        <p15:guide id="57" pos="2484" userDrawn="1">
          <p15:clr>
            <a:srgbClr val="C35EA4"/>
          </p15:clr>
        </p15:guide>
        <p15:guide id="58" pos="2826" userDrawn="1">
          <p15:clr>
            <a:srgbClr val="F26B43"/>
          </p15:clr>
        </p15:guide>
        <p15:guide id="59" pos="2934" userDrawn="1">
          <p15:clr>
            <a:srgbClr val="F26B43"/>
          </p15:clr>
        </p15:guide>
        <p15:guide id="60" pos="3276" userDrawn="1">
          <p15:clr>
            <a:srgbClr val="C35EA4"/>
          </p15:clr>
        </p15:guide>
        <p15:guide id="61" pos="3384" userDrawn="1">
          <p15:clr>
            <a:srgbClr val="C35EA4"/>
          </p15:clr>
        </p15:guide>
        <p15:guide id="62" pos="3726" userDrawn="1">
          <p15:clr>
            <a:srgbClr val="C35EA4"/>
          </p15:clr>
        </p15:guide>
        <p15:guide id="63" pos="3834" userDrawn="1">
          <p15:clr>
            <a:srgbClr val="C35EA4"/>
          </p15:clr>
        </p15:guide>
        <p15:guide id="64" pos="4176" userDrawn="1">
          <p15:clr>
            <a:srgbClr val="C35EA4"/>
          </p15:clr>
        </p15:guide>
        <p15:guide id="65" pos="4284" userDrawn="1">
          <p15:clr>
            <a:srgbClr val="C35EA4"/>
          </p15:clr>
        </p15:guide>
        <p15:guide id="66" pos="4626" userDrawn="1">
          <p15:clr>
            <a:srgbClr val="C35EA4"/>
          </p15:clr>
        </p15:guide>
        <p15:guide id="67" pos="4734" userDrawn="1">
          <p15:clr>
            <a:srgbClr val="C35EA4"/>
          </p15:clr>
        </p15:guide>
        <p15:guide id="68" pos="5094" userDrawn="1">
          <p15:clr>
            <a:srgbClr val="C35EA4"/>
          </p15:clr>
        </p15:guide>
        <p15:guide id="69" pos="5202" userDrawn="1">
          <p15:clr>
            <a:srgbClr val="C35EA4"/>
          </p15:clr>
        </p15:guide>
        <p15:guide id="70" pos="5544" userDrawn="1">
          <p15:clr>
            <a:srgbClr val="F26B43"/>
          </p15:clr>
        </p15:guide>
        <p15:guide id="71" orient="horz" pos="108" userDrawn="1">
          <p15:clr>
            <a:srgbClr val="5ACBF0"/>
          </p15:clr>
        </p15:guide>
        <p15:guide id="72" orient="horz" pos="1076" userDrawn="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sv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hyperlink" Target="http://reddit.com/r/reactiongifs/comments/79pn2j/white_houses_reaction_to_todays_news/"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1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2.xml"/><Relationship Id="rId5" Type="http://schemas.openxmlformats.org/officeDocument/2006/relationships/image" Target="../media/image18.png"/><Relationship Id="rId4" Type="http://schemas.openxmlformats.org/officeDocument/2006/relationships/hyperlink" Target="https://www.smmt.co.uk/vehicle-data/car-registra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hyperlink" Target="https://media.smmt.co.uk/uk-motorparc-data-2022/" TargetMode="External"/><Relationship Id="rId5" Type="http://schemas.openxmlformats.org/officeDocument/2006/relationships/hyperlink" Target="https://www.moveelectric.com/e-cars/ten-best-selling-electric-cars-uk"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BC8A7-4CE5-1C06-E5FA-C8BCC8CC9756}"/>
              </a:ext>
            </a:extLst>
          </p:cNvPr>
          <p:cNvSpPr>
            <a:spLocks noGrp="1"/>
          </p:cNvSpPr>
          <p:nvPr>
            <p:ph type="body" sz="quarter" idx="10"/>
          </p:nvPr>
        </p:nvSpPr>
        <p:spPr/>
        <p:txBody>
          <a:bodyPr/>
          <a:lstStyle/>
          <a:p>
            <a:r>
              <a:rPr lang="en-US" sz="4000" dirty="0"/>
              <a:t>The webinar will begin shortly</a:t>
            </a:r>
          </a:p>
        </p:txBody>
      </p:sp>
      <p:sp>
        <p:nvSpPr>
          <p:cNvPr id="6" name="Text Placeholder 5">
            <a:extLst>
              <a:ext uri="{FF2B5EF4-FFF2-40B4-BE49-F238E27FC236}">
                <a16:creationId xmlns:a16="http://schemas.microsoft.com/office/drawing/2014/main" id="{20331D1C-23B8-27EE-F6C2-258FB848D033}"/>
              </a:ext>
            </a:extLst>
          </p:cNvPr>
          <p:cNvSpPr>
            <a:spLocks noGrp="1"/>
          </p:cNvSpPr>
          <p:nvPr>
            <p:ph type="body" sz="quarter" idx="11"/>
          </p:nvPr>
        </p:nvSpPr>
        <p:spPr/>
        <p:txBody>
          <a:bodyPr/>
          <a:lstStyle/>
          <a:p>
            <a:r>
              <a:rPr lang="en-US" sz="1400" dirty="0">
                <a:solidFill>
                  <a:srgbClr val="5FC594"/>
                </a:solidFill>
              </a:rPr>
              <a:t>The slides and recording will be available on our website shortly after the webinar </a:t>
            </a:r>
            <a:endParaRPr lang="en-GB" dirty="0">
              <a:solidFill>
                <a:srgbClr val="5FC594"/>
              </a:solidFill>
            </a:endParaRPr>
          </a:p>
        </p:txBody>
      </p:sp>
    </p:spTree>
    <p:extLst>
      <p:ext uri="{BB962C8B-B14F-4D97-AF65-F5344CB8AC3E}">
        <p14:creationId xmlns:p14="http://schemas.microsoft.com/office/powerpoint/2010/main" val="4212139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6FBEFC-4A92-C770-92D7-DB1A47CAC3C4}"/>
              </a:ext>
            </a:extLst>
          </p:cNvPr>
          <p:cNvSpPr>
            <a:spLocks noGrp="1"/>
          </p:cNvSpPr>
          <p:nvPr>
            <p:ph type="dt" sz="half" idx="16"/>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F31E42D4-B472-4D33-8D3D-6F0C0E7887EA}" type="datetime3">
              <a:rPr lang="en-US" smtClean="0">
                <a:solidFill>
                  <a:schemeClr val="bg1"/>
                </a:solidFill>
              </a:rPr>
              <a:t>2 October 2023</a:t>
            </a:fld>
            <a:endParaRPr lang="en-US" dirty="0">
              <a:solidFill>
                <a:schemeClr val="bg1"/>
              </a:solidFill>
            </a:endParaRPr>
          </a:p>
        </p:txBody>
      </p:sp>
      <p:sp>
        <p:nvSpPr>
          <p:cNvPr id="5" name="Footer Placeholder 4">
            <a:extLst>
              <a:ext uri="{FF2B5EF4-FFF2-40B4-BE49-F238E27FC236}">
                <a16:creationId xmlns:a16="http://schemas.microsoft.com/office/drawing/2014/main" id="{9EA72E93-5568-F4BD-1873-65580D57A054}"/>
              </a:ext>
            </a:extLst>
          </p:cNvPr>
          <p:cNvSpPr>
            <a:spLocks noGrp="1"/>
          </p:cNvSpPr>
          <p:nvPr>
            <p:ph type="ftr" sz="quarter" idx="17"/>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r>
              <a:rPr lang="en-US"/>
              <a:t>© Arcadis 2021</a:t>
            </a:r>
          </a:p>
        </p:txBody>
      </p:sp>
      <p:sp>
        <p:nvSpPr>
          <p:cNvPr id="6" name="Slide Number Placeholder 5">
            <a:extLst>
              <a:ext uri="{FF2B5EF4-FFF2-40B4-BE49-F238E27FC236}">
                <a16:creationId xmlns:a16="http://schemas.microsoft.com/office/drawing/2014/main" id="{FE1DCE2F-7661-3831-B8D7-2DC49BF2BB70}"/>
              </a:ext>
            </a:extLst>
          </p:cNvPr>
          <p:cNvSpPr>
            <a:spLocks noGrp="1"/>
          </p:cNvSpPr>
          <p:nvPr>
            <p:ph type="sldNum" sz="quarter" idx="18"/>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2FE63AA4-120D-435A-A130-F49443AF7CBF}" type="slidenum">
              <a:rPr lang="en-US" smtClean="0"/>
              <a:pPr/>
              <a:t>10</a:t>
            </a:fld>
            <a:endParaRPr lang="en-US"/>
          </a:p>
        </p:txBody>
      </p:sp>
      <p:pic>
        <p:nvPicPr>
          <p:cNvPr id="8" name="Picture 7">
            <a:extLst>
              <a:ext uri="{FF2B5EF4-FFF2-40B4-BE49-F238E27FC236}">
                <a16:creationId xmlns:a16="http://schemas.microsoft.com/office/drawing/2014/main" id="{57E7FB00-DCD9-EDFC-E8D1-FDB80A9EEF66}"/>
              </a:ext>
            </a:extLst>
          </p:cNvPr>
          <p:cNvPicPr>
            <a:picLocks noChangeAspect="1"/>
          </p:cNvPicPr>
          <p:nvPr/>
        </p:nvPicPr>
        <p:blipFill>
          <a:blip r:embed="rId3"/>
          <a:stretch>
            <a:fillRect/>
          </a:stretch>
        </p:blipFill>
        <p:spPr>
          <a:xfrm>
            <a:off x="0" y="0"/>
            <a:ext cx="7433982" cy="5108972"/>
          </a:xfrm>
          <a:prstGeom prst="rect">
            <a:avLst/>
          </a:prstGeom>
        </p:spPr>
      </p:pic>
      <p:pic>
        <p:nvPicPr>
          <p:cNvPr id="10" name="Picture 9">
            <a:extLst>
              <a:ext uri="{FF2B5EF4-FFF2-40B4-BE49-F238E27FC236}">
                <a16:creationId xmlns:a16="http://schemas.microsoft.com/office/drawing/2014/main" id="{6593D3E6-D880-2314-D335-8B2A40015ED9}"/>
              </a:ext>
            </a:extLst>
          </p:cNvPr>
          <p:cNvPicPr>
            <a:picLocks noChangeAspect="1"/>
          </p:cNvPicPr>
          <p:nvPr/>
        </p:nvPicPr>
        <p:blipFill>
          <a:blip r:embed="rId4"/>
          <a:stretch>
            <a:fillRect/>
          </a:stretch>
        </p:blipFill>
        <p:spPr>
          <a:xfrm>
            <a:off x="7474604" y="1531244"/>
            <a:ext cx="1567143" cy="2241068"/>
          </a:xfrm>
          <a:prstGeom prst="rect">
            <a:avLst/>
          </a:prstGeom>
        </p:spPr>
      </p:pic>
    </p:spTree>
    <p:extLst>
      <p:ext uri="{BB962C8B-B14F-4D97-AF65-F5344CB8AC3E}">
        <p14:creationId xmlns:p14="http://schemas.microsoft.com/office/powerpoint/2010/main" val="225514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lose-up of a presentation&#10;&#10;Description automatically generated">
            <a:extLst>
              <a:ext uri="{FF2B5EF4-FFF2-40B4-BE49-F238E27FC236}">
                <a16:creationId xmlns:a16="http://schemas.microsoft.com/office/drawing/2014/main" id="{4CEE05CA-5348-270C-5016-B5648E1BC3A3}"/>
              </a:ext>
            </a:extLst>
          </p:cNvPr>
          <p:cNvPicPr>
            <a:picLocks noGrp="1" noChangeAspect="1"/>
          </p:cNvPicPr>
          <p:nvPr>
            <p:ph type="pic" sz="quarter" idx="15"/>
          </p:nvPr>
        </p:nvPicPr>
        <p:blipFill>
          <a:blip r:embed="rId2"/>
          <a:srcRect l="179" r="179"/>
          <a:stretch>
            <a:fillRect/>
          </a:stretch>
        </p:blipFill>
        <p:spPr/>
      </p:pic>
      <p:sp>
        <p:nvSpPr>
          <p:cNvPr id="5" name="Date Placeholder 4">
            <a:extLst>
              <a:ext uri="{FF2B5EF4-FFF2-40B4-BE49-F238E27FC236}">
                <a16:creationId xmlns:a16="http://schemas.microsoft.com/office/drawing/2014/main" id="{EE5B426A-1DC7-E2D9-29C1-A4C143DE61F9}"/>
              </a:ext>
            </a:extLst>
          </p:cNvPr>
          <p:cNvSpPr>
            <a:spLocks noGrp="1"/>
          </p:cNvSpPr>
          <p:nvPr>
            <p:ph type="dt" sz="half" idx="16"/>
          </p:nvPr>
        </p:nvSpPr>
        <p:spPr/>
        <p:txBody>
          <a:bodyPr/>
          <a:lstStyle/>
          <a:p>
            <a:fld id="{F31E42D4-B472-4D33-8D3D-6F0C0E7887EA}" type="datetime3">
              <a:rPr lang="en-US" smtClean="0"/>
              <a:t>2 October 2023</a:t>
            </a:fld>
            <a:endParaRPr lang="en-US"/>
          </a:p>
        </p:txBody>
      </p:sp>
      <p:sp>
        <p:nvSpPr>
          <p:cNvPr id="6" name="Footer Placeholder 5">
            <a:extLst>
              <a:ext uri="{FF2B5EF4-FFF2-40B4-BE49-F238E27FC236}">
                <a16:creationId xmlns:a16="http://schemas.microsoft.com/office/drawing/2014/main" id="{FD5A3E48-F3A4-8318-F74F-0EA46F6741B5}"/>
              </a:ext>
            </a:extLst>
          </p:cNvPr>
          <p:cNvSpPr>
            <a:spLocks noGrp="1"/>
          </p:cNvSpPr>
          <p:nvPr>
            <p:ph type="ftr" sz="quarter" idx="17"/>
          </p:nvPr>
        </p:nvSpPr>
        <p:spPr/>
        <p:txBody>
          <a:bodyPr/>
          <a:lstStyle/>
          <a:p>
            <a:r>
              <a:rPr lang="en-US"/>
              <a:t>© Arcadis 2021</a:t>
            </a:r>
          </a:p>
        </p:txBody>
      </p:sp>
      <p:sp>
        <p:nvSpPr>
          <p:cNvPr id="7" name="Slide Number Placeholder 6">
            <a:extLst>
              <a:ext uri="{FF2B5EF4-FFF2-40B4-BE49-F238E27FC236}">
                <a16:creationId xmlns:a16="http://schemas.microsoft.com/office/drawing/2014/main" id="{9A3FBD25-217A-CBAD-89BE-160390D93B0A}"/>
              </a:ext>
            </a:extLst>
          </p:cNvPr>
          <p:cNvSpPr>
            <a:spLocks noGrp="1"/>
          </p:cNvSpPr>
          <p:nvPr>
            <p:ph type="sldNum" sz="quarter" idx="18"/>
          </p:nvPr>
        </p:nvSpPr>
        <p:spPr/>
        <p:txBody>
          <a:bodyPr/>
          <a:lstStyle/>
          <a:p>
            <a:fld id="{2FE63AA4-120D-435A-A130-F49443AF7CBF}" type="slidenum">
              <a:rPr lang="en-US" smtClean="0"/>
              <a:pPr/>
              <a:t>11</a:t>
            </a:fld>
            <a:endParaRPr lang="en-US"/>
          </a:p>
        </p:txBody>
      </p:sp>
    </p:spTree>
    <p:extLst>
      <p:ext uri="{BB962C8B-B14F-4D97-AF65-F5344CB8AC3E}">
        <p14:creationId xmlns:p14="http://schemas.microsoft.com/office/powerpoint/2010/main" val="1088953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46E689-5094-CC38-B300-D58C7773D6F1}"/>
              </a:ext>
            </a:extLst>
          </p:cNvPr>
          <p:cNvSpPr>
            <a:spLocks noGrp="1"/>
          </p:cNvSpPr>
          <p:nvPr>
            <p:ph type="title"/>
          </p:nvPr>
        </p:nvSpPr>
        <p:spPr/>
        <p:txBody>
          <a:bodyPr>
            <a:norm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US" sz="2000" dirty="0">
                <a:solidFill>
                  <a:schemeClr val="accent1"/>
                </a:solidFill>
                <a:latin typeface="+mj-lt"/>
              </a:rPr>
              <a:t>National EV Strategy Infrastructure Forecasts</a:t>
            </a:r>
            <a:endParaRPr lang="en-GB" sz="2000" dirty="0">
              <a:latin typeface="+mj-lt"/>
            </a:endParaRPr>
          </a:p>
        </p:txBody>
      </p:sp>
      <p:sp>
        <p:nvSpPr>
          <p:cNvPr id="4" name="Date Placeholder 3">
            <a:extLst>
              <a:ext uri="{FF2B5EF4-FFF2-40B4-BE49-F238E27FC236}">
                <a16:creationId xmlns:a16="http://schemas.microsoft.com/office/drawing/2014/main" id="{BD4D98D6-D623-7FD0-FC23-46E8AA6E2006}"/>
              </a:ext>
            </a:extLst>
          </p:cNvPr>
          <p:cNvSpPr>
            <a:spLocks noGrp="1"/>
          </p:cNvSpPr>
          <p:nvPr>
            <p:ph type="dt" sz="half" idx="16"/>
          </p:nvPr>
        </p:nvSpPr>
        <p:spPr>
          <a:xfrm>
            <a:off x="6800850" y="4835128"/>
            <a:ext cx="1457325" cy="273844"/>
          </a:xfrm>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r>
              <a:rPr lang="en-US" dirty="0"/>
              <a:t>              </a:t>
            </a:r>
            <a:fld id="{F31E42D4-B472-4D33-8D3D-6F0C0E7887EA}" type="datetime3">
              <a:rPr lang="en-US" smtClean="0"/>
              <a:t>2 October 2023</a:t>
            </a:fld>
            <a:endParaRPr lang="en-US" dirty="0"/>
          </a:p>
        </p:txBody>
      </p:sp>
      <p:sp>
        <p:nvSpPr>
          <p:cNvPr id="6" name="Slide Number Placeholder 5">
            <a:extLst>
              <a:ext uri="{FF2B5EF4-FFF2-40B4-BE49-F238E27FC236}">
                <a16:creationId xmlns:a16="http://schemas.microsoft.com/office/drawing/2014/main" id="{9276254E-6CF9-6EBD-CA34-2D90A7EE6EBE}"/>
              </a:ext>
            </a:extLst>
          </p:cNvPr>
          <p:cNvSpPr>
            <a:spLocks noGrp="1"/>
          </p:cNvSpPr>
          <p:nvPr>
            <p:ph type="sldNum" sz="quarter" idx="18"/>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2FE63AA4-120D-435A-A130-F49443AF7CBF}" type="slidenum">
              <a:rPr lang="en-US" smtClean="0"/>
              <a:pPr/>
              <a:t>12</a:t>
            </a:fld>
            <a:endParaRPr lang="en-US"/>
          </a:p>
        </p:txBody>
      </p:sp>
      <p:pic>
        <p:nvPicPr>
          <p:cNvPr id="2050" name="Picture 2" descr="Chart showing progress in deployment of public EV charge points">
            <a:extLst>
              <a:ext uri="{FF2B5EF4-FFF2-40B4-BE49-F238E27FC236}">
                <a16:creationId xmlns:a16="http://schemas.microsoft.com/office/drawing/2014/main" id="{82FD5BFA-5049-7BF0-C9C2-2FAC19D3D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 y="1015956"/>
            <a:ext cx="6738938" cy="397492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D13FEF3B-0A9B-FF38-EBC3-26D5FBC7DA34}"/>
              </a:ext>
            </a:extLst>
          </p:cNvPr>
          <p:cNvCxnSpPr/>
          <p:nvPr/>
        </p:nvCxnSpPr>
        <p:spPr>
          <a:xfrm>
            <a:off x="4200525" y="4248150"/>
            <a:ext cx="371475" cy="0"/>
          </a:xfrm>
          <a:prstGeom prst="line">
            <a:avLst/>
          </a:prstGeom>
          <a:ln w="57150" cmpd="sng">
            <a:solidFill>
              <a:schemeClr val="accent5">
                <a:lumMod val="75000"/>
              </a:schemeClr>
            </a:solidFill>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9942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505E33-CA37-20C4-D6F3-9776C82178CF}"/>
              </a:ext>
            </a:extLst>
          </p:cNvPr>
          <p:cNvSpPr>
            <a:spLocks noGrp="1"/>
          </p:cNvSpPr>
          <p:nvPr>
            <p:ph type="body" sz="quarter" idx="14"/>
          </p:nvPr>
        </p:nvSpPr>
        <p:spPr>
          <a:xfrm>
            <a:off x="342900" y="2057399"/>
            <a:ext cx="1849582" cy="2115457"/>
          </a:xfrm>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GB" sz="1330" dirty="0">
                <a:solidFill>
                  <a:schemeClr val="bg1"/>
                </a:solidFill>
              </a:rPr>
              <a:t>The EV ecosystem is constantly evolving and involves lots of moving parts and players, stakeholder engagement is key to ensure appropriate and futureproofed delivery of EV infrastructure to meet users’ needs.</a:t>
            </a:r>
          </a:p>
          <a:p>
            <a:endParaRPr lang="en-GB" dirty="0"/>
          </a:p>
        </p:txBody>
      </p:sp>
      <p:sp>
        <p:nvSpPr>
          <p:cNvPr id="5" name="Date Placeholder 4">
            <a:extLst>
              <a:ext uri="{FF2B5EF4-FFF2-40B4-BE49-F238E27FC236}">
                <a16:creationId xmlns:a16="http://schemas.microsoft.com/office/drawing/2014/main" id="{D2ADF572-DCA2-F02E-4406-6B8239A66917}"/>
              </a:ext>
            </a:extLst>
          </p:cNvPr>
          <p:cNvSpPr>
            <a:spLocks noGrp="1"/>
          </p:cNvSpPr>
          <p:nvPr>
            <p:ph type="dt" sz="half" idx="16"/>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F31E42D4-B472-4D33-8D3D-6F0C0E7887EA}" type="datetime3">
              <a:rPr lang="en-US" smtClean="0"/>
              <a:t>2 October 2023</a:t>
            </a:fld>
            <a:endParaRPr lang="en-US"/>
          </a:p>
        </p:txBody>
      </p:sp>
      <p:sp>
        <p:nvSpPr>
          <p:cNvPr id="6" name="Footer Placeholder 5">
            <a:extLst>
              <a:ext uri="{FF2B5EF4-FFF2-40B4-BE49-F238E27FC236}">
                <a16:creationId xmlns:a16="http://schemas.microsoft.com/office/drawing/2014/main" id="{442EA6C8-CB71-F4D1-179F-9D4C373BB2CD}"/>
              </a:ext>
            </a:extLst>
          </p:cNvPr>
          <p:cNvSpPr>
            <a:spLocks noGrp="1"/>
          </p:cNvSpPr>
          <p:nvPr>
            <p:ph type="ftr" sz="quarter" idx="17"/>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r>
              <a:rPr lang="en-US" dirty="0">
                <a:solidFill>
                  <a:schemeClr val="bg1"/>
                </a:solidFill>
              </a:rPr>
              <a:t>© Arcadis 2021</a:t>
            </a:r>
          </a:p>
        </p:txBody>
      </p:sp>
      <p:sp>
        <p:nvSpPr>
          <p:cNvPr id="7" name="Slide Number Placeholder 6">
            <a:extLst>
              <a:ext uri="{FF2B5EF4-FFF2-40B4-BE49-F238E27FC236}">
                <a16:creationId xmlns:a16="http://schemas.microsoft.com/office/drawing/2014/main" id="{8A4A7785-90F0-9032-B1A3-0F72B2600625}"/>
              </a:ext>
            </a:extLst>
          </p:cNvPr>
          <p:cNvSpPr>
            <a:spLocks noGrp="1"/>
          </p:cNvSpPr>
          <p:nvPr>
            <p:ph type="sldNum" sz="quarter" idx="18"/>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2FE63AA4-120D-435A-A130-F49443AF7CBF}" type="slidenum">
              <a:rPr lang="en-US" smtClean="0"/>
              <a:pPr/>
              <a:t>13</a:t>
            </a:fld>
            <a:endParaRPr lang="en-US"/>
          </a:p>
        </p:txBody>
      </p:sp>
      <p:sp>
        <p:nvSpPr>
          <p:cNvPr id="8" name="Title 7">
            <a:extLst>
              <a:ext uri="{FF2B5EF4-FFF2-40B4-BE49-F238E27FC236}">
                <a16:creationId xmlns:a16="http://schemas.microsoft.com/office/drawing/2014/main" id="{B4F22802-C616-BF36-139D-0728402A97A7}"/>
              </a:ext>
            </a:extLst>
          </p:cNvPr>
          <p:cNvSpPr>
            <a:spLocks noGrp="1"/>
          </p:cNvSpPr>
          <p:nvPr>
            <p:ph type="title"/>
          </p:nvPr>
        </p:nvSpPr>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US" sz="2000" dirty="0">
                <a:solidFill>
                  <a:schemeClr val="bg1"/>
                </a:solidFill>
                <a:latin typeface="+mj-lt"/>
              </a:rPr>
              <a:t>Ecosystem</a:t>
            </a:r>
            <a:endParaRPr lang="en-GB" sz="2000" dirty="0">
              <a:solidFill>
                <a:schemeClr val="bg1"/>
              </a:solidFill>
              <a:latin typeface="+mj-lt"/>
            </a:endParaRPr>
          </a:p>
        </p:txBody>
      </p:sp>
      <p:pic>
        <p:nvPicPr>
          <p:cNvPr id="3" name="Picture 2">
            <a:extLst>
              <a:ext uri="{FF2B5EF4-FFF2-40B4-BE49-F238E27FC236}">
                <a16:creationId xmlns:a16="http://schemas.microsoft.com/office/drawing/2014/main" id="{FCAE3BEC-B0C0-E3C9-B6D7-1C0763EE3F4B}"/>
              </a:ext>
            </a:extLst>
          </p:cNvPr>
          <p:cNvPicPr>
            <a:picLocks noChangeAspect="1"/>
          </p:cNvPicPr>
          <p:nvPr/>
        </p:nvPicPr>
        <p:blipFill>
          <a:blip r:embed="rId3"/>
          <a:stretch>
            <a:fillRect/>
          </a:stretch>
        </p:blipFill>
        <p:spPr>
          <a:xfrm>
            <a:off x="2599134" y="110728"/>
            <a:ext cx="6116241" cy="4781951"/>
          </a:xfrm>
          <a:prstGeom prst="rect">
            <a:avLst/>
          </a:prstGeom>
        </p:spPr>
      </p:pic>
      <p:pic>
        <p:nvPicPr>
          <p:cNvPr id="9" name="Picture 8">
            <a:extLst>
              <a:ext uri="{FF2B5EF4-FFF2-40B4-BE49-F238E27FC236}">
                <a16:creationId xmlns:a16="http://schemas.microsoft.com/office/drawing/2014/main" id="{93D2BCD2-CFF3-87A5-76FD-3D29FB6B0A23}"/>
              </a:ext>
            </a:extLst>
          </p:cNvPr>
          <p:cNvPicPr>
            <a:picLocks noChangeAspect="1"/>
          </p:cNvPicPr>
          <p:nvPr/>
        </p:nvPicPr>
        <p:blipFill>
          <a:blip r:embed="rId4"/>
          <a:stretch>
            <a:fillRect/>
          </a:stretch>
        </p:blipFill>
        <p:spPr>
          <a:xfrm>
            <a:off x="7623448" y="229259"/>
            <a:ext cx="1269455" cy="426458"/>
          </a:xfrm>
          <a:prstGeom prst="rect">
            <a:avLst/>
          </a:prstGeom>
        </p:spPr>
      </p:pic>
    </p:spTree>
    <p:extLst>
      <p:ext uri="{BB962C8B-B14F-4D97-AF65-F5344CB8AC3E}">
        <p14:creationId xmlns:p14="http://schemas.microsoft.com/office/powerpoint/2010/main" val="2162932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2A9C3A-4868-CCBB-DFA3-DD87B7B32C43}"/>
              </a:ext>
            </a:extLst>
          </p:cNvPr>
          <p:cNvSpPr/>
          <p:nvPr/>
        </p:nvSpPr>
        <p:spPr>
          <a:xfrm>
            <a:off x="3563634" y="945395"/>
            <a:ext cx="1042416" cy="3381232"/>
          </a:xfrm>
          <a:prstGeom prst="rect">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dirty="0"/>
          </a:p>
        </p:txBody>
      </p:sp>
      <p:sp>
        <p:nvSpPr>
          <p:cNvPr id="4" name="Text Placeholder 3">
            <a:extLst>
              <a:ext uri="{FF2B5EF4-FFF2-40B4-BE49-F238E27FC236}">
                <a16:creationId xmlns:a16="http://schemas.microsoft.com/office/drawing/2014/main" id="{08505E33-CA37-20C4-D6F3-9776C82178CF}"/>
              </a:ext>
            </a:extLst>
          </p:cNvPr>
          <p:cNvSpPr>
            <a:spLocks noGrp="1"/>
          </p:cNvSpPr>
          <p:nvPr>
            <p:ph type="body" sz="quarter" idx="14"/>
          </p:nvPr>
        </p:nvSpPr>
        <p:spPr>
          <a:xfrm>
            <a:off x="342900" y="1776221"/>
            <a:ext cx="1849582" cy="2433897"/>
          </a:xfrm>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GB" dirty="0">
                <a:solidFill>
                  <a:schemeClr val="bg1"/>
                </a:solidFill>
              </a:rPr>
              <a:t>Industry has been provided </a:t>
            </a:r>
            <a:r>
              <a:rPr lang="en-US" b="0" i="0" dirty="0">
                <a:solidFill>
                  <a:schemeClr val="bg1"/>
                </a:solidFill>
                <a:effectLst/>
              </a:rPr>
              <a:t>with clarity on the Government’s commitment to the net zero transition with </a:t>
            </a:r>
            <a:r>
              <a:rPr lang="en-US" dirty="0">
                <a:solidFill>
                  <a:schemeClr val="bg1"/>
                </a:solidFill>
              </a:rPr>
              <a:t>the ZEV mandate </a:t>
            </a:r>
            <a:r>
              <a:rPr lang="en-US" b="0" i="0" dirty="0">
                <a:solidFill>
                  <a:schemeClr val="bg1"/>
                </a:solidFill>
                <a:effectLst/>
              </a:rPr>
              <a:t>levy enforcing increasingly stringent EV sales targets on car and van makers from 2024 to 2030. </a:t>
            </a:r>
            <a:endParaRPr lang="en-GB" dirty="0">
              <a:solidFill>
                <a:schemeClr val="bg1"/>
              </a:solidFill>
            </a:endParaRPr>
          </a:p>
          <a:p>
            <a:endParaRPr lang="en-GB" dirty="0"/>
          </a:p>
        </p:txBody>
      </p:sp>
      <p:sp>
        <p:nvSpPr>
          <p:cNvPr id="5" name="Date Placeholder 4">
            <a:extLst>
              <a:ext uri="{FF2B5EF4-FFF2-40B4-BE49-F238E27FC236}">
                <a16:creationId xmlns:a16="http://schemas.microsoft.com/office/drawing/2014/main" id="{D2ADF572-DCA2-F02E-4406-6B8239A66917}"/>
              </a:ext>
            </a:extLst>
          </p:cNvPr>
          <p:cNvSpPr>
            <a:spLocks noGrp="1"/>
          </p:cNvSpPr>
          <p:nvPr>
            <p:ph type="dt" sz="half" idx="16"/>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pPr marL="0" marR="0" lvl="0" indent="0" algn="r" defTabSz="338635" rtl="0" eaLnBrk="1" fontAlgn="auto" latinLnBrk="0" hangingPunct="1">
              <a:lnSpc>
                <a:spcPct val="100000"/>
              </a:lnSpc>
              <a:spcBef>
                <a:spcPts val="0"/>
              </a:spcBef>
              <a:spcAft>
                <a:spcPts val="0"/>
              </a:spcAft>
              <a:buClrTx/>
              <a:buSzTx/>
              <a:buFontTx/>
              <a:buNone/>
              <a:tabLst/>
              <a:defRPr/>
            </a:pPr>
            <a:fld id="{F31E42D4-B472-4D33-8D3D-6F0C0E7887EA}" type="datetime3">
              <a:rPr kumimoji="0" lang="en-US" sz="675" b="0" i="0" u="none" strike="noStrike" kern="1200" cap="none" spc="0" normalizeH="0" baseline="0" noProof="0" smtClean="0">
                <a:ln>
                  <a:noFill/>
                </a:ln>
                <a:solidFill>
                  <a:srgbClr val="C2C1C1"/>
                </a:solidFill>
                <a:effectLst/>
                <a:uLnTx/>
                <a:uFillTx/>
                <a:latin typeface="Arial"/>
                <a:ea typeface="+mn-ea"/>
                <a:cs typeface="+mn-cs"/>
              </a:rPr>
              <a:pPr marL="0" marR="0" lvl="0" indent="0" algn="r" defTabSz="338635" rtl="0" eaLnBrk="1" fontAlgn="auto" latinLnBrk="0" hangingPunct="1">
                <a:lnSpc>
                  <a:spcPct val="100000"/>
                </a:lnSpc>
                <a:spcBef>
                  <a:spcPts val="0"/>
                </a:spcBef>
                <a:spcAft>
                  <a:spcPts val="0"/>
                </a:spcAft>
                <a:buClrTx/>
                <a:buSzTx/>
                <a:buFontTx/>
                <a:buNone/>
                <a:tabLst/>
                <a:defRPr/>
              </a:pPr>
              <a:t>2 October 2023</a:t>
            </a:fld>
            <a:endParaRPr kumimoji="0" lang="en-US" sz="675" b="0" i="0" u="none" strike="noStrike" kern="1200" cap="none" spc="0" normalizeH="0" baseline="0" noProof="0">
              <a:ln>
                <a:noFill/>
              </a:ln>
              <a:solidFill>
                <a:srgbClr val="C2C1C1"/>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442EA6C8-CB71-F4D1-179F-9D4C373BB2CD}"/>
              </a:ext>
            </a:extLst>
          </p:cNvPr>
          <p:cNvSpPr>
            <a:spLocks noGrp="1"/>
          </p:cNvSpPr>
          <p:nvPr>
            <p:ph type="ftr" sz="quarter" idx="17"/>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pPr marL="0" marR="0" lvl="0" indent="0" algn="l" defTabSz="338635"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C2C1C1"/>
                </a:solidFill>
                <a:effectLst/>
                <a:uLnTx/>
                <a:uFillTx/>
                <a:latin typeface="Arial"/>
                <a:ea typeface="+mn-ea"/>
                <a:cs typeface="+mn-cs"/>
              </a:rPr>
              <a:t>© Arcadis 2021</a:t>
            </a:r>
          </a:p>
        </p:txBody>
      </p:sp>
      <p:sp>
        <p:nvSpPr>
          <p:cNvPr id="7" name="Slide Number Placeholder 6">
            <a:extLst>
              <a:ext uri="{FF2B5EF4-FFF2-40B4-BE49-F238E27FC236}">
                <a16:creationId xmlns:a16="http://schemas.microsoft.com/office/drawing/2014/main" id="{8A4A7785-90F0-9032-B1A3-0F72B2600625}"/>
              </a:ext>
            </a:extLst>
          </p:cNvPr>
          <p:cNvSpPr>
            <a:spLocks noGrp="1"/>
          </p:cNvSpPr>
          <p:nvPr>
            <p:ph type="sldNum" sz="quarter" idx="18"/>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pPr marL="0" marR="0" lvl="0" indent="0" algn="r" defTabSz="338635" rtl="0" eaLnBrk="1" fontAlgn="auto" latinLnBrk="0" hangingPunct="1">
              <a:lnSpc>
                <a:spcPct val="100000"/>
              </a:lnSpc>
              <a:spcBef>
                <a:spcPts val="0"/>
              </a:spcBef>
              <a:spcAft>
                <a:spcPts val="0"/>
              </a:spcAft>
              <a:buClrTx/>
              <a:buSzTx/>
              <a:buFontTx/>
              <a:buNone/>
              <a:tabLst/>
              <a:defRPr/>
            </a:pPr>
            <a:fld id="{2FE63AA4-120D-435A-A130-F49443AF7CBF}" type="slidenum">
              <a:rPr kumimoji="0" lang="en-US" sz="675" b="0" i="0" u="none" strike="noStrike" kern="1200" cap="none" spc="0" normalizeH="0" baseline="0" noProof="0" smtClean="0">
                <a:ln>
                  <a:noFill/>
                </a:ln>
                <a:solidFill>
                  <a:srgbClr val="E4610F"/>
                </a:solidFill>
                <a:effectLst/>
                <a:uLnTx/>
                <a:uFillTx/>
                <a:latin typeface="Arial"/>
                <a:ea typeface="+mn-ea"/>
                <a:cs typeface="+mn-cs"/>
              </a:rPr>
              <a:pPr marL="0" marR="0" lvl="0" indent="0" algn="r" defTabSz="338635" rtl="0" eaLnBrk="1" fontAlgn="auto" latinLnBrk="0" hangingPunct="1">
                <a:lnSpc>
                  <a:spcPct val="100000"/>
                </a:lnSpc>
                <a:spcBef>
                  <a:spcPts val="0"/>
                </a:spcBef>
                <a:spcAft>
                  <a:spcPts val="0"/>
                </a:spcAft>
                <a:buClrTx/>
                <a:buSzTx/>
                <a:buFontTx/>
                <a:buNone/>
                <a:tabLst/>
                <a:defRPr/>
              </a:pPr>
              <a:t>14</a:t>
            </a:fld>
            <a:endParaRPr kumimoji="0" lang="en-US" sz="675" b="0" i="0" u="none" strike="noStrike" kern="1200" cap="none" spc="0" normalizeH="0" baseline="0" noProof="0">
              <a:ln>
                <a:noFill/>
              </a:ln>
              <a:solidFill>
                <a:srgbClr val="E4610F"/>
              </a:solidFill>
              <a:effectLst/>
              <a:uLnTx/>
              <a:uFillTx/>
              <a:latin typeface="Arial"/>
              <a:ea typeface="+mn-ea"/>
              <a:cs typeface="+mn-cs"/>
            </a:endParaRPr>
          </a:p>
        </p:txBody>
      </p:sp>
      <p:sp>
        <p:nvSpPr>
          <p:cNvPr id="8" name="Title 7">
            <a:extLst>
              <a:ext uri="{FF2B5EF4-FFF2-40B4-BE49-F238E27FC236}">
                <a16:creationId xmlns:a16="http://schemas.microsoft.com/office/drawing/2014/main" id="{B4F22802-C616-BF36-139D-0728402A97A7}"/>
              </a:ext>
            </a:extLst>
          </p:cNvPr>
          <p:cNvSpPr>
            <a:spLocks noGrp="1"/>
          </p:cNvSpPr>
          <p:nvPr>
            <p:ph type="title"/>
          </p:nvPr>
        </p:nvSpPr>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US" sz="2000" dirty="0">
                <a:solidFill>
                  <a:schemeClr val="bg1"/>
                </a:solidFill>
                <a:latin typeface="+mj-lt"/>
              </a:rPr>
              <a:t>ZEV Mandate</a:t>
            </a:r>
            <a:endParaRPr lang="en-GB" sz="2000" dirty="0">
              <a:solidFill>
                <a:schemeClr val="bg1"/>
              </a:solidFill>
              <a:latin typeface="+mj-lt"/>
            </a:endParaRPr>
          </a:p>
        </p:txBody>
      </p:sp>
      <p:pic>
        <p:nvPicPr>
          <p:cNvPr id="2" name="Picture 1">
            <a:extLst>
              <a:ext uri="{FF2B5EF4-FFF2-40B4-BE49-F238E27FC236}">
                <a16:creationId xmlns:a16="http://schemas.microsoft.com/office/drawing/2014/main" id="{90DD70EA-B41C-0F5B-A2D1-B580DA9B8DFD}"/>
              </a:ext>
            </a:extLst>
          </p:cNvPr>
          <p:cNvPicPr>
            <a:picLocks noChangeAspect="1"/>
          </p:cNvPicPr>
          <p:nvPr/>
        </p:nvPicPr>
        <p:blipFill>
          <a:blip r:embed="rId3"/>
          <a:stretch>
            <a:fillRect/>
          </a:stretch>
        </p:blipFill>
        <p:spPr>
          <a:xfrm>
            <a:off x="7623448" y="229259"/>
            <a:ext cx="1269455" cy="426458"/>
          </a:xfrm>
          <a:prstGeom prst="rect">
            <a:avLst/>
          </a:prstGeom>
        </p:spPr>
      </p:pic>
      <p:sp>
        <p:nvSpPr>
          <p:cNvPr id="9" name="TextBox 8">
            <a:extLst>
              <a:ext uri="{FF2B5EF4-FFF2-40B4-BE49-F238E27FC236}">
                <a16:creationId xmlns:a16="http://schemas.microsoft.com/office/drawing/2014/main" id="{A80E8E7C-B9F4-D7D5-3951-C3A78A594AD1}"/>
              </a:ext>
            </a:extLst>
          </p:cNvPr>
          <p:cNvSpPr txBox="1"/>
          <p:nvPr/>
        </p:nvSpPr>
        <p:spPr>
          <a:xfrm>
            <a:off x="3784081" y="1154093"/>
            <a:ext cx="749562" cy="2663934"/>
          </a:xfrm>
          <a:prstGeom prst="rect">
            <a:avLst/>
          </a:prstGeom>
          <a:no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US" sz="1001" b="1" dirty="0"/>
              <a:t>2024</a:t>
            </a:r>
          </a:p>
          <a:p>
            <a:pPr>
              <a:lnSpc>
                <a:spcPct val="90000"/>
              </a:lnSpc>
              <a:spcBef>
                <a:spcPts val="150"/>
              </a:spcBef>
              <a:spcAft>
                <a:spcPts val="300"/>
              </a:spcAft>
            </a:pPr>
            <a:endParaRPr lang="en-US" sz="1001" b="1" dirty="0"/>
          </a:p>
          <a:p>
            <a:pPr>
              <a:lnSpc>
                <a:spcPct val="90000"/>
              </a:lnSpc>
              <a:spcBef>
                <a:spcPts val="150"/>
              </a:spcBef>
              <a:spcAft>
                <a:spcPts val="300"/>
              </a:spcAft>
            </a:pPr>
            <a:r>
              <a:rPr lang="en-US" sz="1001" b="1" dirty="0"/>
              <a:t>2025</a:t>
            </a:r>
          </a:p>
          <a:p>
            <a:pPr>
              <a:lnSpc>
                <a:spcPct val="90000"/>
              </a:lnSpc>
              <a:spcBef>
                <a:spcPts val="150"/>
              </a:spcBef>
              <a:spcAft>
                <a:spcPts val="300"/>
              </a:spcAft>
            </a:pPr>
            <a:endParaRPr lang="en-US" sz="1001" b="1" dirty="0"/>
          </a:p>
          <a:p>
            <a:pPr>
              <a:lnSpc>
                <a:spcPct val="90000"/>
              </a:lnSpc>
              <a:spcBef>
                <a:spcPts val="150"/>
              </a:spcBef>
              <a:spcAft>
                <a:spcPts val="300"/>
              </a:spcAft>
            </a:pPr>
            <a:r>
              <a:rPr lang="en-US" sz="1001" b="1" dirty="0"/>
              <a:t>2026</a:t>
            </a:r>
          </a:p>
          <a:p>
            <a:pPr>
              <a:lnSpc>
                <a:spcPct val="90000"/>
              </a:lnSpc>
              <a:spcBef>
                <a:spcPts val="150"/>
              </a:spcBef>
              <a:spcAft>
                <a:spcPts val="300"/>
              </a:spcAft>
            </a:pPr>
            <a:endParaRPr lang="en-US" sz="1001" b="1" dirty="0"/>
          </a:p>
          <a:p>
            <a:pPr>
              <a:lnSpc>
                <a:spcPct val="90000"/>
              </a:lnSpc>
              <a:spcBef>
                <a:spcPts val="150"/>
              </a:spcBef>
              <a:spcAft>
                <a:spcPts val="300"/>
              </a:spcAft>
            </a:pPr>
            <a:r>
              <a:rPr lang="en-US" sz="1001" b="1" dirty="0"/>
              <a:t>2027</a:t>
            </a:r>
          </a:p>
          <a:p>
            <a:pPr>
              <a:lnSpc>
                <a:spcPct val="90000"/>
              </a:lnSpc>
              <a:spcBef>
                <a:spcPts val="150"/>
              </a:spcBef>
              <a:spcAft>
                <a:spcPts val="300"/>
              </a:spcAft>
            </a:pPr>
            <a:endParaRPr lang="en-US" sz="1001" b="1" dirty="0"/>
          </a:p>
          <a:p>
            <a:pPr>
              <a:lnSpc>
                <a:spcPct val="90000"/>
              </a:lnSpc>
              <a:spcBef>
                <a:spcPts val="150"/>
              </a:spcBef>
              <a:spcAft>
                <a:spcPts val="300"/>
              </a:spcAft>
            </a:pPr>
            <a:r>
              <a:rPr lang="en-US" sz="1001" b="1" dirty="0"/>
              <a:t>2028</a:t>
            </a:r>
          </a:p>
          <a:p>
            <a:pPr>
              <a:lnSpc>
                <a:spcPct val="90000"/>
              </a:lnSpc>
              <a:spcBef>
                <a:spcPts val="150"/>
              </a:spcBef>
              <a:spcAft>
                <a:spcPts val="300"/>
              </a:spcAft>
            </a:pPr>
            <a:endParaRPr lang="en-US" sz="1001" b="1" dirty="0"/>
          </a:p>
          <a:p>
            <a:pPr>
              <a:lnSpc>
                <a:spcPct val="90000"/>
              </a:lnSpc>
              <a:spcBef>
                <a:spcPts val="150"/>
              </a:spcBef>
              <a:spcAft>
                <a:spcPts val="300"/>
              </a:spcAft>
            </a:pPr>
            <a:r>
              <a:rPr lang="en-US" sz="1001" b="1" dirty="0"/>
              <a:t>2029</a:t>
            </a:r>
          </a:p>
          <a:p>
            <a:pPr>
              <a:lnSpc>
                <a:spcPct val="90000"/>
              </a:lnSpc>
              <a:spcBef>
                <a:spcPts val="150"/>
              </a:spcBef>
              <a:spcAft>
                <a:spcPts val="300"/>
              </a:spcAft>
            </a:pPr>
            <a:endParaRPr lang="en-US" sz="1001" b="1" dirty="0"/>
          </a:p>
          <a:p>
            <a:pPr>
              <a:lnSpc>
                <a:spcPct val="90000"/>
              </a:lnSpc>
              <a:spcBef>
                <a:spcPts val="150"/>
              </a:spcBef>
              <a:spcAft>
                <a:spcPts val="300"/>
              </a:spcAft>
            </a:pPr>
            <a:r>
              <a:rPr lang="en-US" sz="1001" b="1" dirty="0"/>
              <a:t>2030</a:t>
            </a:r>
            <a:endParaRPr lang="en-GB" sz="1001" b="1" dirty="0"/>
          </a:p>
        </p:txBody>
      </p:sp>
      <p:sp>
        <p:nvSpPr>
          <p:cNvPr id="11" name="TextBox 10">
            <a:extLst>
              <a:ext uri="{FF2B5EF4-FFF2-40B4-BE49-F238E27FC236}">
                <a16:creationId xmlns:a16="http://schemas.microsoft.com/office/drawing/2014/main" id="{5DC974F6-5127-B2C5-9175-CBE2ED629891}"/>
              </a:ext>
            </a:extLst>
          </p:cNvPr>
          <p:cNvSpPr txBox="1"/>
          <p:nvPr/>
        </p:nvSpPr>
        <p:spPr>
          <a:xfrm>
            <a:off x="5192348" y="1044679"/>
            <a:ext cx="832547" cy="2663934"/>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lnSpc>
                <a:spcPct val="90000"/>
              </a:lnSpc>
              <a:spcBef>
                <a:spcPts val="150"/>
              </a:spcBef>
              <a:spcAft>
                <a:spcPts val="300"/>
              </a:spcAft>
            </a:pPr>
            <a:r>
              <a:rPr lang="en-US" sz="1001" dirty="0"/>
              <a:t>22%</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28%</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33%</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38%</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52%</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66%</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80%</a:t>
            </a:r>
            <a:endParaRPr lang="en-GB" sz="1001" dirty="0"/>
          </a:p>
        </p:txBody>
      </p:sp>
      <p:sp>
        <p:nvSpPr>
          <p:cNvPr id="13" name="TextBox 12">
            <a:extLst>
              <a:ext uri="{FF2B5EF4-FFF2-40B4-BE49-F238E27FC236}">
                <a16:creationId xmlns:a16="http://schemas.microsoft.com/office/drawing/2014/main" id="{9D89BA43-DA54-1CC5-5C77-EDA6E241C64E}"/>
              </a:ext>
            </a:extLst>
          </p:cNvPr>
          <p:cNvSpPr txBox="1"/>
          <p:nvPr/>
        </p:nvSpPr>
        <p:spPr>
          <a:xfrm>
            <a:off x="6498211" y="990548"/>
            <a:ext cx="1220725" cy="2663934"/>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lnSpc>
                <a:spcPct val="90000"/>
              </a:lnSpc>
              <a:spcBef>
                <a:spcPts val="150"/>
              </a:spcBef>
              <a:spcAft>
                <a:spcPts val="300"/>
              </a:spcAft>
            </a:pPr>
            <a:r>
              <a:rPr lang="en-US" sz="1001" dirty="0"/>
              <a:t>10%</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16%</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24%</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34%</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46%</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58%</a:t>
            </a:r>
          </a:p>
          <a:p>
            <a:pPr algn="ctr">
              <a:lnSpc>
                <a:spcPct val="90000"/>
              </a:lnSpc>
              <a:spcBef>
                <a:spcPts val="150"/>
              </a:spcBef>
              <a:spcAft>
                <a:spcPts val="300"/>
              </a:spcAft>
            </a:pPr>
            <a:endParaRPr lang="en-US" sz="1001" dirty="0"/>
          </a:p>
          <a:p>
            <a:pPr algn="ctr">
              <a:lnSpc>
                <a:spcPct val="90000"/>
              </a:lnSpc>
              <a:spcBef>
                <a:spcPts val="150"/>
              </a:spcBef>
              <a:spcAft>
                <a:spcPts val="300"/>
              </a:spcAft>
            </a:pPr>
            <a:r>
              <a:rPr lang="en-US" sz="1001" dirty="0"/>
              <a:t>70%</a:t>
            </a:r>
            <a:endParaRPr lang="en-GB" sz="1001" dirty="0"/>
          </a:p>
        </p:txBody>
      </p:sp>
      <p:pic>
        <p:nvPicPr>
          <p:cNvPr id="16" name="Graphic 15" descr="Car with solid fill">
            <a:extLst>
              <a:ext uri="{FF2B5EF4-FFF2-40B4-BE49-F238E27FC236}">
                <a16:creationId xmlns:a16="http://schemas.microsoft.com/office/drawing/2014/main" id="{985CF294-B5A8-C5ED-F802-B51877CFFD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602921" y="950033"/>
            <a:ext cx="685800" cy="685800"/>
          </a:xfrm>
          <a:prstGeom prst="rect">
            <a:avLst/>
          </a:prstGeom>
        </p:spPr>
      </p:pic>
      <p:pic>
        <p:nvPicPr>
          <p:cNvPr id="18" name="Graphic 17" descr="Truck with solid fill">
            <a:extLst>
              <a:ext uri="{FF2B5EF4-FFF2-40B4-BE49-F238E27FC236}">
                <a16:creationId xmlns:a16="http://schemas.microsoft.com/office/drawing/2014/main" id="{5F44C6F4-3FA3-AFC7-9B5A-FA5D30A63B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094438" y="950032"/>
            <a:ext cx="685800" cy="685800"/>
          </a:xfrm>
          <a:prstGeom prst="rect">
            <a:avLst/>
          </a:prstGeom>
        </p:spPr>
      </p:pic>
      <p:sp>
        <p:nvSpPr>
          <p:cNvPr id="3" name="TextBox 2">
            <a:extLst>
              <a:ext uri="{FF2B5EF4-FFF2-40B4-BE49-F238E27FC236}">
                <a16:creationId xmlns:a16="http://schemas.microsoft.com/office/drawing/2014/main" id="{E47DE3E8-2E88-1822-B2E3-6F72247E2D0E}"/>
              </a:ext>
            </a:extLst>
          </p:cNvPr>
          <p:cNvSpPr txBox="1"/>
          <p:nvPr/>
        </p:nvSpPr>
        <p:spPr>
          <a:xfrm rot="16200000">
            <a:off x="3694705" y="2737543"/>
            <a:ext cx="2520419" cy="424732"/>
          </a:xfrm>
          <a:prstGeom prst="rect">
            <a:avLst/>
          </a:prstGeom>
          <a:no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lnSpc>
                <a:spcPct val="90000"/>
              </a:lnSpc>
              <a:spcBef>
                <a:spcPts val="150"/>
              </a:spcBef>
              <a:spcAft>
                <a:spcPts val="300"/>
              </a:spcAft>
            </a:pPr>
            <a:r>
              <a:rPr lang="en-US" sz="2400" b="1" dirty="0">
                <a:solidFill>
                  <a:schemeClr val="accent1"/>
                </a:solidFill>
              </a:rPr>
              <a:t>EV Sales Quota</a:t>
            </a:r>
            <a:endParaRPr lang="en-GB" sz="2400" b="1" dirty="0">
              <a:solidFill>
                <a:schemeClr val="accent1"/>
              </a:solidFill>
            </a:endParaRPr>
          </a:p>
        </p:txBody>
      </p:sp>
      <p:sp>
        <p:nvSpPr>
          <p:cNvPr id="12" name="TextBox 11">
            <a:extLst>
              <a:ext uri="{FF2B5EF4-FFF2-40B4-BE49-F238E27FC236}">
                <a16:creationId xmlns:a16="http://schemas.microsoft.com/office/drawing/2014/main" id="{2D51BD05-FB18-68D6-9451-66817AE0BB46}"/>
              </a:ext>
            </a:extLst>
          </p:cNvPr>
          <p:cNvSpPr txBox="1"/>
          <p:nvPr/>
        </p:nvSpPr>
        <p:spPr>
          <a:xfrm rot="16200000">
            <a:off x="4955577" y="2714156"/>
            <a:ext cx="2963522" cy="424732"/>
          </a:xfrm>
          <a:prstGeom prst="rect">
            <a:avLst/>
          </a:prstGeom>
          <a:no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lnSpc>
                <a:spcPct val="90000"/>
              </a:lnSpc>
              <a:spcBef>
                <a:spcPts val="150"/>
              </a:spcBef>
              <a:spcAft>
                <a:spcPts val="300"/>
              </a:spcAft>
            </a:pPr>
            <a:r>
              <a:rPr lang="en-US" sz="2400" b="1" dirty="0">
                <a:solidFill>
                  <a:schemeClr val="accent1"/>
                </a:solidFill>
              </a:rPr>
              <a:t>EV Sales Quota</a:t>
            </a:r>
            <a:endParaRPr lang="en-GB" sz="2400" b="1" dirty="0">
              <a:solidFill>
                <a:schemeClr val="accent1"/>
              </a:solidFill>
            </a:endParaRPr>
          </a:p>
        </p:txBody>
      </p:sp>
    </p:spTree>
    <p:extLst>
      <p:ext uri="{BB962C8B-B14F-4D97-AF65-F5344CB8AC3E}">
        <p14:creationId xmlns:p14="http://schemas.microsoft.com/office/powerpoint/2010/main" val="1556416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505E33-CA37-20C4-D6F3-9776C82178CF}"/>
              </a:ext>
            </a:extLst>
          </p:cNvPr>
          <p:cNvSpPr>
            <a:spLocks noGrp="1"/>
          </p:cNvSpPr>
          <p:nvPr>
            <p:ph type="body" sz="quarter" idx="14"/>
          </p:nvPr>
        </p:nvSpPr>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endParaRPr lang="en-GB" dirty="0"/>
          </a:p>
        </p:txBody>
      </p:sp>
      <p:sp>
        <p:nvSpPr>
          <p:cNvPr id="5" name="Date Placeholder 4">
            <a:extLst>
              <a:ext uri="{FF2B5EF4-FFF2-40B4-BE49-F238E27FC236}">
                <a16:creationId xmlns:a16="http://schemas.microsoft.com/office/drawing/2014/main" id="{D2ADF572-DCA2-F02E-4406-6B8239A66917}"/>
              </a:ext>
            </a:extLst>
          </p:cNvPr>
          <p:cNvSpPr>
            <a:spLocks noGrp="1"/>
          </p:cNvSpPr>
          <p:nvPr>
            <p:ph type="dt" sz="half" idx="16"/>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pPr marL="0" marR="0" lvl="0" indent="0" algn="r" defTabSz="338635" rtl="0" eaLnBrk="1" fontAlgn="auto" latinLnBrk="0" hangingPunct="1">
              <a:lnSpc>
                <a:spcPct val="100000"/>
              </a:lnSpc>
              <a:spcBef>
                <a:spcPts val="0"/>
              </a:spcBef>
              <a:spcAft>
                <a:spcPts val="0"/>
              </a:spcAft>
              <a:buClrTx/>
              <a:buSzTx/>
              <a:buFontTx/>
              <a:buNone/>
              <a:tabLst/>
              <a:defRPr/>
            </a:pPr>
            <a:fld id="{F31E42D4-B472-4D33-8D3D-6F0C0E7887EA}" type="datetime3">
              <a:rPr kumimoji="0" lang="en-US" sz="675" b="0" i="0" u="none" strike="noStrike" kern="1200" cap="none" spc="0" normalizeH="0" baseline="0" noProof="0" smtClean="0">
                <a:ln>
                  <a:noFill/>
                </a:ln>
                <a:solidFill>
                  <a:srgbClr val="C2C1C1"/>
                </a:solidFill>
                <a:effectLst/>
                <a:uLnTx/>
                <a:uFillTx/>
                <a:latin typeface="Arial"/>
                <a:ea typeface="+mn-ea"/>
                <a:cs typeface="+mn-cs"/>
              </a:rPr>
              <a:pPr marL="0" marR="0" lvl="0" indent="0" algn="r" defTabSz="338635" rtl="0" eaLnBrk="1" fontAlgn="auto" latinLnBrk="0" hangingPunct="1">
                <a:lnSpc>
                  <a:spcPct val="100000"/>
                </a:lnSpc>
                <a:spcBef>
                  <a:spcPts val="0"/>
                </a:spcBef>
                <a:spcAft>
                  <a:spcPts val="0"/>
                </a:spcAft>
                <a:buClrTx/>
                <a:buSzTx/>
                <a:buFontTx/>
                <a:buNone/>
                <a:tabLst/>
                <a:defRPr/>
              </a:pPr>
              <a:t>2 October 2023</a:t>
            </a:fld>
            <a:endParaRPr kumimoji="0" lang="en-US" sz="675" b="0" i="0" u="none" strike="noStrike" kern="1200" cap="none" spc="0" normalizeH="0" baseline="0" noProof="0">
              <a:ln>
                <a:noFill/>
              </a:ln>
              <a:solidFill>
                <a:srgbClr val="C2C1C1"/>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442EA6C8-CB71-F4D1-179F-9D4C373BB2CD}"/>
              </a:ext>
            </a:extLst>
          </p:cNvPr>
          <p:cNvSpPr>
            <a:spLocks noGrp="1"/>
          </p:cNvSpPr>
          <p:nvPr>
            <p:ph type="ftr" sz="quarter" idx="17"/>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pPr marL="0" marR="0" lvl="0" indent="0" algn="l" defTabSz="338635"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C2C1C1"/>
                </a:solidFill>
                <a:effectLst/>
                <a:uLnTx/>
                <a:uFillTx/>
                <a:latin typeface="Arial"/>
                <a:ea typeface="+mn-ea"/>
                <a:cs typeface="+mn-cs"/>
              </a:rPr>
              <a:t>© Arcadis 2021</a:t>
            </a:r>
          </a:p>
        </p:txBody>
      </p:sp>
      <p:sp>
        <p:nvSpPr>
          <p:cNvPr id="7" name="Slide Number Placeholder 6">
            <a:extLst>
              <a:ext uri="{FF2B5EF4-FFF2-40B4-BE49-F238E27FC236}">
                <a16:creationId xmlns:a16="http://schemas.microsoft.com/office/drawing/2014/main" id="{8A4A7785-90F0-9032-B1A3-0F72B2600625}"/>
              </a:ext>
            </a:extLst>
          </p:cNvPr>
          <p:cNvSpPr>
            <a:spLocks noGrp="1"/>
          </p:cNvSpPr>
          <p:nvPr>
            <p:ph type="sldNum" sz="quarter" idx="18"/>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pPr marL="0" marR="0" lvl="0" indent="0" algn="r" defTabSz="338635" rtl="0" eaLnBrk="1" fontAlgn="auto" latinLnBrk="0" hangingPunct="1">
              <a:lnSpc>
                <a:spcPct val="100000"/>
              </a:lnSpc>
              <a:spcBef>
                <a:spcPts val="0"/>
              </a:spcBef>
              <a:spcAft>
                <a:spcPts val="0"/>
              </a:spcAft>
              <a:buClrTx/>
              <a:buSzTx/>
              <a:buFontTx/>
              <a:buNone/>
              <a:tabLst/>
              <a:defRPr/>
            </a:pPr>
            <a:fld id="{2FE63AA4-120D-435A-A130-F49443AF7CBF}" type="slidenum">
              <a:rPr kumimoji="0" lang="en-US" sz="675" b="0" i="0" u="none" strike="noStrike" kern="1200" cap="none" spc="0" normalizeH="0" baseline="0" noProof="0" smtClean="0">
                <a:ln>
                  <a:noFill/>
                </a:ln>
                <a:solidFill>
                  <a:srgbClr val="E4610F"/>
                </a:solidFill>
                <a:effectLst/>
                <a:uLnTx/>
                <a:uFillTx/>
                <a:latin typeface="Arial"/>
                <a:ea typeface="+mn-ea"/>
                <a:cs typeface="+mn-cs"/>
              </a:rPr>
              <a:pPr marL="0" marR="0" lvl="0" indent="0" algn="r" defTabSz="338635" rtl="0" eaLnBrk="1" fontAlgn="auto" latinLnBrk="0" hangingPunct="1">
                <a:lnSpc>
                  <a:spcPct val="100000"/>
                </a:lnSpc>
                <a:spcBef>
                  <a:spcPts val="0"/>
                </a:spcBef>
                <a:spcAft>
                  <a:spcPts val="0"/>
                </a:spcAft>
                <a:buClrTx/>
                <a:buSzTx/>
                <a:buFontTx/>
                <a:buNone/>
                <a:tabLst/>
                <a:defRPr/>
              </a:pPr>
              <a:t>15</a:t>
            </a:fld>
            <a:endParaRPr kumimoji="0" lang="en-US" sz="675" b="0" i="0" u="none" strike="noStrike" kern="1200" cap="none" spc="0" normalizeH="0" baseline="0" noProof="0">
              <a:ln>
                <a:noFill/>
              </a:ln>
              <a:solidFill>
                <a:srgbClr val="E4610F"/>
              </a:solidFill>
              <a:effectLst/>
              <a:uLnTx/>
              <a:uFillTx/>
              <a:latin typeface="Arial"/>
              <a:ea typeface="+mn-ea"/>
              <a:cs typeface="+mn-cs"/>
            </a:endParaRPr>
          </a:p>
        </p:txBody>
      </p:sp>
      <p:sp>
        <p:nvSpPr>
          <p:cNvPr id="8" name="Title 7">
            <a:extLst>
              <a:ext uri="{FF2B5EF4-FFF2-40B4-BE49-F238E27FC236}">
                <a16:creationId xmlns:a16="http://schemas.microsoft.com/office/drawing/2014/main" id="{B4F22802-C616-BF36-139D-0728402A97A7}"/>
              </a:ext>
            </a:extLst>
          </p:cNvPr>
          <p:cNvSpPr>
            <a:spLocks noGrp="1"/>
          </p:cNvSpPr>
          <p:nvPr>
            <p:ph type="title"/>
          </p:nvPr>
        </p:nvSpPr>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US" sz="2000" dirty="0">
                <a:solidFill>
                  <a:schemeClr val="bg1"/>
                </a:solidFill>
              </a:rPr>
              <a:t>Conclusions</a:t>
            </a:r>
            <a:endParaRPr lang="en-GB" sz="2000" dirty="0">
              <a:solidFill>
                <a:schemeClr val="bg1"/>
              </a:solidFill>
            </a:endParaRPr>
          </a:p>
        </p:txBody>
      </p:sp>
      <p:sp>
        <p:nvSpPr>
          <p:cNvPr id="13" name="TextBox 12">
            <a:extLst>
              <a:ext uri="{FF2B5EF4-FFF2-40B4-BE49-F238E27FC236}">
                <a16:creationId xmlns:a16="http://schemas.microsoft.com/office/drawing/2014/main" id="{6BC8A070-3F9F-181A-7AF5-233D3FE8068B}"/>
              </a:ext>
            </a:extLst>
          </p:cNvPr>
          <p:cNvSpPr txBox="1"/>
          <p:nvPr/>
        </p:nvSpPr>
        <p:spPr>
          <a:xfrm>
            <a:off x="2812943" y="709048"/>
            <a:ext cx="5904854" cy="923330"/>
          </a:xfrm>
          <a:prstGeom prst="rect">
            <a:avLst/>
          </a:prstGeom>
          <a:solidFill>
            <a:schemeClr val="bg1"/>
          </a:solidFill>
        </p:spPr>
        <p:txBody>
          <a:bodyPr wrap="square">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marL="0" marR="0" lvl="0" indent="0" algn="l" defTabSz="33863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C0808"/>
              </a:solidFill>
              <a:effectLst/>
              <a:uLnTx/>
              <a:uFillTx/>
              <a:latin typeface="Arial"/>
              <a:ea typeface="+mn-ea"/>
              <a:cs typeface="+mn-cs"/>
            </a:endParaRPr>
          </a:p>
          <a:p>
            <a:pPr marL="0" marR="0" lvl="0" indent="0" algn="l" defTabSz="33863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C0808"/>
              </a:solidFill>
              <a:effectLst/>
              <a:uLnTx/>
              <a:uFillTx/>
              <a:latin typeface="Arial"/>
              <a:ea typeface="+mn-ea"/>
              <a:cs typeface="+mn-cs"/>
            </a:endParaRPr>
          </a:p>
          <a:p>
            <a:pPr marL="0" marR="0" lvl="0" indent="0" algn="l" defTabSz="33863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C0808"/>
              </a:solidFill>
              <a:effectLst/>
              <a:uLnTx/>
              <a:uFillTx/>
              <a:latin typeface="Arial"/>
              <a:ea typeface="+mn-ea"/>
              <a:cs typeface="+mn-cs"/>
            </a:endParaRPr>
          </a:p>
        </p:txBody>
      </p:sp>
      <p:pic>
        <p:nvPicPr>
          <p:cNvPr id="2" name="Picture 1">
            <a:extLst>
              <a:ext uri="{FF2B5EF4-FFF2-40B4-BE49-F238E27FC236}">
                <a16:creationId xmlns:a16="http://schemas.microsoft.com/office/drawing/2014/main" id="{63422BA4-2504-501F-A11B-6CF0D7483912}"/>
              </a:ext>
            </a:extLst>
          </p:cNvPr>
          <p:cNvPicPr>
            <a:picLocks noChangeAspect="1"/>
          </p:cNvPicPr>
          <p:nvPr/>
        </p:nvPicPr>
        <p:blipFill>
          <a:blip r:embed="rId3"/>
          <a:stretch>
            <a:fillRect/>
          </a:stretch>
        </p:blipFill>
        <p:spPr>
          <a:xfrm>
            <a:off x="7623448" y="229259"/>
            <a:ext cx="1269455" cy="426458"/>
          </a:xfrm>
          <a:prstGeom prst="rect">
            <a:avLst/>
          </a:prstGeom>
        </p:spPr>
      </p:pic>
      <p:sp>
        <p:nvSpPr>
          <p:cNvPr id="3" name="TextBox 2">
            <a:extLst>
              <a:ext uri="{FF2B5EF4-FFF2-40B4-BE49-F238E27FC236}">
                <a16:creationId xmlns:a16="http://schemas.microsoft.com/office/drawing/2014/main" id="{31111E2A-C81F-7C75-96CF-1154633399DA}"/>
              </a:ext>
            </a:extLst>
          </p:cNvPr>
          <p:cNvSpPr txBox="1"/>
          <p:nvPr/>
        </p:nvSpPr>
        <p:spPr>
          <a:xfrm>
            <a:off x="3066343" y="707506"/>
            <a:ext cx="6016784" cy="4183005"/>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just" defTabSz="742923">
              <a:lnSpc>
                <a:spcPct val="150000"/>
              </a:lnSpc>
              <a:spcBef>
                <a:spcPts val="150"/>
              </a:spcBef>
              <a:spcAft>
                <a:spcPts val="300"/>
              </a:spcAft>
              <a:buClr>
                <a:srgbClr val="E4610F"/>
              </a:buClr>
              <a:defRPr/>
            </a:pPr>
            <a:endParaRPr lang="en-GB" sz="1425" dirty="0">
              <a:latin typeface="Arial"/>
            </a:endParaRPr>
          </a:p>
          <a:p>
            <a:pPr algn="just" defTabSz="742923">
              <a:lnSpc>
                <a:spcPct val="150000"/>
              </a:lnSpc>
              <a:spcBef>
                <a:spcPts val="150"/>
              </a:spcBef>
              <a:spcAft>
                <a:spcPts val="300"/>
              </a:spcAft>
              <a:buClr>
                <a:srgbClr val="E4610F"/>
              </a:buClr>
              <a:defRPr/>
            </a:pPr>
            <a:r>
              <a:rPr lang="en-GB" sz="1425" dirty="0">
                <a:latin typeface="Arial"/>
              </a:rPr>
              <a:t>Break down policy &amp; regulatory barriers to deployment of EV charging infrastructure</a:t>
            </a:r>
          </a:p>
          <a:p>
            <a:pPr algn="just" defTabSz="742923">
              <a:lnSpc>
                <a:spcPct val="150000"/>
              </a:lnSpc>
              <a:spcBef>
                <a:spcPts val="150"/>
              </a:spcBef>
              <a:spcAft>
                <a:spcPts val="300"/>
              </a:spcAft>
              <a:buClr>
                <a:srgbClr val="E4610F"/>
              </a:buClr>
              <a:defRPr/>
            </a:pPr>
            <a:r>
              <a:rPr lang="en-GB" sz="1425" dirty="0">
                <a:latin typeface="Arial"/>
              </a:rPr>
              <a:t>Government U-turns</a:t>
            </a:r>
          </a:p>
          <a:p>
            <a:pPr algn="just" defTabSz="742923">
              <a:lnSpc>
                <a:spcPct val="150000"/>
              </a:lnSpc>
              <a:spcBef>
                <a:spcPts val="150"/>
              </a:spcBef>
              <a:spcAft>
                <a:spcPts val="300"/>
              </a:spcAft>
              <a:buClr>
                <a:srgbClr val="E4610F"/>
              </a:buClr>
              <a:defRPr/>
            </a:pPr>
            <a:endParaRPr lang="en-GB" sz="1425" dirty="0">
              <a:latin typeface="Arial"/>
            </a:endParaRPr>
          </a:p>
          <a:p>
            <a:pPr algn="just" defTabSz="742923">
              <a:lnSpc>
                <a:spcPct val="150000"/>
              </a:lnSpc>
              <a:spcBef>
                <a:spcPts val="150"/>
              </a:spcBef>
              <a:spcAft>
                <a:spcPts val="300"/>
              </a:spcAft>
              <a:buClr>
                <a:srgbClr val="E4610F"/>
              </a:buClr>
              <a:defRPr/>
            </a:pPr>
            <a:r>
              <a:rPr lang="en-GB" sz="1425" dirty="0">
                <a:latin typeface="Arial"/>
              </a:rPr>
              <a:t>Engaging directly with the private sector (supermarkets, service stations)</a:t>
            </a:r>
          </a:p>
          <a:p>
            <a:pPr algn="just" defTabSz="742923">
              <a:lnSpc>
                <a:spcPct val="150000"/>
              </a:lnSpc>
              <a:spcBef>
                <a:spcPts val="150"/>
              </a:spcBef>
              <a:spcAft>
                <a:spcPts val="300"/>
              </a:spcAft>
              <a:buClr>
                <a:srgbClr val="E4610F"/>
              </a:buClr>
              <a:defRPr/>
            </a:pPr>
            <a:r>
              <a:rPr lang="en-GB" sz="1425" dirty="0">
                <a:latin typeface="Arial"/>
              </a:rPr>
              <a:t>Explore shared charging strategies</a:t>
            </a:r>
          </a:p>
          <a:p>
            <a:pPr algn="just" defTabSz="742923">
              <a:lnSpc>
                <a:spcPct val="150000"/>
              </a:lnSpc>
              <a:spcBef>
                <a:spcPts val="150"/>
              </a:spcBef>
              <a:spcAft>
                <a:spcPts val="300"/>
              </a:spcAft>
              <a:buClr>
                <a:srgbClr val="E4610F"/>
              </a:buClr>
              <a:defRPr/>
            </a:pPr>
            <a:r>
              <a:rPr lang="en-GB" sz="1425" dirty="0">
                <a:latin typeface="Arial"/>
              </a:rPr>
              <a:t>Build close relationship with DNOs and engage early with EVCI developments</a:t>
            </a:r>
          </a:p>
          <a:p>
            <a:pPr algn="just" defTabSz="742923">
              <a:lnSpc>
                <a:spcPct val="150000"/>
              </a:lnSpc>
              <a:spcBef>
                <a:spcPts val="150"/>
              </a:spcBef>
              <a:spcAft>
                <a:spcPts val="300"/>
              </a:spcAft>
              <a:buClr>
                <a:srgbClr val="E4610F"/>
              </a:buClr>
              <a:defRPr/>
            </a:pPr>
            <a:r>
              <a:rPr lang="en-GB" sz="1425" dirty="0">
                <a:latin typeface="Arial"/>
              </a:rPr>
              <a:t>Take action now to plan for public charging demand</a:t>
            </a:r>
          </a:p>
          <a:p>
            <a:pPr marL="257175" indent="-257175" algn="just" defTabSz="742923">
              <a:lnSpc>
                <a:spcPct val="150000"/>
              </a:lnSpc>
              <a:spcBef>
                <a:spcPts val="150"/>
              </a:spcBef>
              <a:spcAft>
                <a:spcPts val="300"/>
              </a:spcAft>
              <a:buClr>
                <a:srgbClr val="E4610F"/>
              </a:buClr>
              <a:buFont typeface="Arial" panose="020B0604020202020204" pitchFamily="34" charset="0"/>
              <a:buChar char="•"/>
              <a:defRPr/>
            </a:pPr>
            <a:endParaRPr lang="en-GB" sz="1425" dirty="0">
              <a:latin typeface="Arial"/>
            </a:endParaRPr>
          </a:p>
        </p:txBody>
      </p:sp>
      <p:pic>
        <p:nvPicPr>
          <p:cNvPr id="9" name="Graphic 8" descr="Badge Cross with solid fill">
            <a:extLst>
              <a:ext uri="{FF2B5EF4-FFF2-40B4-BE49-F238E27FC236}">
                <a16:creationId xmlns:a16="http://schemas.microsoft.com/office/drawing/2014/main" id="{C1AF7CCC-AA74-935E-4AB9-16F60F2B93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2141" y="1151025"/>
            <a:ext cx="385160" cy="385160"/>
          </a:xfrm>
          <a:prstGeom prst="rect">
            <a:avLst/>
          </a:prstGeom>
        </p:spPr>
      </p:pic>
      <p:pic>
        <p:nvPicPr>
          <p:cNvPr id="10" name="Graphic 9" descr="Badge Cross with solid fill">
            <a:extLst>
              <a:ext uri="{FF2B5EF4-FFF2-40B4-BE49-F238E27FC236}">
                <a16:creationId xmlns:a16="http://schemas.microsoft.com/office/drawing/2014/main" id="{62C90D4D-B341-72F4-8948-55113C2D66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2141" y="1791133"/>
            <a:ext cx="385160" cy="385160"/>
          </a:xfrm>
          <a:prstGeom prst="rect">
            <a:avLst/>
          </a:prstGeom>
        </p:spPr>
      </p:pic>
      <p:grpSp>
        <p:nvGrpSpPr>
          <p:cNvPr id="12" name="Group 11">
            <a:extLst>
              <a:ext uri="{FF2B5EF4-FFF2-40B4-BE49-F238E27FC236}">
                <a16:creationId xmlns:a16="http://schemas.microsoft.com/office/drawing/2014/main" id="{242B5BAA-AF0C-00D4-F85D-8647447A14AA}"/>
              </a:ext>
            </a:extLst>
          </p:cNvPr>
          <p:cNvGrpSpPr/>
          <p:nvPr/>
        </p:nvGrpSpPr>
        <p:grpSpPr>
          <a:xfrm>
            <a:off x="2518253" y="2623822"/>
            <a:ext cx="312936" cy="312936"/>
            <a:chOff x="2352035" y="3138773"/>
            <a:chExt cx="417248" cy="417248"/>
          </a:xfrm>
        </p:grpSpPr>
        <p:sp>
          <p:nvSpPr>
            <p:cNvPr id="14" name="Oval 13">
              <a:extLst>
                <a:ext uri="{FF2B5EF4-FFF2-40B4-BE49-F238E27FC236}">
                  <a16:creationId xmlns:a16="http://schemas.microsoft.com/office/drawing/2014/main" id="{4D09D113-2F02-D847-244A-460A2271B1A0}"/>
                </a:ext>
              </a:extLst>
            </p:cNvPr>
            <p:cNvSpPr/>
            <p:nvPr/>
          </p:nvSpPr>
          <p:spPr>
            <a:xfrm>
              <a:off x="2352035" y="3138773"/>
              <a:ext cx="417248" cy="417248"/>
            </a:xfrm>
            <a:prstGeom prst="ellipse">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a:p>
          </p:txBody>
        </p:sp>
        <p:pic>
          <p:nvPicPr>
            <p:cNvPr id="15" name="Graphic 14" descr="Checkmark with solid fill">
              <a:extLst>
                <a:ext uri="{FF2B5EF4-FFF2-40B4-BE49-F238E27FC236}">
                  <a16:creationId xmlns:a16="http://schemas.microsoft.com/office/drawing/2014/main" id="{16D5DF29-8D82-B259-1E7E-7A1353F9A6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3129" y="3219867"/>
              <a:ext cx="264160" cy="264160"/>
            </a:xfrm>
            <a:prstGeom prst="rect">
              <a:avLst/>
            </a:prstGeom>
          </p:spPr>
        </p:pic>
      </p:grpSp>
      <p:grpSp>
        <p:nvGrpSpPr>
          <p:cNvPr id="16" name="Group 15">
            <a:extLst>
              <a:ext uri="{FF2B5EF4-FFF2-40B4-BE49-F238E27FC236}">
                <a16:creationId xmlns:a16="http://schemas.microsoft.com/office/drawing/2014/main" id="{B1A37FD4-E42F-D6F7-EFD2-6B7A1CC3DEF3}"/>
              </a:ext>
            </a:extLst>
          </p:cNvPr>
          <p:cNvGrpSpPr/>
          <p:nvPr/>
        </p:nvGrpSpPr>
        <p:grpSpPr>
          <a:xfrm>
            <a:off x="2518253" y="3002670"/>
            <a:ext cx="312936" cy="312936"/>
            <a:chOff x="2352035" y="3138773"/>
            <a:chExt cx="417248" cy="417248"/>
          </a:xfrm>
        </p:grpSpPr>
        <p:sp>
          <p:nvSpPr>
            <p:cNvPr id="17" name="Oval 16">
              <a:extLst>
                <a:ext uri="{FF2B5EF4-FFF2-40B4-BE49-F238E27FC236}">
                  <a16:creationId xmlns:a16="http://schemas.microsoft.com/office/drawing/2014/main" id="{496DAA36-7EA2-A2FD-2745-CCB6AF57DE2D}"/>
                </a:ext>
              </a:extLst>
            </p:cNvPr>
            <p:cNvSpPr/>
            <p:nvPr/>
          </p:nvSpPr>
          <p:spPr>
            <a:xfrm>
              <a:off x="2352035" y="3138773"/>
              <a:ext cx="417248" cy="417248"/>
            </a:xfrm>
            <a:prstGeom prst="ellipse">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a:p>
          </p:txBody>
        </p:sp>
        <p:pic>
          <p:nvPicPr>
            <p:cNvPr id="18" name="Graphic 17" descr="Checkmark with solid fill">
              <a:extLst>
                <a:ext uri="{FF2B5EF4-FFF2-40B4-BE49-F238E27FC236}">
                  <a16:creationId xmlns:a16="http://schemas.microsoft.com/office/drawing/2014/main" id="{8DE11B7C-B1B2-7717-00AE-409FF05E96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3129" y="3219867"/>
              <a:ext cx="264160" cy="264160"/>
            </a:xfrm>
            <a:prstGeom prst="rect">
              <a:avLst/>
            </a:prstGeom>
          </p:spPr>
        </p:pic>
      </p:grpSp>
      <p:grpSp>
        <p:nvGrpSpPr>
          <p:cNvPr id="19" name="Group 18">
            <a:extLst>
              <a:ext uri="{FF2B5EF4-FFF2-40B4-BE49-F238E27FC236}">
                <a16:creationId xmlns:a16="http://schemas.microsoft.com/office/drawing/2014/main" id="{EF0CD8D1-6564-8F3E-9CE7-156B57051948}"/>
              </a:ext>
            </a:extLst>
          </p:cNvPr>
          <p:cNvGrpSpPr/>
          <p:nvPr/>
        </p:nvGrpSpPr>
        <p:grpSpPr>
          <a:xfrm>
            <a:off x="2518253" y="3378699"/>
            <a:ext cx="312936" cy="312936"/>
            <a:chOff x="2352035" y="3138773"/>
            <a:chExt cx="417248" cy="417248"/>
          </a:xfrm>
        </p:grpSpPr>
        <p:sp>
          <p:nvSpPr>
            <p:cNvPr id="20" name="Oval 19">
              <a:extLst>
                <a:ext uri="{FF2B5EF4-FFF2-40B4-BE49-F238E27FC236}">
                  <a16:creationId xmlns:a16="http://schemas.microsoft.com/office/drawing/2014/main" id="{49596C37-C8E0-8908-41AE-8B4BE94BA117}"/>
                </a:ext>
              </a:extLst>
            </p:cNvPr>
            <p:cNvSpPr/>
            <p:nvPr/>
          </p:nvSpPr>
          <p:spPr>
            <a:xfrm>
              <a:off x="2352035" y="3138773"/>
              <a:ext cx="417248" cy="417248"/>
            </a:xfrm>
            <a:prstGeom prst="ellipse">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a:p>
          </p:txBody>
        </p:sp>
        <p:pic>
          <p:nvPicPr>
            <p:cNvPr id="21" name="Graphic 20" descr="Checkmark with solid fill">
              <a:extLst>
                <a:ext uri="{FF2B5EF4-FFF2-40B4-BE49-F238E27FC236}">
                  <a16:creationId xmlns:a16="http://schemas.microsoft.com/office/drawing/2014/main" id="{219000DD-DE5B-6C24-10D2-DEB6CE42FF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3129" y="3219867"/>
              <a:ext cx="264160" cy="264160"/>
            </a:xfrm>
            <a:prstGeom prst="rect">
              <a:avLst/>
            </a:prstGeom>
          </p:spPr>
        </p:pic>
      </p:grpSp>
      <p:grpSp>
        <p:nvGrpSpPr>
          <p:cNvPr id="22" name="Group 21">
            <a:extLst>
              <a:ext uri="{FF2B5EF4-FFF2-40B4-BE49-F238E27FC236}">
                <a16:creationId xmlns:a16="http://schemas.microsoft.com/office/drawing/2014/main" id="{6354A430-8B46-75C6-3B66-0AEB863417F3}"/>
              </a:ext>
            </a:extLst>
          </p:cNvPr>
          <p:cNvGrpSpPr/>
          <p:nvPr/>
        </p:nvGrpSpPr>
        <p:grpSpPr>
          <a:xfrm>
            <a:off x="2518253" y="4107953"/>
            <a:ext cx="312936" cy="312936"/>
            <a:chOff x="2352035" y="3138773"/>
            <a:chExt cx="417248" cy="417248"/>
          </a:xfrm>
        </p:grpSpPr>
        <p:sp>
          <p:nvSpPr>
            <p:cNvPr id="23" name="Oval 22">
              <a:extLst>
                <a:ext uri="{FF2B5EF4-FFF2-40B4-BE49-F238E27FC236}">
                  <a16:creationId xmlns:a16="http://schemas.microsoft.com/office/drawing/2014/main" id="{499C544E-0D9C-3C97-1E3A-0C41BA446AAA}"/>
                </a:ext>
              </a:extLst>
            </p:cNvPr>
            <p:cNvSpPr/>
            <p:nvPr/>
          </p:nvSpPr>
          <p:spPr>
            <a:xfrm>
              <a:off x="2352035" y="3138773"/>
              <a:ext cx="417248" cy="417248"/>
            </a:xfrm>
            <a:prstGeom prst="ellipse">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a:p>
          </p:txBody>
        </p:sp>
        <p:pic>
          <p:nvPicPr>
            <p:cNvPr id="24" name="Graphic 23" descr="Checkmark with solid fill">
              <a:extLst>
                <a:ext uri="{FF2B5EF4-FFF2-40B4-BE49-F238E27FC236}">
                  <a16:creationId xmlns:a16="http://schemas.microsoft.com/office/drawing/2014/main" id="{0BCD2096-272D-BA26-FFBA-26CDC7035D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3129" y="3219867"/>
              <a:ext cx="264160" cy="264160"/>
            </a:xfrm>
            <a:prstGeom prst="rect">
              <a:avLst/>
            </a:prstGeom>
          </p:spPr>
        </p:pic>
      </p:grpSp>
    </p:spTree>
    <p:extLst>
      <p:ext uri="{BB962C8B-B14F-4D97-AF65-F5344CB8AC3E}">
        <p14:creationId xmlns:p14="http://schemas.microsoft.com/office/powerpoint/2010/main" val="3338562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B23800-D6C6-5264-6884-46263B10BC37}"/>
              </a:ext>
            </a:extLst>
          </p:cNvPr>
          <p:cNvSpPr>
            <a:spLocks noGrp="1"/>
          </p:cNvSpPr>
          <p:nvPr>
            <p:ph type="body" sz="quarter" idx="10"/>
          </p:nvPr>
        </p:nvSpPr>
        <p:spPr>
          <a:xfrm>
            <a:off x="1425122" y="2984356"/>
            <a:ext cx="6965950" cy="544512"/>
          </a:xfrm>
        </p:spPr>
        <p:txBody>
          <a:bodyPr/>
          <a:lstStyle/>
          <a:p>
            <a:r>
              <a:rPr lang="en-US" dirty="0"/>
              <a:t>Policy Framework – </a:t>
            </a:r>
            <a:r>
              <a:rPr lang="en-US" dirty="0">
                <a:solidFill>
                  <a:srgbClr val="5FC594"/>
                </a:solidFill>
              </a:rPr>
              <a:t>Ruchi Parekh</a:t>
            </a:r>
            <a:endParaRPr lang="en-GB" dirty="0">
              <a:solidFill>
                <a:srgbClr val="5FC594"/>
              </a:solidFill>
            </a:endParaRPr>
          </a:p>
        </p:txBody>
      </p:sp>
    </p:spTree>
    <p:extLst>
      <p:ext uri="{BB962C8B-B14F-4D97-AF65-F5344CB8AC3E}">
        <p14:creationId xmlns:p14="http://schemas.microsoft.com/office/powerpoint/2010/main" val="766908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op GIF">
            <a:extLst>
              <a:ext uri="{FF2B5EF4-FFF2-40B4-BE49-F238E27FC236}">
                <a16:creationId xmlns:a16="http://schemas.microsoft.com/office/drawing/2014/main" id="{2364139A-A536-6E6A-80E1-ABD8091E2D02}"/>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21031" b="21031"/>
          <a:stretch>
            <a:fillRect/>
          </a:stretch>
        </p:blipFill>
        <p:spPr bwMode="auto">
          <a:xfrm>
            <a:off x="1971304" y="1115101"/>
            <a:ext cx="5201392" cy="292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542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8AC4A6-E679-8B6A-69EB-782800EFF693}"/>
              </a:ext>
            </a:extLst>
          </p:cNvPr>
          <p:cNvSpPr>
            <a:spLocks noGrp="1"/>
          </p:cNvSpPr>
          <p:nvPr>
            <p:ph type="body" sz="quarter" idx="12"/>
          </p:nvPr>
        </p:nvSpPr>
        <p:spPr/>
        <p:txBody>
          <a:bodyPr/>
          <a:lstStyle/>
          <a:p>
            <a:pPr algn="l"/>
            <a:r>
              <a:rPr lang="en-GB" dirty="0">
                <a:solidFill>
                  <a:schemeClr val="accent2"/>
                </a:solidFill>
              </a:rPr>
              <a:t>Policy Framework</a:t>
            </a:r>
          </a:p>
        </p:txBody>
      </p:sp>
      <p:sp>
        <p:nvSpPr>
          <p:cNvPr id="6" name="Text Placeholder 5">
            <a:extLst>
              <a:ext uri="{FF2B5EF4-FFF2-40B4-BE49-F238E27FC236}">
                <a16:creationId xmlns:a16="http://schemas.microsoft.com/office/drawing/2014/main" id="{88FEF8A3-26C5-7CD0-2BBA-85D07707E368}"/>
              </a:ext>
            </a:extLst>
          </p:cNvPr>
          <p:cNvSpPr>
            <a:spLocks noGrp="1"/>
          </p:cNvSpPr>
          <p:nvPr>
            <p:ph type="body" sz="quarter" idx="13"/>
          </p:nvPr>
        </p:nvSpPr>
        <p:spPr/>
        <p:txBody>
          <a:bodyPr/>
          <a:lstStyle/>
          <a:p>
            <a:r>
              <a:rPr lang="en-GB" dirty="0"/>
              <a:t>National Strategy</a:t>
            </a:r>
          </a:p>
        </p:txBody>
      </p:sp>
      <p:sp>
        <p:nvSpPr>
          <p:cNvPr id="7" name="Text Placeholder 6">
            <a:extLst>
              <a:ext uri="{FF2B5EF4-FFF2-40B4-BE49-F238E27FC236}">
                <a16:creationId xmlns:a16="http://schemas.microsoft.com/office/drawing/2014/main" id="{1560AB55-6909-19CE-6B08-8B83611987A8}"/>
              </a:ext>
            </a:extLst>
          </p:cNvPr>
          <p:cNvSpPr>
            <a:spLocks noGrp="1"/>
          </p:cNvSpPr>
          <p:nvPr>
            <p:ph type="body" sz="quarter" idx="14"/>
          </p:nvPr>
        </p:nvSpPr>
        <p:spPr/>
        <p:txBody>
          <a:bodyPr/>
          <a:lstStyle/>
          <a:p>
            <a:r>
              <a:rPr lang="en-GB" dirty="0"/>
              <a:t>Local Policies</a:t>
            </a:r>
          </a:p>
        </p:txBody>
      </p:sp>
      <p:sp>
        <p:nvSpPr>
          <p:cNvPr id="8" name="Text Placeholder 7">
            <a:extLst>
              <a:ext uri="{FF2B5EF4-FFF2-40B4-BE49-F238E27FC236}">
                <a16:creationId xmlns:a16="http://schemas.microsoft.com/office/drawing/2014/main" id="{23A9ACE5-DBE7-0190-D3D7-1543F5D54AF7}"/>
              </a:ext>
            </a:extLst>
          </p:cNvPr>
          <p:cNvSpPr>
            <a:spLocks noGrp="1"/>
          </p:cNvSpPr>
          <p:nvPr>
            <p:ph type="body" sz="quarter" idx="15"/>
          </p:nvPr>
        </p:nvSpPr>
        <p:spPr/>
        <p:txBody>
          <a:bodyPr/>
          <a:lstStyle/>
          <a:p>
            <a:r>
              <a:rPr lang="en-GB" dirty="0"/>
              <a:t>NPPF</a:t>
            </a:r>
          </a:p>
        </p:txBody>
      </p:sp>
    </p:spTree>
    <p:extLst>
      <p:ext uri="{BB962C8B-B14F-4D97-AF65-F5344CB8AC3E}">
        <p14:creationId xmlns:p14="http://schemas.microsoft.com/office/powerpoint/2010/main" val="1655231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a:xfrm>
            <a:off x="285008" y="725184"/>
            <a:ext cx="8740239" cy="531886"/>
          </a:xfrm>
        </p:spPr>
        <p:txBody>
          <a:bodyPr/>
          <a:lstStyle/>
          <a:p>
            <a:r>
              <a:rPr lang="en-GB" dirty="0">
                <a:solidFill>
                  <a:schemeClr val="accent2"/>
                </a:solidFill>
              </a:rPr>
              <a:t>Taking charge: the EV infrastructure strategy</a:t>
            </a:r>
          </a:p>
          <a:p>
            <a:endParaRPr lang="en-GB" dirty="0"/>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a:xfrm>
            <a:off x="704850" y="1316863"/>
            <a:ext cx="7718425" cy="2988820"/>
          </a:xfrm>
        </p:spPr>
        <p:txBody>
          <a:bodyPr/>
          <a:lstStyle/>
          <a:p>
            <a:r>
              <a:rPr lang="en-GB" sz="2000" dirty="0">
                <a:solidFill>
                  <a:schemeClr val="tx1">
                    <a:lumMod val="90000"/>
                    <a:lumOff val="10000"/>
                  </a:schemeClr>
                </a:solidFill>
              </a:rPr>
              <a:t>Vision</a:t>
            </a:r>
            <a:r>
              <a:rPr lang="en-GB" sz="2000" b="0" dirty="0">
                <a:solidFill>
                  <a:schemeClr val="tx1">
                    <a:lumMod val="90000"/>
                    <a:lumOff val="10000"/>
                  </a:schemeClr>
                </a:solidFill>
              </a:rPr>
              <a:t> for 2030: 300,000 public charge points as a minimum</a:t>
            </a:r>
          </a:p>
          <a:p>
            <a:pPr>
              <a:lnSpc>
                <a:spcPct val="150000"/>
              </a:lnSpc>
            </a:pPr>
            <a:r>
              <a:rPr lang="en-GB" sz="2000" dirty="0">
                <a:solidFill>
                  <a:schemeClr val="tx1">
                    <a:lumMod val="90000"/>
                    <a:lumOff val="10000"/>
                  </a:schemeClr>
                </a:solidFill>
              </a:rPr>
              <a:t>Delivery</a:t>
            </a:r>
            <a:r>
              <a:rPr lang="en-GB" sz="2000" b="0" dirty="0">
                <a:solidFill>
                  <a:schemeClr val="tx1">
                    <a:lumMod val="90000"/>
                    <a:lumOff val="10000"/>
                  </a:schemeClr>
                </a:solidFill>
              </a:rPr>
              <a:t>: </a:t>
            </a:r>
          </a:p>
          <a:p>
            <a:pPr>
              <a:lnSpc>
                <a:spcPct val="150000"/>
              </a:lnSpc>
            </a:pPr>
            <a:endParaRPr lang="en-GB" sz="200" b="0" dirty="0">
              <a:solidFill>
                <a:schemeClr val="tx1">
                  <a:lumMod val="90000"/>
                  <a:lumOff val="10000"/>
                </a:schemeClr>
              </a:solidFill>
            </a:endParaRPr>
          </a:p>
          <a:p>
            <a:pPr marL="0" indent="0">
              <a:lnSpc>
                <a:spcPct val="100000"/>
              </a:lnSpc>
              <a:buNone/>
            </a:pPr>
            <a:r>
              <a:rPr lang="en-GB" sz="2000" b="0" dirty="0">
                <a:solidFill>
                  <a:schemeClr val="tx1">
                    <a:lumMod val="90000"/>
                    <a:lumOff val="10000"/>
                  </a:schemeClr>
                </a:solidFill>
              </a:rPr>
              <a:t>     	(1) Roll-out of high-powered chargers on the strategic road    	network</a:t>
            </a:r>
          </a:p>
          <a:p>
            <a:pPr marL="457200" indent="-457200">
              <a:lnSpc>
                <a:spcPct val="100000"/>
              </a:lnSpc>
              <a:buAutoNum type="arabicParenBoth"/>
            </a:pPr>
            <a:endParaRPr lang="en-GB" sz="800" b="0" dirty="0">
              <a:solidFill>
                <a:schemeClr val="tx1">
                  <a:lumMod val="90000"/>
                  <a:lumOff val="10000"/>
                </a:schemeClr>
              </a:solidFill>
            </a:endParaRPr>
          </a:p>
          <a:p>
            <a:pPr marL="457200" indent="-457200">
              <a:lnSpc>
                <a:spcPct val="100000"/>
              </a:lnSpc>
              <a:buAutoNum type="arabicParenBoth"/>
            </a:pPr>
            <a:endParaRPr lang="en-GB" sz="200" b="0" dirty="0">
              <a:solidFill>
                <a:schemeClr val="tx1">
                  <a:lumMod val="90000"/>
                  <a:lumOff val="10000"/>
                </a:schemeClr>
              </a:solidFill>
            </a:endParaRPr>
          </a:p>
          <a:p>
            <a:pPr marL="0" indent="0">
              <a:lnSpc>
                <a:spcPct val="100000"/>
              </a:lnSpc>
              <a:buNone/>
            </a:pPr>
            <a:r>
              <a:rPr lang="en-GB" sz="2000" b="0" dirty="0">
                <a:solidFill>
                  <a:schemeClr val="tx1">
                    <a:lumMod val="90000"/>
                    <a:lumOff val="10000"/>
                  </a:schemeClr>
                </a:solidFill>
              </a:rPr>
              <a:t>	(2) Transform local on-street charging by placing 	obligation* on local authorities to develop and implement 	strategies</a:t>
            </a:r>
          </a:p>
          <a:p>
            <a:pPr marL="0" indent="0">
              <a:lnSpc>
                <a:spcPct val="150000"/>
              </a:lnSpc>
              <a:buNone/>
            </a:pPr>
            <a:r>
              <a:rPr lang="en-GB" sz="1200" b="0" dirty="0">
                <a:solidFill>
                  <a:schemeClr val="tx1">
                    <a:lumMod val="90000"/>
                    <a:lumOff val="10000"/>
                  </a:schemeClr>
                </a:solidFill>
              </a:rPr>
              <a:t>	*subject to consultation</a:t>
            </a:r>
          </a:p>
          <a:p>
            <a:pPr lvl="3"/>
            <a:endParaRPr lang="en-GB" sz="2000"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1756504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D04D7-CDB9-CF0D-9838-298F44D86EF1}"/>
              </a:ext>
            </a:extLst>
          </p:cNvPr>
          <p:cNvPicPr>
            <a:picLocks noChangeAspect="1"/>
          </p:cNvPicPr>
          <p:nvPr/>
        </p:nvPicPr>
        <p:blipFill rotWithShape="1">
          <a:blip r:embed="rId3"/>
          <a:srcRect r="5948"/>
          <a:stretch/>
        </p:blipFill>
        <p:spPr>
          <a:xfrm>
            <a:off x="934719" y="0"/>
            <a:ext cx="8209281" cy="5143500"/>
          </a:xfrm>
          <a:prstGeom prst="rect">
            <a:avLst/>
          </a:prstGeom>
        </p:spPr>
      </p:pic>
      <p:grpSp>
        <p:nvGrpSpPr>
          <p:cNvPr id="12" name="Group 11">
            <a:extLst>
              <a:ext uri="{FF2B5EF4-FFF2-40B4-BE49-F238E27FC236}">
                <a16:creationId xmlns:a16="http://schemas.microsoft.com/office/drawing/2014/main" id="{E31866A3-D1EB-4701-BA86-DDE9E4672CB8}"/>
              </a:ext>
            </a:extLst>
          </p:cNvPr>
          <p:cNvGrpSpPr/>
          <p:nvPr/>
        </p:nvGrpSpPr>
        <p:grpSpPr>
          <a:xfrm>
            <a:off x="-2225384" y="0"/>
            <a:ext cx="5920620" cy="5143500"/>
            <a:chOff x="-1" y="-1"/>
            <a:chExt cx="9601202" cy="7559675"/>
          </a:xfrm>
        </p:grpSpPr>
        <p:sp>
          <p:nvSpPr>
            <p:cNvPr id="15" name="Rectangle 14">
              <a:extLst>
                <a:ext uri="{FF2B5EF4-FFF2-40B4-BE49-F238E27FC236}">
                  <a16:creationId xmlns:a16="http://schemas.microsoft.com/office/drawing/2014/main" id="{F73CF041-7025-410C-9ED3-3982E14302F9}"/>
                </a:ext>
              </a:extLst>
            </p:cNvPr>
            <p:cNvSpPr/>
            <p:nvPr/>
          </p:nvSpPr>
          <p:spPr>
            <a:xfrm>
              <a:off x="-1" y="-1"/>
              <a:ext cx="8795658" cy="7559675"/>
            </a:xfrm>
            <a:prstGeom prst="rect">
              <a:avLst/>
            </a:prstGeom>
            <a:gradFill>
              <a:gsLst>
                <a:gs pos="0">
                  <a:srgbClr val="000000">
                    <a:alpha val="78000"/>
                  </a:srgbClr>
                </a:gs>
                <a:gs pos="100000">
                  <a:srgbClr val="000000">
                    <a:alpha val="0"/>
                  </a:srgbClr>
                </a:gs>
              </a:gsLst>
              <a:lin ang="0" scaled="0"/>
            </a:gra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07193"/>
              <a:endParaRPr lang="en-PH" sz="1210">
                <a:solidFill>
                  <a:srgbClr val="FFFFFF"/>
                </a:solidFill>
                <a:latin typeface="Arial"/>
              </a:endParaRPr>
            </a:p>
          </p:txBody>
        </p:sp>
        <p:sp>
          <p:nvSpPr>
            <p:cNvPr id="16" name="Rectangle 15">
              <a:extLst>
                <a:ext uri="{FF2B5EF4-FFF2-40B4-BE49-F238E27FC236}">
                  <a16:creationId xmlns:a16="http://schemas.microsoft.com/office/drawing/2014/main" id="{7BFAA5EF-1DB6-43D1-818E-40BE1C8EE48D}"/>
                </a:ext>
              </a:extLst>
            </p:cNvPr>
            <p:cNvSpPr/>
            <p:nvPr/>
          </p:nvSpPr>
          <p:spPr>
            <a:xfrm>
              <a:off x="-1" y="-1"/>
              <a:ext cx="9601202" cy="7559675"/>
            </a:xfrm>
            <a:prstGeom prst="rect">
              <a:avLst/>
            </a:prstGeom>
            <a:gradFill>
              <a:gsLst>
                <a:gs pos="0">
                  <a:srgbClr val="000000">
                    <a:alpha val="78000"/>
                  </a:srgbClr>
                </a:gs>
                <a:gs pos="100000">
                  <a:srgbClr val="000000">
                    <a:alpha val="0"/>
                  </a:srgbClr>
                </a:gs>
              </a:gsLst>
              <a:lin ang="0" scaled="0"/>
            </a:gra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07193"/>
              <a:endParaRPr lang="en-PH" sz="1210" dirty="0">
                <a:solidFill>
                  <a:srgbClr val="FFFFFF"/>
                </a:solidFill>
                <a:latin typeface="Arial"/>
              </a:endParaRPr>
            </a:p>
          </p:txBody>
        </p:sp>
      </p:grpSp>
      <p:sp>
        <p:nvSpPr>
          <p:cNvPr id="11" name="Rectangle 10">
            <a:extLst>
              <a:ext uri="{FF2B5EF4-FFF2-40B4-BE49-F238E27FC236}">
                <a16:creationId xmlns:a16="http://schemas.microsoft.com/office/drawing/2014/main" id="{2FEBF025-2BF9-4327-9757-1715325EFBA6}"/>
              </a:ext>
            </a:extLst>
          </p:cNvPr>
          <p:cNvSpPr/>
          <p:nvPr/>
        </p:nvSpPr>
        <p:spPr>
          <a:xfrm>
            <a:off x="354904" y="1973100"/>
            <a:ext cx="6680664" cy="1197301"/>
          </a:xfrm>
          <a:prstGeom prst="rect">
            <a:avLst/>
          </a:prstGeom>
        </p:spPr>
        <p:txBody>
          <a:bodyPr wrap="square" lIns="0" rIns="0" anchor="t">
            <a:noAutofit/>
          </a:bodyPr>
          <a:lstStyle/>
          <a:p>
            <a:pPr defTabSz="307193">
              <a:lnSpc>
                <a:spcPts val="4082"/>
              </a:lnSpc>
            </a:pPr>
            <a:r>
              <a:rPr lang="en-US" sz="3000" b="1" spc="-102" dirty="0">
                <a:solidFill>
                  <a:srgbClr val="FFFFFF"/>
                </a:solidFill>
                <a:latin typeface="Arial" panose="020B0604020202020204" pitchFamily="34" charset="0"/>
              </a:rPr>
              <a:t>EV Charging by 2030 (or 2035?) – How do we hit the government’s target? </a:t>
            </a:r>
          </a:p>
        </p:txBody>
      </p:sp>
      <p:sp>
        <p:nvSpPr>
          <p:cNvPr id="2" name="Text Placeholder 6">
            <a:extLst>
              <a:ext uri="{FF2B5EF4-FFF2-40B4-BE49-F238E27FC236}">
                <a16:creationId xmlns:a16="http://schemas.microsoft.com/office/drawing/2014/main" id="{C3E8761C-6944-F992-2417-C342FB776CAD}"/>
              </a:ext>
            </a:extLst>
          </p:cNvPr>
          <p:cNvSpPr txBox="1">
            <a:spLocks/>
          </p:cNvSpPr>
          <p:nvPr/>
        </p:nvSpPr>
        <p:spPr>
          <a:xfrm>
            <a:off x="354903" y="3276798"/>
            <a:ext cx="3849703" cy="332509"/>
          </a:xfrm>
          <a:prstGeom prst="rect">
            <a:avLst/>
          </a:prstGeom>
        </p:spPr>
        <p:txBody>
          <a:bodyPr/>
          <a:lstStyle>
            <a:lvl1pPr marL="0" indent="0" algn="l" defTabSz="766710" rtl="0" eaLnBrk="1" latinLnBrk="0" hangingPunct="1">
              <a:lnSpc>
                <a:spcPct val="90000"/>
              </a:lnSpc>
              <a:spcBef>
                <a:spcPts val="233"/>
              </a:spcBef>
              <a:spcAft>
                <a:spcPts val="466"/>
              </a:spcAft>
              <a:buClr>
                <a:schemeClr val="accent1"/>
              </a:buClr>
              <a:buFont typeface="Arial" panose="020B0604020202020204" pitchFamily="34" charset="0"/>
              <a:buNone/>
              <a:defRPr lang="en-US" sz="1398" b="1" kern="1200" dirty="0" smtClean="0">
                <a:solidFill>
                  <a:schemeClr val="accent1"/>
                </a:solidFill>
                <a:latin typeface="+mn-lt"/>
                <a:ea typeface="+mn-ea"/>
                <a:cs typeface="+mn-cs"/>
              </a:defRPr>
            </a:lvl1pPr>
            <a:lvl2pPr marL="209758" indent="-209758" algn="l" defTabSz="766710" rtl="0" eaLnBrk="1" latinLnBrk="0" hangingPunct="1">
              <a:lnSpc>
                <a:spcPct val="90000"/>
              </a:lnSpc>
              <a:spcBef>
                <a:spcPts val="466"/>
              </a:spcBef>
              <a:spcAft>
                <a:spcPts val="933"/>
              </a:spcAft>
              <a:buClr>
                <a:schemeClr val="accent1"/>
              </a:buClr>
              <a:buFont typeface="Arial" panose="020B0604020202020204" pitchFamily="34" charset="0"/>
              <a:buChar char="•"/>
              <a:defRPr lang="en-US" sz="1088" kern="1200" dirty="0" smtClean="0">
                <a:solidFill>
                  <a:schemeClr val="tx1"/>
                </a:solidFill>
                <a:latin typeface="+mn-lt"/>
                <a:ea typeface="+mn-ea"/>
                <a:cs typeface="+mn-cs"/>
              </a:defRPr>
            </a:lvl2pPr>
            <a:lvl3pPr marL="419514" indent="-209758" algn="l" defTabSz="766710" rtl="0" eaLnBrk="1" latinLnBrk="0" hangingPunct="1">
              <a:lnSpc>
                <a:spcPct val="90000"/>
              </a:lnSpc>
              <a:spcBef>
                <a:spcPts val="466"/>
              </a:spcBef>
              <a:spcAft>
                <a:spcPts val="933"/>
              </a:spcAft>
              <a:buClr>
                <a:schemeClr val="accent1"/>
              </a:buClr>
              <a:buFont typeface="Arial" panose="020B0604020202020204" pitchFamily="34" charset="0"/>
              <a:buChar char="–"/>
              <a:defRPr lang="en-US" sz="1088" kern="1200" dirty="0" smtClean="0">
                <a:solidFill>
                  <a:schemeClr val="tx1"/>
                </a:solidFill>
                <a:latin typeface="+mn-lt"/>
                <a:ea typeface="+mn-ea"/>
                <a:cs typeface="+mn-cs"/>
              </a:defRPr>
            </a:lvl3pPr>
            <a:lvl4pPr marL="628980" indent="-207192" algn="l" defTabSz="766710" rtl="0" eaLnBrk="1" latinLnBrk="0" hangingPunct="1">
              <a:lnSpc>
                <a:spcPct val="90000"/>
              </a:lnSpc>
              <a:spcBef>
                <a:spcPts val="466"/>
              </a:spcBef>
              <a:spcAft>
                <a:spcPts val="933"/>
              </a:spcAft>
              <a:buClr>
                <a:schemeClr val="accent1"/>
              </a:buClr>
              <a:buFont typeface="Wingdings" panose="05000000000000000000" pitchFamily="2" charset="2"/>
              <a:buChar char="§"/>
              <a:tabLst>
                <a:tab pos="677526" algn="l"/>
              </a:tabLst>
              <a:defRPr lang="en-US" sz="1088" kern="1200" dirty="0">
                <a:solidFill>
                  <a:schemeClr val="tx1"/>
                </a:solidFill>
                <a:latin typeface="+mn-lt"/>
                <a:ea typeface="+mn-ea"/>
                <a:cs typeface="+mn-cs"/>
              </a:defRPr>
            </a:lvl4pPr>
            <a:lvl5pPr marL="836173" indent="-207192" algn="l" defTabSz="766710" rtl="0" eaLnBrk="1" latinLnBrk="0" hangingPunct="1">
              <a:lnSpc>
                <a:spcPct val="90000"/>
              </a:lnSpc>
              <a:spcBef>
                <a:spcPts val="466"/>
              </a:spcBef>
              <a:spcAft>
                <a:spcPts val="933"/>
              </a:spcAft>
              <a:buClr>
                <a:schemeClr val="accent1"/>
              </a:buClr>
              <a:buFont typeface="Arial" panose="020B0604020202020204" pitchFamily="34" charset="0"/>
              <a:buChar char="–"/>
              <a:defRPr sz="1088" kern="1200">
                <a:solidFill>
                  <a:schemeClr val="tx1"/>
                </a:solidFill>
                <a:latin typeface="+mn-lt"/>
                <a:ea typeface="+mn-ea"/>
                <a:cs typeface="+mn-cs"/>
              </a:defRPr>
            </a:lvl5pPr>
            <a:lvl6pPr marL="2108452" indent="-191678" algn="l" defTabSz="766710" rtl="0" eaLnBrk="1" latinLnBrk="0" hangingPunct="1">
              <a:lnSpc>
                <a:spcPct val="90000"/>
              </a:lnSpc>
              <a:spcBef>
                <a:spcPts val="419"/>
              </a:spcBef>
              <a:buFont typeface="Arial" panose="020B0604020202020204" pitchFamily="34" charset="0"/>
              <a:buChar char="•"/>
              <a:defRPr sz="1510" kern="1200">
                <a:solidFill>
                  <a:schemeClr val="tx1"/>
                </a:solidFill>
                <a:latin typeface="+mn-lt"/>
                <a:ea typeface="+mn-ea"/>
                <a:cs typeface="+mn-cs"/>
              </a:defRPr>
            </a:lvl6pPr>
            <a:lvl7pPr marL="2491806" indent="-191678" algn="l" defTabSz="766710" rtl="0" eaLnBrk="1" latinLnBrk="0" hangingPunct="1">
              <a:lnSpc>
                <a:spcPct val="90000"/>
              </a:lnSpc>
              <a:spcBef>
                <a:spcPts val="419"/>
              </a:spcBef>
              <a:buFont typeface="Arial" panose="020B0604020202020204" pitchFamily="34" charset="0"/>
              <a:buChar char="•"/>
              <a:defRPr sz="1510" kern="1200">
                <a:solidFill>
                  <a:schemeClr val="tx1"/>
                </a:solidFill>
                <a:latin typeface="+mn-lt"/>
                <a:ea typeface="+mn-ea"/>
                <a:cs typeface="+mn-cs"/>
              </a:defRPr>
            </a:lvl7pPr>
            <a:lvl8pPr marL="2875163" indent="-191678" algn="l" defTabSz="766710" rtl="0" eaLnBrk="1" latinLnBrk="0" hangingPunct="1">
              <a:lnSpc>
                <a:spcPct val="90000"/>
              </a:lnSpc>
              <a:spcBef>
                <a:spcPts val="419"/>
              </a:spcBef>
              <a:buFont typeface="Arial" panose="020B0604020202020204" pitchFamily="34" charset="0"/>
              <a:buChar char="•"/>
              <a:defRPr sz="1510" kern="1200">
                <a:solidFill>
                  <a:schemeClr val="tx1"/>
                </a:solidFill>
                <a:latin typeface="+mn-lt"/>
                <a:ea typeface="+mn-ea"/>
                <a:cs typeface="+mn-cs"/>
              </a:defRPr>
            </a:lvl8pPr>
            <a:lvl9pPr marL="3258516" indent="-191678" algn="l" defTabSz="766710" rtl="0" eaLnBrk="1" latinLnBrk="0" hangingPunct="1">
              <a:lnSpc>
                <a:spcPct val="90000"/>
              </a:lnSpc>
              <a:spcBef>
                <a:spcPts val="419"/>
              </a:spcBef>
              <a:buFont typeface="Arial" panose="020B0604020202020204" pitchFamily="34" charset="0"/>
              <a:buChar char="•"/>
              <a:defRPr sz="1510" kern="1200">
                <a:solidFill>
                  <a:schemeClr val="tx1"/>
                </a:solidFill>
                <a:latin typeface="+mn-lt"/>
                <a:ea typeface="+mn-ea"/>
                <a:cs typeface="+mn-cs"/>
              </a:defRPr>
            </a:lvl9pPr>
          </a:lstStyle>
          <a:p>
            <a:r>
              <a:rPr lang="en-US" sz="1800" dirty="0">
                <a:solidFill>
                  <a:srgbClr val="5FC594"/>
                </a:solidFill>
              </a:rPr>
              <a:t>Cornerstone Climate, with Arcadis </a:t>
            </a:r>
            <a:endParaRPr lang="en-GB" sz="1800" dirty="0">
              <a:solidFill>
                <a:srgbClr val="5FC594"/>
              </a:solidFill>
            </a:endParaRPr>
          </a:p>
          <a:p>
            <a:endParaRPr lang="en-GB" sz="1800" dirty="0"/>
          </a:p>
        </p:txBody>
      </p:sp>
    </p:spTree>
    <p:extLst>
      <p:ext uri="{BB962C8B-B14F-4D97-AF65-F5344CB8AC3E}">
        <p14:creationId xmlns:p14="http://schemas.microsoft.com/office/powerpoint/2010/main" val="395565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dirty="0">
                <a:solidFill>
                  <a:schemeClr val="accent2"/>
                </a:solidFill>
              </a:rPr>
              <a:t>National Planning Policy Framework</a:t>
            </a:r>
          </a:p>
          <a:p>
            <a:endParaRPr lang="en-GB" sz="2400" dirty="0"/>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a:xfrm>
            <a:off x="704850" y="1674420"/>
            <a:ext cx="7718425" cy="2643137"/>
          </a:xfrm>
        </p:spPr>
        <p:txBody>
          <a:bodyPr/>
          <a:lstStyle/>
          <a:p>
            <a:pPr marL="0" indent="0">
              <a:lnSpc>
                <a:spcPct val="150000"/>
              </a:lnSpc>
              <a:buNone/>
            </a:pPr>
            <a:endParaRPr lang="en-GB" sz="2000" dirty="0">
              <a:solidFill>
                <a:schemeClr val="tx1"/>
              </a:solidFill>
            </a:endParaRPr>
          </a:p>
          <a:p>
            <a:endParaRPr lang="en-GB" dirty="0">
              <a:solidFill>
                <a:schemeClr val="tx1"/>
              </a:solidFill>
            </a:endParaRPr>
          </a:p>
        </p:txBody>
      </p:sp>
      <p:sp>
        <p:nvSpPr>
          <p:cNvPr id="2" name="Rounded Rectangle 1">
            <a:extLst>
              <a:ext uri="{FF2B5EF4-FFF2-40B4-BE49-F238E27FC236}">
                <a16:creationId xmlns:a16="http://schemas.microsoft.com/office/drawing/2014/main" id="{6E41A8CF-19D1-74B3-B0A0-92E000A228C3}"/>
              </a:ext>
            </a:extLst>
          </p:cNvPr>
          <p:cNvSpPr/>
          <p:nvPr/>
        </p:nvSpPr>
        <p:spPr>
          <a:xfrm>
            <a:off x="866900" y="1686296"/>
            <a:ext cx="7101444" cy="8854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“If setting local parking standards for residential and non-residential development, policies should take into account: … (e) the need to ensure an adequate provision of spaces for charging plug-in and other ultra-low emission vehicles” </a:t>
            </a:r>
            <a:r>
              <a:rPr lang="en-US" dirty="0"/>
              <a:t>(</a:t>
            </a:r>
            <a:r>
              <a:rPr lang="en-US" b="1" dirty="0"/>
              <a:t>107</a:t>
            </a:r>
            <a:r>
              <a:rPr lang="en-US" dirty="0"/>
              <a:t>)</a:t>
            </a:r>
            <a:r>
              <a:rPr lang="en-US" i="1" dirty="0"/>
              <a:t> </a:t>
            </a:r>
          </a:p>
        </p:txBody>
      </p:sp>
      <p:sp>
        <p:nvSpPr>
          <p:cNvPr id="3" name="Rounded Rectangle 2">
            <a:extLst>
              <a:ext uri="{FF2B5EF4-FFF2-40B4-BE49-F238E27FC236}">
                <a16:creationId xmlns:a16="http://schemas.microsoft.com/office/drawing/2014/main" id="{89F2D82E-FF21-FE2B-09B4-DFAA505D8087}"/>
              </a:ext>
            </a:extLst>
          </p:cNvPr>
          <p:cNvSpPr/>
          <p:nvPr/>
        </p:nvSpPr>
        <p:spPr>
          <a:xfrm>
            <a:off x="866900" y="2848098"/>
            <a:ext cx="7101444" cy="8854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“applications for development should: … (e) be designed to enable charging of plug-in and other ultra-low emission vehicles in safe, accessible and convenient locations” </a:t>
            </a:r>
            <a:r>
              <a:rPr lang="en-US" dirty="0"/>
              <a:t>(</a:t>
            </a:r>
            <a:r>
              <a:rPr lang="en-US" b="1" dirty="0"/>
              <a:t>112</a:t>
            </a:r>
            <a:r>
              <a:rPr lang="en-US" dirty="0"/>
              <a:t>) </a:t>
            </a:r>
          </a:p>
        </p:txBody>
      </p:sp>
    </p:spTree>
    <p:extLst>
      <p:ext uri="{BB962C8B-B14F-4D97-AF65-F5344CB8AC3E}">
        <p14:creationId xmlns:p14="http://schemas.microsoft.com/office/powerpoint/2010/main" val="2452414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dirty="0">
                <a:solidFill>
                  <a:schemeClr val="accent2"/>
                </a:solidFill>
              </a:rPr>
              <a:t>Planning Policy Guidance</a:t>
            </a:r>
          </a:p>
          <a:p>
            <a:endParaRPr lang="en-GB" sz="2400" dirty="0"/>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a:xfrm>
            <a:off x="704850" y="1674420"/>
            <a:ext cx="7718425" cy="2643137"/>
          </a:xfrm>
        </p:spPr>
        <p:txBody>
          <a:bodyPr/>
          <a:lstStyle/>
          <a:p>
            <a:pPr marL="0" indent="0">
              <a:lnSpc>
                <a:spcPct val="150000"/>
              </a:lnSpc>
              <a:buNone/>
            </a:pPr>
            <a:endParaRPr lang="en-GB" sz="2000" dirty="0">
              <a:solidFill>
                <a:schemeClr val="tx1"/>
              </a:solidFill>
            </a:endParaRPr>
          </a:p>
          <a:p>
            <a:endParaRPr lang="en-GB" dirty="0">
              <a:solidFill>
                <a:schemeClr val="tx1"/>
              </a:solidFill>
            </a:endParaRPr>
          </a:p>
        </p:txBody>
      </p:sp>
      <p:pic>
        <p:nvPicPr>
          <p:cNvPr id="3074" name="Picture 2" descr="Nothing To See Here GIF by Giphy QA">
            <a:hlinkClick r:id="rId2"/>
            <a:extLst>
              <a:ext uri="{FF2B5EF4-FFF2-40B4-BE49-F238E27FC236}">
                <a16:creationId xmlns:a16="http://schemas.microsoft.com/office/drawing/2014/main" id="{3763ED2C-2269-C8D6-B531-0324AAA25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167" y="1344365"/>
            <a:ext cx="4635665" cy="265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627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dirty="0">
                <a:solidFill>
                  <a:schemeClr val="accent2"/>
                </a:solidFill>
              </a:rPr>
              <a:t>Other Guidance</a:t>
            </a:r>
          </a:p>
          <a:p>
            <a:endParaRPr lang="en-GB" sz="2400" dirty="0"/>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a:xfrm>
            <a:off x="704850" y="1328738"/>
            <a:ext cx="7881010" cy="2988820"/>
          </a:xfrm>
        </p:spPr>
        <p:txBody>
          <a:bodyPr/>
          <a:lstStyle/>
          <a:p>
            <a:pPr marL="0" indent="0">
              <a:lnSpc>
                <a:spcPct val="100000"/>
              </a:lnSpc>
              <a:buNone/>
            </a:pPr>
            <a:r>
              <a:rPr lang="en-GB" sz="2000" dirty="0">
                <a:solidFill>
                  <a:schemeClr val="tx1">
                    <a:lumMod val="90000"/>
                    <a:lumOff val="10000"/>
                  </a:schemeClr>
                </a:solidFill>
              </a:rPr>
              <a:t>Electric Vehicle charging infrastructure: </a:t>
            </a:r>
          </a:p>
          <a:p>
            <a:pPr marL="0" indent="0">
              <a:lnSpc>
                <a:spcPct val="100000"/>
              </a:lnSpc>
              <a:buNone/>
            </a:pPr>
            <a:r>
              <a:rPr lang="en-GB" sz="2000" dirty="0">
                <a:solidFill>
                  <a:schemeClr val="tx1">
                    <a:lumMod val="90000"/>
                    <a:lumOff val="10000"/>
                  </a:schemeClr>
                </a:solidFill>
              </a:rPr>
              <a:t>help for local authorities</a:t>
            </a:r>
            <a:endParaRPr lang="en-GB" sz="2000" b="0" dirty="0">
              <a:solidFill>
                <a:schemeClr val="tx1">
                  <a:lumMod val="90000"/>
                  <a:lumOff val="10000"/>
                </a:schemeClr>
              </a:solidFill>
            </a:endParaRPr>
          </a:p>
          <a:p>
            <a:pPr>
              <a:lnSpc>
                <a:spcPct val="150000"/>
              </a:lnSpc>
            </a:pPr>
            <a:endParaRPr lang="en-GB" sz="500" b="0" dirty="0">
              <a:solidFill>
                <a:schemeClr val="tx1">
                  <a:lumMod val="90000"/>
                  <a:lumOff val="10000"/>
                </a:schemeClr>
              </a:solidFill>
            </a:endParaRPr>
          </a:p>
          <a:p>
            <a:pPr>
              <a:lnSpc>
                <a:spcPct val="150000"/>
              </a:lnSpc>
            </a:pPr>
            <a:r>
              <a:rPr lang="en-GB" sz="2000" b="0" dirty="0">
                <a:solidFill>
                  <a:schemeClr val="tx1">
                    <a:lumMod val="90000"/>
                    <a:lumOff val="10000"/>
                  </a:schemeClr>
                </a:solidFill>
              </a:rPr>
              <a:t>Long-term strategy</a:t>
            </a:r>
          </a:p>
          <a:p>
            <a:pPr>
              <a:lnSpc>
                <a:spcPct val="150000"/>
              </a:lnSpc>
            </a:pPr>
            <a:r>
              <a:rPr lang="en-GB" sz="2000" b="0" dirty="0">
                <a:solidFill>
                  <a:schemeClr val="tx1">
                    <a:lumMod val="90000"/>
                    <a:lumOff val="10000"/>
                  </a:schemeClr>
                </a:solidFill>
              </a:rPr>
              <a:t>Decarbonise vehicle fleets </a:t>
            </a:r>
          </a:p>
          <a:p>
            <a:pPr>
              <a:lnSpc>
                <a:spcPct val="150000"/>
              </a:lnSpc>
            </a:pPr>
            <a:r>
              <a:rPr lang="en-GB" sz="2000" b="0" dirty="0">
                <a:solidFill>
                  <a:schemeClr val="tx1">
                    <a:lumMod val="90000"/>
                    <a:lumOff val="10000"/>
                  </a:schemeClr>
                </a:solidFill>
              </a:rPr>
              <a:t>Engage with businesses and public</a:t>
            </a:r>
          </a:p>
          <a:p>
            <a:pPr>
              <a:lnSpc>
                <a:spcPct val="150000"/>
              </a:lnSpc>
            </a:pPr>
            <a:r>
              <a:rPr lang="en-GB" sz="2000" b="0" dirty="0">
                <a:solidFill>
                  <a:schemeClr val="tx1">
                    <a:lumMod val="90000"/>
                    <a:lumOff val="10000"/>
                  </a:schemeClr>
                </a:solidFill>
              </a:rPr>
              <a:t>Funding schemes </a:t>
            </a:r>
            <a:endParaRPr lang="en-GB" sz="2000" dirty="0">
              <a:solidFill>
                <a:schemeClr val="tx1"/>
              </a:solidFill>
            </a:endParaRPr>
          </a:p>
          <a:p>
            <a:endParaRPr lang="en-GB" dirty="0">
              <a:solidFill>
                <a:schemeClr val="tx1"/>
              </a:solidFill>
            </a:endParaRPr>
          </a:p>
        </p:txBody>
      </p:sp>
      <p:pic>
        <p:nvPicPr>
          <p:cNvPr id="3" name="Picture 2" descr="A car charging at a charging station&#10;&#10;Description automatically generated">
            <a:extLst>
              <a:ext uri="{FF2B5EF4-FFF2-40B4-BE49-F238E27FC236}">
                <a16:creationId xmlns:a16="http://schemas.microsoft.com/office/drawing/2014/main" id="{58764AE9-3A9E-2163-4864-AB4555C0BB4F}"/>
              </a:ext>
            </a:extLst>
          </p:cNvPr>
          <p:cNvPicPr>
            <a:picLocks noChangeAspect="1"/>
          </p:cNvPicPr>
          <p:nvPr/>
        </p:nvPicPr>
        <p:blipFill>
          <a:blip r:embed="rId2"/>
          <a:stretch>
            <a:fillRect/>
          </a:stretch>
        </p:blipFill>
        <p:spPr>
          <a:xfrm>
            <a:off x="5430152" y="984430"/>
            <a:ext cx="3339551" cy="3677435"/>
          </a:xfrm>
          <a:prstGeom prst="rect">
            <a:avLst/>
          </a:prstGeom>
        </p:spPr>
      </p:pic>
    </p:spTree>
    <p:extLst>
      <p:ext uri="{BB962C8B-B14F-4D97-AF65-F5344CB8AC3E}">
        <p14:creationId xmlns:p14="http://schemas.microsoft.com/office/powerpoint/2010/main" val="3962417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FAB979-53CD-00D6-5CF3-CBFECF82374B}"/>
              </a:ext>
            </a:extLst>
          </p:cNvPr>
          <p:cNvSpPr>
            <a:spLocks noGrp="1"/>
          </p:cNvSpPr>
          <p:nvPr>
            <p:ph type="body" sz="quarter" idx="12"/>
          </p:nvPr>
        </p:nvSpPr>
        <p:spPr/>
        <p:txBody>
          <a:bodyPr/>
          <a:lstStyle/>
          <a:p>
            <a:pPr algn="l"/>
            <a:r>
              <a:rPr lang="en-GB" dirty="0">
                <a:solidFill>
                  <a:schemeClr val="accent2"/>
                </a:solidFill>
              </a:rPr>
              <a:t>Local Level: Strategies</a:t>
            </a:r>
          </a:p>
        </p:txBody>
      </p:sp>
      <p:sp>
        <p:nvSpPr>
          <p:cNvPr id="6" name="Text Placeholder 5">
            <a:extLst>
              <a:ext uri="{FF2B5EF4-FFF2-40B4-BE49-F238E27FC236}">
                <a16:creationId xmlns:a16="http://schemas.microsoft.com/office/drawing/2014/main" id="{173D78F9-DFA2-1A63-99E3-D07624A6CA56}"/>
              </a:ext>
            </a:extLst>
          </p:cNvPr>
          <p:cNvSpPr>
            <a:spLocks noGrp="1"/>
          </p:cNvSpPr>
          <p:nvPr>
            <p:ph type="body" sz="quarter" idx="13"/>
          </p:nvPr>
        </p:nvSpPr>
        <p:spPr/>
        <p:txBody>
          <a:bodyPr/>
          <a:lstStyle/>
          <a:p>
            <a:r>
              <a:rPr lang="en-GB" sz="1600" b="0" dirty="0"/>
              <a:t>Transport for Southeast</a:t>
            </a:r>
          </a:p>
        </p:txBody>
      </p:sp>
      <p:sp>
        <p:nvSpPr>
          <p:cNvPr id="7" name="Text Placeholder 6">
            <a:extLst>
              <a:ext uri="{FF2B5EF4-FFF2-40B4-BE49-F238E27FC236}">
                <a16:creationId xmlns:a16="http://schemas.microsoft.com/office/drawing/2014/main" id="{2B1881E0-664E-C224-6F19-03C5896CB86F}"/>
              </a:ext>
            </a:extLst>
          </p:cNvPr>
          <p:cNvSpPr>
            <a:spLocks noGrp="1"/>
          </p:cNvSpPr>
          <p:nvPr>
            <p:ph type="body" sz="quarter" idx="14"/>
          </p:nvPr>
        </p:nvSpPr>
        <p:spPr/>
        <p:txBody>
          <a:bodyPr/>
          <a:lstStyle/>
          <a:p>
            <a:r>
              <a:rPr lang="en-GB" sz="1600" b="0" dirty="0"/>
              <a:t>Oxford City Council</a:t>
            </a:r>
          </a:p>
        </p:txBody>
      </p:sp>
      <p:sp>
        <p:nvSpPr>
          <p:cNvPr id="8" name="Text Placeholder 7">
            <a:extLst>
              <a:ext uri="{FF2B5EF4-FFF2-40B4-BE49-F238E27FC236}">
                <a16:creationId xmlns:a16="http://schemas.microsoft.com/office/drawing/2014/main" id="{3CCA1716-A340-3779-45C3-88080E32F90B}"/>
              </a:ext>
            </a:extLst>
          </p:cNvPr>
          <p:cNvSpPr>
            <a:spLocks noGrp="1"/>
          </p:cNvSpPr>
          <p:nvPr>
            <p:ph type="body" sz="quarter" idx="15"/>
          </p:nvPr>
        </p:nvSpPr>
        <p:spPr/>
        <p:txBody>
          <a:bodyPr/>
          <a:lstStyle/>
          <a:p>
            <a:r>
              <a:rPr lang="en-GB" sz="1600" b="0" dirty="0"/>
              <a:t>Greater Manchester</a:t>
            </a:r>
          </a:p>
        </p:txBody>
      </p:sp>
      <p:sp>
        <p:nvSpPr>
          <p:cNvPr id="9" name="Text Placeholder 8">
            <a:extLst>
              <a:ext uri="{FF2B5EF4-FFF2-40B4-BE49-F238E27FC236}">
                <a16:creationId xmlns:a16="http://schemas.microsoft.com/office/drawing/2014/main" id="{AEED3DC5-06E5-B902-CB5C-75A3DB18057A}"/>
              </a:ext>
            </a:extLst>
          </p:cNvPr>
          <p:cNvSpPr>
            <a:spLocks noGrp="1"/>
          </p:cNvSpPr>
          <p:nvPr>
            <p:ph type="body" sz="quarter" idx="19"/>
          </p:nvPr>
        </p:nvSpPr>
        <p:spPr/>
        <p:txBody>
          <a:bodyPr/>
          <a:lstStyle/>
          <a:p>
            <a:r>
              <a:rPr lang="en-GB" sz="1600" b="0" dirty="0"/>
              <a:t>Transport for London</a:t>
            </a:r>
          </a:p>
        </p:txBody>
      </p:sp>
    </p:spTree>
    <p:extLst>
      <p:ext uri="{BB962C8B-B14F-4D97-AF65-F5344CB8AC3E}">
        <p14:creationId xmlns:p14="http://schemas.microsoft.com/office/powerpoint/2010/main" val="923794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dirty="0">
                <a:solidFill>
                  <a:schemeClr val="accent2"/>
                </a:solidFill>
              </a:rPr>
              <a:t>Local Level: Planning Policies</a:t>
            </a:r>
          </a:p>
          <a:p>
            <a:endParaRPr lang="en-GB" sz="2400" dirty="0"/>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a:xfrm>
            <a:off x="704850" y="1674420"/>
            <a:ext cx="7718425" cy="2643137"/>
          </a:xfrm>
        </p:spPr>
        <p:txBody>
          <a:bodyPr/>
          <a:lstStyle/>
          <a:p>
            <a:pPr marL="0" indent="0">
              <a:lnSpc>
                <a:spcPct val="150000"/>
              </a:lnSpc>
              <a:buNone/>
            </a:pPr>
            <a:endParaRPr lang="en-GB" sz="2000" dirty="0">
              <a:solidFill>
                <a:schemeClr val="tx1"/>
              </a:solidFill>
            </a:endParaRPr>
          </a:p>
          <a:p>
            <a:endParaRPr lang="en-GB" dirty="0">
              <a:solidFill>
                <a:schemeClr val="tx1"/>
              </a:solidFill>
            </a:endParaRPr>
          </a:p>
        </p:txBody>
      </p:sp>
      <p:pic>
        <p:nvPicPr>
          <p:cNvPr id="4" name="Picture 3" descr="A pink background with white text&#10;&#10;Description automatically generated">
            <a:extLst>
              <a:ext uri="{FF2B5EF4-FFF2-40B4-BE49-F238E27FC236}">
                <a16:creationId xmlns:a16="http://schemas.microsoft.com/office/drawing/2014/main" id="{BA270202-F467-CCDB-5570-197A5D54C286}"/>
              </a:ext>
            </a:extLst>
          </p:cNvPr>
          <p:cNvPicPr>
            <a:picLocks noChangeAspect="1"/>
          </p:cNvPicPr>
          <p:nvPr/>
        </p:nvPicPr>
        <p:blipFill>
          <a:blip r:embed="rId2"/>
          <a:stretch>
            <a:fillRect/>
          </a:stretch>
        </p:blipFill>
        <p:spPr>
          <a:xfrm>
            <a:off x="957096" y="1674418"/>
            <a:ext cx="3606966" cy="2643137"/>
          </a:xfrm>
          <a:prstGeom prst="rect">
            <a:avLst/>
          </a:prstGeom>
        </p:spPr>
      </p:pic>
      <p:pic>
        <p:nvPicPr>
          <p:cNvPr id="6" name="Picture 5" descr="A list of electric vehicles charging points&#10;&#10;Description automatically generated">
            <a:extLst>
              <a:ext uri="{FF2B5EF4-FFF2-40B4-BE49-F238E27FC236}">
                <a16:creationId xmlns:a16="http://schemas.microsoft.com/office/drawing/2014/main" id="{5F92E705-308A-8BE8-F17C-AE1C1AB893B3}"/>
              </a:ext>
            </a:extLst>
          </p:cNvPr>
          <p:cNvPicPr>
            <a:picLocks noChangeAspect="1"/>
          </p:cNvPicPr>
          <p:nvPr/>
        </p:nvPicPr>
        <p:blipFill>
          <a:blip r:embed="rId3"/>
          <a:stretch>
            <a:fillRect/>
          </a:stretch>
        </p:blipFill>
        <p:spPr>
          <a:xfrm>
            <a:off x="5100255" y="1331977"/>
            <a:ext cx="2950234" cy="3328021"/>
          </a:xfrm>
          <a:prstGeom prst="rect">
            <a:avLst/>
          </a:prstGeom>
        </p:spPr>
      </p:pic>
    </p:spTree>
    <p:extLst>
      <p:ext uri="{BB962C8B-B14F-4D97-AF65-F5344CB8AC3E}">
        <p14:creationId xmlns:p14="http://schemas.microsoft.com/office/powerpoint/2010/main" val="1413307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B23800-D6C6-5264-6884-46263B10BC37}"/>
              </a:ext>
            </a:extLst>
          </p:cNvPr>
          <p:cNvSpPr>
            <a:spLocks noGrp="1"/>
          </p:cNvSpPr>
          <p:nvPr>
            <p:ph type="body" sz="quarter" idx="10"/>
          </p:nvPr>
        </p:nvSpPr>
        <p:spPr>
          <a:xfrm>
            <a:off x="1425122" y="2984356"/>
            <a:ext cx="6965950" cy="544512"/>
          </a:xfrm>
        </p:spPr>
        <p:txBody>
          <a:bodyPr/>
          <a:lstStyle/>
          <a:p>
            <a:r>
              <a:rPr lang="en-US" dirty="0"/>
              <a:t>When Permission is necessary – </a:t>
            </a:r>
            <a:r>
              <a:rPr lang="en-US" dirty="0">
                <a:solidFill>
                  <a:srgbClr val="5FC594"/>
                </a:solidFill>
              </a:rPr>
              <a:t>Dr Ashley Bowes</a:t>
            </a:r>
            <a:endParaRPr lang="en-GB" dirty="0">
              <a:solidFill>
                <a:srgbClr val="5FC594"/>
              </a:solidFill>
            </a:endParaRPr>
          </a:p>
        </p:txBody>
      </p:sp>
    </p:spTree>
    <p:extLst>
      <p:ext uri="{BB962C8B-B14F-4D97-AF65-F5344CB8AC3E}">
        <p14:creationId xmlns:p14="http://schemas.microsoft.com/office/powerpoint/2010/main" val="642625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AC8D2A-36EB-6F55-AA51-35D842B67C96}"/>
              </a:ext>
            </a:extLst>
          </p:cNvPr>
          <p:cNvSpPr>
            <a:spLocks noGrp="1"/>
          </p:cNvSpPr>
          <p:nvPr>
            <p:ph type="body" sz="quarter" idx="12"/>
          </p:nvPr>
        </p:nvSpPr>
        <p:spPr>
          <a:xfrm>
            <a:off x="166759" y="733348"/>
            <a:ext cx="7717838" cy="531886"/>
          </a:xfrm>
        </p:spPr>
        <p:txBody>
          <a:bodyPr/>
          <a:lstStyle/>
          <a:p>
            <a:r>
              <a:rPr lang="en-GB" dirty="0">
                <a:solidFill>
                  <a:srgbClr val="F05AA0"/>
                </a:solidFill>
              </a:rPr>
              <a:t>Development? </a:t>
            </a:r>
          </a:p>
        </p:txBody>
      </p:sp>
      <p:sp>
        <p:nvSpPr>
          <p:cNvPr id="3" name="Text Placeholder 2">
            <a:extLst>
              <a:ext uri="{FF2B5EF4-FFF2-40B4-BE49-F238E27FC236}">
                <a16:creationId xmlns:a16="http://schemas.microsoft.com/office/drawing/2014/main" id="{1B96312B-6D04-1D10-F408-DA7E170E0F52}"/>
              </a:ext>
            </a:extLst>
          </p:cNvPr>
          <p:cNvSpPr>
            <a:spLocks noGrp="1"/>
          </p:cNvSpPr>
          <p:nvPr>
            <p:ph type="body" sz="quarter" idx="13"/>
          </p:nvPr>
        </p:nvSpPr>
        <p:spPr/>
        <p:txBody>
          <a:bodyPr/>
          <a:lstStyle/>
          <a:p>
            <a:pPr marL="0" indent="0">
              <a:lnSpc>
                <a:spcPct val="100000"/>
              </a:lnSpc>
              <a:buNone/>
            </a:pPr>
            <a:r>
              <a:rPr lang="en-US" sz="2000" dirty="0"/>
              <a:t>Likely would be “development”: </a:t>
            </a:r>
          </a:p>
          <a:p>
            <a:pPr marL="0" indent="0">
              <a:lnSpc>
                <a:spcPct val="100000"/>
              </a:lnSpc>
              <a:buNone/>
            </a:pPr>
            <a:endParaRPr lang="en-US" sz="2000" dirty="0"/>
          </a:p>
          <a:p>
            <a:pPr>
              <a:lnSpc>
                <a:spcPct val="100000"/>
              </a:lnSpc>
            </a:pPr>
            <a:r>
              <a:rPr lang="en-US" sz="2000" b="0" dirty="0"/>
              <a:t>Charging point on a building likely will change the external appearance.</a:t>
            </a:r>
          </a:p>
          <a:p>
            <a:pPr>
              <a:lnSpc>
                <a:spcPct val="100000"/>
              </a:lnSpc>
            </a:pPr>
            <a:endParaRPr lang="en-US" sz="2000" b="0" dirty="0"/>
          </a:p>
          <a:p>
            <a:pPr>
              <a:lnSpc>
                <a:spcPct val="100000"/>
              </a:lnSpc>
            </a:pPr>
            <a:r>
              <a:rPr lang="en-US" sz="2000" b="0" dirty="0"/>
              <a:t>Freestanding charging point likely by virtue of its permanence and annexation to the land. </a:t>
            </a:r>
          </a:p>
          <a:p>
            <a:pPr>
              <a:lnSpc>
                <a:spcPct val="100000"/>
              </a:lnSpc>
            </a:pPr>
            <a:endParaRPr lang="en-US" sz="2000" b="0" dirty="0"/>
          </a:p>
          <a:p>
            <a:pPr>
              <a:lnSpc>
                <a:spcPct val="100000"/>
              </a:lnSpc>
            </a:pPr>
            <a:r>
              <a:rPr lang="en-US" sz="2000" b="0" dirty="0"/>
              <a:t>Unless could be said to be an improvement of the highway.</a:t>
            </a:r>
          </a:p>
          <a:p>
            <a:endParaRPr lang="en-GB" dirty="0"/>
          </a:p>
        </p:txBody>
      </p:sp>
    </p:spTree>
    <p:extLst>
      <p:ext uri="{BB962C8B-B14F-4D97-AF65-F5344CB8AC3E}">
        <p14:creationId xmlns:p14="http://schemas.microsoft.com/office/powerpoint/2010/main" val="1603536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AC8D2A-36EB-6F55-AA51-35D842B67C96}"/>
              </a:ext>
            </a:extLst>
          </p:cNvPr>
          <p:cNvSpPr>
            <a:spLocks noGrp="1"/>
          </p:cNvSpPr>
          <p:nvPr>
            <p:ph type="body" sz="quarter" idx="12"/>
          </p:nvPr>
        </p:nvSpPr>
        <p:spPr>
          <a:xfrm>
            <a:off x="166759" y="537405"/>
            <a:ext cx="7717838" cy="531886"/>
          </a:xfrm>
        </p:spPr>
        <p:txBody>
          <a:bodyPr/>
          <a:lstStyle/>
          <a:p>
            <a:r>
              <a:rPr lang="en-GB" dirty="0">
                <a:solidFill>
                  <a:srgbClr val="F05AA0"/>
                </a:solidFill>
              </a:rPr>
              <a:t>Is permission required or is it PD? </a:t>
            </a:r>
          </a:p>
        </p:txBody>
      </p:sp>
      <p:sp>
        <p:nvSpPr>
          <p:cNvPr id="3" name="Text Placeholder 2">
            <a:extLst>
              <a:ext uri="{FF2B5EF4-FFF2-40B4-BE49-F238E27FC236}">
                <a16:creationId xmlns:a16="http://schemas.microsoft.com/office/drawing/2014/main" id="{1B96312B-6D04-1D10-F408-DA7E170E0F52}"/>
              </a:ext>
            </a:extLst>
          </p:cNvPr>
          <p:cNvSpPr>
            <a:spLocks noGrp="1"/>
          </p:cNvSpPr>
          <p:nvPr>
            <p:ph type="body" sz="quarter" idx="13"/>
          </p:nvPr>
        </p:nvSpPr>
        <p:spPr>
          <a:xfrm>
            <a:off x="712787" y="1257069"/>
            <a:ext cx="8088313" cy="2181225"/>
          </a:xfrm>
        </p:spPr>
        <p:txBody>
          <a:bodyPr/>
          <a:lstStyle/>
          <a:p>
            <a:pPr marL="0" indent="0">
              <a:lnSpc>
                <a:spcPct val="100000"/>
              </a:lnSpc>
              <a:buNone/>
            </a:pPr>
            <a:r>
              <a:rPr lang="en-US" sz="2000" dirty="0"/>
              <a:t>Electrical outlet for recharging vehicles (Class D, Part 2) </a:t>
            </a:r>
          </a:p>
          <a:p>
            <a:pPr lvl="2" algn="just">
              <a:lnSpc>
                <a:spcPct val="100000"/>
              </a:lnSpc>
            </a:pPr>
            <a:endParaRPr lang="en-US"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is in an area lawfully used for off-street parking.</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does not exceed 0.2m</a:t>
            </a:r>
            <a:r>
              <a:rPr lang="en-US" sz="2000" b="0" baseline="30000" dirty="0">
                <a:effectLst/>
                <a:ea typeface="Calibri" panose="020F0502020204030204" pitchFamily="34" charset="0"/>
                <a:cs typeface="Times New Roman" panose="02020603050405020304" pitchFamily="18" charset="0"/>
              </a:rPr>
              <a:t>3</a:t>
            </a:r>
            <a:r>
              <a:rPr lang="en-US" sz="2000" b="0" dirty="0">
                <a:effectLst/>
                <a:ea typeface="Calibri" panose="020F0502020204030204" pitchFamily="34" charset="0"/>
                <a:cs typeface="Times New Roman" panose="02020603050405020304" pitchFamily="18" charset="0"/>
              </a:rPr>
              <a:t>. </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does not face onto or be within 2m or a highway. </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is not within a Scheduled Monument. </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is not within the curtilage of a listed building. </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is removed and the wall made good as soon as reasonably practicable if no longer needed for charging vehicles. </a:t>
            </a:r>
            <a:endParaRPr lang="en-GB" sz="2000" b="0" dirty="0">
              <a:effectLst/>
              <a:ea typeface="Calibri" panose="020F0502020204030204" pitchFamily="34" charset="0"/>
              <a:cs typeface="Times New Roman" panose="02020603050405020304" pitchFamily="18" charset="0"/>
            </a:endParaRPr>
          </a:p>
          <a:p>
            <a:pPr marL="0" indent="0">
              <a:lnSpc>
                <a:spcPct val="150000"/>
              </a:lnSpc>
              <a:buNone/>
            </a:pPr>
            <a:endParaRPr lang="en-GB" dirty="0"/>
          </a:p>
        </p:txBody>
      </p:sp>
    </p:spTree>
    <p:extLst>
      <p:ext uri="{BB962C8B-B14F-4D97-AF65-F5344CB8AC3E}">
        <p14:creationId xmlns:p14="http://schemas.microsoft.com/office/powerpoint/2010/main" val="599266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AC8D2A-36EB-6F55-AA51-35D842B67C96}"/>
              </a:ext>
            </a:extLst>
          </p:cNvPr>
          <p:cNvSpPr>
            <a:spLocks noGrp="1"/>
          </p:cNvSpPr>
          <p:nvPr>
            <p:ph type="body" sz="quarter" idx="12"/>
          </p:nvPr>
        </p:nvSpPr>
        <p:spPr>
          <a:xfrm>
            <a:off x="166759" y="537405"/>
            <a:ext cx="7717838" cy="531886"/>
          </a:xfrm>
        </p:spPr>
        <p:txBody>
          <a:bodyPr/>
          <a:lstStyle/>
          <a:p>
            <a:r>
              <a:rPr lang="en-GB" dirty="0">
                <a:solidFill>
                  <a:srgbClr val="F05AA0"/>
                </a:solidFill>
              </a:rPr>
              <a:t>Is permission required or is it PD? </a:t>
            </a:r>
          </a:p>
        </p:txBody>
      </p:sp>
      <p:sp>
        <p:nvSpPr>
          <p:cNvPr id="3" name="Text Placeholder 2">
            <a:extLst>
              <a:ext uri="{FF2B5EF4-FFF2-40B4-BE49-F238E27FC236}">
                <a16:creationId xmlns:a16="http://schemas.microsoft.com/office/drawing/2014/main" id="{1B96312B-6D04-1D10-F408-DA7E170E0F52}"/>
              </a:ext>
            </a:extLst>
          </p:cNvPr>
          <p:cNvSpPr>
            <a:spLocks noGrp="1"/>
          </p:cNvSpPr>
          <p:nvPr>
            <p:ph type="body" sz="quarter" idx="13"/>
          </p:nvPr>
        </p:nvSpPr>
        <p:spPr>
          <a:xfrm>
            <a:off x="538843" y="906005"/>
            <a:ext cx="8262257" cy="2369003"/>
          </a:xfrm>
        </p:spPr>
        <p:txBody>
          <a:bodyPr/>
          <a:lstStyle/>
          <a:p>
            <a:pPr marL="0" indent="0">
              <a:buNone/>
            </a:pPr>
            <a:r>
              <a:rPr lang="en-US" sz="2200" dirty="0"/>
              <a:t>Electrical upstand for recharging vehicles (Class E, Part 2)</a:t>
            </a:r>
          </a:p>
          <a:p>
            <a:pPr lvl="2" algn="just">
              <a:lnSpc>
                <a:spcPct val="100000"/>
              </a:lnSpc>
            </a:pPr>
            <a:r>
              <a:rPr lang="en-US" sz="2000" b="0" dirty="0">
                <a:effectLst/>
                <a:ea typeface="Calibri" panose="020F0502020204030204" pitchFamily="34" charset="0"/>
                <a:cs typeface="Times New Roman" panose="02020603050405020304" pitchFamily="18" charset="0"/>
              </a:rPr>
              <a:t>It is in an area lawfully used for off-street parking.</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does not exceed 1.6m in height from the surface to park vehicles. </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is further than 2m from a highway. </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is not within a Scheduled Monument. </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is not within the curtilage of a listed building. </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would not result in more than 1 upstand per parking space.</a:t>
            </a:r>
            <a:endParaRPr lang="en-GB" sz="2000" b="0" dirty="0">
              <a:effectLst/>
              <a:ea typeface="Calibri" panose="020F0502020204030204" pitchFamily="34" charset="0"/>
              <a:cs typeface="Times New Roman" panose="02020603050405020304" pitchFamily="18" charset="0"/>
            </a:endParaRPr>
          </a:p>
          <a:p>
            <a:pPr lvl="2" algn="just">
              <a:lnSpc>
                <a:spcPct val="100000"/>
              </a:lnSpc>
            </a:pPr>
            <a:r>
              <a:rPr lang="en-US" sz="2000" b="0" dirty="0">
                <a:effectLst/>
                <a:ea typeface="Calibri" panose="020F0502020204030204" pitchFamily="34" charset="0"/>
                <a:cs typeface="Times New Roman" panose="02020603050405020304" pitchFamily="18" charset="0"/>
              </a:rPr>
              <a:t>It is removed and the land made good as soon as reasonably practicable if no longer needed for charging vehicles. </a:t>
            </a:r>
            <a:endParaRPr lang="en-GB" sz="2000" b="0" dirty="0">
              <a:effectLst/>
              <a:ea typeface="Calibri" panose="020F0502020204030204" pitchFamily="34" charset="0"/>
              <a:cs typeface="Times New Roman" panose="02020603050405020304" pitchFamily="18" charset="0"/>
            </a:endParaRPr>
          </a:p>
          <a:p>
            <a:pPr marL="0" lvl="2" indent="0" algn="just">
              <a:lnSpc>
                <a:spcPct val="100000"/>
              </a:lnSpc>
              <a:buNone/>
            </a:pPr>
            <a:endParaRPr lang="en-GB" sz="2000" b="0" dirty="0">
              <a:effectLst/>
              <a:ea typeface="Calibri" panose="020F0502020204030204" pitchFamily="34" charset="0"/>
              <a:cs typeface="Times New Roman" panose="02020603050405020304" pitchFamily="18" charset="0"/>
            </a:endParaRPr>
          </a:p>
          <a:p>
            <a:pPr marL="0" indent="0">
              <a:lnSpc>
                <a:spcPct val="150000"/>
              </a:lnSpc>
              <a:buNone/>
            </a:pPr>
            <a:endParaRPr lang="en-GB" dirty="0"/>
          </a:p>
        </p:txBody>
      </p:sp>
    </p:spTree>
    <p:extLst>
      <p:ext uri="{BB962C8B-B14F-4D97-AF65-F5344CB8AC3E}">
        <p14:creationId xmlns:p14="http://schemas.microsoft.com/office/powerpoint/2010/main" val="2751507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B23800-D6C6-5264-6884-46263B10BC37}"/>
              </a:ext>
            </a:extLst>
          </p:cNvPr>
          <p:cNvSpPr>
            <a:spLocks noGrp="1"/>
          </p:cNvSpPr>
          <p:nvPr>
            <p:ph type="body" sz="quarter" idx="10"/>
          </p:nvPr>
        </p:nvSpPr>
        <p:spPr>
          <a:xfrm>
            <a:off x="1425122" y="2984356"/>
            <a:ext cx="6965950" cy="544512"/>
          </a:xfrm>
        </p:spPr>
        <p:txBody>
          <a:bodyPr/>
          <a:lstStyle/>
          <a:p>
            <a:r>
              <a:rPr lang="en-US" dirty="0"/>
              <a:t>EV Case Study – </a:t>
            </a:r>
            <a:r>
              <a:rPr lang="en-US" dirty="0">
                <a:solidFill>
                  <a:srgbClr val="5FC594"/>
                </a:solidFill>
              </a:rPr>
              <a:t>Robert Williams</a:t>
            </a:r>
            <a:endParaRPr lang="en-GB" dirty="0">
              <a:solidFill>
                <a:srgbClr val="5FC594"/>
              </a:solidFill>
            </a:endParaRPr>
          </a:p>
        </p:txBody>
      </p:sp>
    </p:spTree>
    <p:extLst>
      <p:ext uri="{BB962C8B-B14F-4D97-AF65-F5344CB8AC3E}">
        <p14:creationId xmlns:p14="http://schemas.microsoft.com/office/powerpoint/2010/main" val="1044162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0FE828-46A5-FBCA-D5DC-283035952C46}"/>
              </a:ext>
            </a:extLst>
          </p:cNvPr>
          <p:cNvPicPr>
            <a:picLocks noChangeAspect="1"/>
          </p:cNvPicPr>
          <p:nvPr/>
        </p:nvPicPr>
        <p:blipFill>
          <a:blip r:embed="rId2"/>
          <a:srcRect/>
          <a:stretch/>
        </p:blipFill>
        <p:spPr>
          <a:xfrm>
            <a:off x="2320944" y="1257809"/>
            <a:ext cx="2078835" cy="2078835"/>
          </a:xfrm>
          <a:prstGeom prst="ellipse">
            <a:avLst/>
          </a:prstGeom>
          <a:ln w="3175" cap="rnd">
            <a:solidFill>
              <a:srgbClr val="F05A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433891D2-9A6D-7AE2-46CB-7DFB094A92BF}"/>
              </a:ext>
            </a:extLst>
          </p:cNvPr>
          <p:cNvPicPr>
            <a:picLocks noChangeAspect="1"/>
          </p:cNvPicPr>
          <p:nvPr/>
        </p:nvPicPr>
        <p:blipFill>
          <a:blip r:embed="rId3"/>
          <a:srcRect t="167" b="167"/>
          <a:stretch/>
        </p:blipFill>
        <p:spPr>
          <a:xfrm>
            <a:off x="6892310" y="1268600"/>
            <a:ext cx="2166280" cy="2159059"/>
          </a:xfrm>
          <a:prstGeom prst="ellipse">
            <a:avLst/>
          </a:prstGeom>
          <a:ln w="3175" cap="rnd">
            <a:solidFill>
              <a:srgbClr val="F05A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9451C758-97A7-892E-44BA-59E89B29D598}"/>
              </a:ext>
            </a:extLst>
          </p:cNvPr>
          <p:cNvPicPr>
            <a:picLocks noChangeAspect="1"/>
          </p:cNvPicPr>
          <p:nvPr/>
        </p:nvPicPr>
        <p:blipFill>
          <a:blip r:embed="rId4"/>
          <a:srcRect l="83" r="83"/>
          <a:stretch/>
        </p:blipFill>
        <p:spPr>
          <a:xfrm>
            <a:off x="4587838" y="1268600"/>
            <a:ext cx="2117802" cy="2121331"/>
          </a:xfrm>
          <a:prstGeom prst="ellipse">
            <a:avLst/>
          </a:prstGeom>
          <a:ln w="3175" cap="rnd">
            <a:solidFill>
              <a:srgbClr val="F05A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68CC4997-3A8B-D25E-C98F-3BAFB6132663}"/>
              </a:ext>
            </a:extLst>
          </p:cNvPr>
          <p:cNvPicPr>
            <a:picLocks noChangeAspect="1"/>
          </p:cNvPicPr>
          <p:nvPr/>
        </p:nvPicPr>
        <p:blipFill>
          <a:blip r:embed="rId5"/>
          <a:srcRect l="83" r="83"/>
          <a:stretch/>
        </p:blipFill>
        <p:spPr>
          <a:xfrm>
            <a:off x="85410" y="1217851"/>
            <a:ext cx="2078835" cy="2082299"/>
          </a:xfrm>
          <a:prstGeom prst="ellipse">
            <a:avLst/>
          </a:prstGeom>
          <a:ln w="3175" cap="rnd">
            <a:solidFill>
              <a:srgbClr val="F05A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F6960920-E2BA-E78B-BA91-8E2C8E4665A4}"/>
              </a:ext>
            </a:extLst>
          </p:cNvPr>
          <p:cNvSpPr txBox="1"/>
          <p:nvPr/>
        </p:nvSpPr>
        <p:spPr>
          <a:xfrm>
            <a:off x="207282" y="3416868"/>
            <a:ext cx="2274661" cy="1200329"/>
          </a:xfrm>
          <a:prstGeom prst="rect">
            <a:avLst/>
          </a:prstGeom>
          <a:noFill/>
        </p:spPr>
        <p:txBody>
          <a:bodyPr wrap="square" rtlCol="0">
            <a:spAutoFit/>
          </a:bodyPr>
          <a:lstStyle/>
          <a:p>
            <a:r>
              <a:rPr lang="en-US" sz="1800" b="1" dirty="0">
                <a:solidFill>
                  <a:srgbClr val="5FC594"/>
                </a:solidFill>
                <a:latin typeface="+mn-lt"/>
              </a:rPr>
              <a:t>Roisin Naughton, Arcadis</a:t>
            </a:r>
          </a:p>
          <a:p>
            <a:r>
              <a:rPr lang="en-US" sz="1800" dirty="0">
                <a:solidFill>
                  <a:srgbClr val="5FC594"/>
                </a:solidFill>
                <a:latin typeface="+mn-lt"/>
              </a:rPr>
              <a:t>(assisted by Simran </a:t>
            </a:r>
            <a:r>
              <a:rPr lang="en-US" sz="1800" dirty="0" err="1">
                <a:solidFill>
                  <a:srgbClr val="5FC594"/>
                </a:solidFill>
                <a:latin typeface="+mn-lt"/>
              </a:rPr>
              <a:t>Matharu</a:t>
            </a:r>
            <a:r>
              <a:rPr lang="en-US" sz="1800" dirty="0">
                <a:solidFill>
                  <a:srgbClr val="5FC594"/>
                </a:solidFill>
                <a:latin typeface="+mn-lt"/>
              </a:rPr>
              <a:t>)</a:t>
            </a:r>
            <a:endParaRPr lang="en-GB" sz="1800" dirty="0">
              <a:solidFill>
                <a:srgbClr val="5FC594"/>
              </a:solidFill>
              <a:latin typeface="+mn-lt"/>
            </a:endParaRPr>
          </a:p>
        </p:txBody>
      </p:sp>
      <p:sp>
        <p:nvSpPr>
          <p:cNvPr id="13" name="TextBox 12">
            <a:extLst>
              <a:ext uri="{FF2B5EF4-FFF2-40B4-BE49-F238E27FC236}">
                <a16:creationId xmlns:a16="http://schemas.microsoft.com/office/drawing/2014/main" id="{6D8612DE-B02D-21E6-8E34-6CB82AC86173}"/>
              </a:ext>
            </a:extLst>
          </p:cNvPr>
          <p:cNvSpPr txBox="1"/>
          <p:nvPr/>
        </p:nvSpPr>
        <p:spPr>
          <a:xfrm>
            <a:off x="2703345" y="3596465"/>
            <a:ext cx="2078836" cy="646331"/>
          </a:xfrm>
          <a:prstGeom prst="rect">
            <a:avLst/>
          </a:prstGeom>
          <a:noFill/>
        </p:spPr>
        <p:txBody>
          <a:bodyPr wrap="square" rtlCol="0">
            <a:spAutoFit/>
          </a:bodyPr>
          <a:lstStyle/>
          <a:p>
            <a:r>
              <a:rPr lang="en-US" sz="1800" b="1" dirty="0">
                <a:solidFill>
                  <a:srgbClr val="5FC594"/>
                </a:solidFill>
                <a:latin typeface="+mn-lt"/>
              </a:rPr>
              <a:t>Ruchi Parekh, </a:t>
            </a:r>
          </a:p>
          <a:p>
            <a:r>
              <a:rPr lang="en-US" sz="1800" b="1" dirty="0">
                <a:solidFill>
                  <a:srgbClr val="5FC594"/>
                </a:solidFill>
                <a:latin typeface="+mn-lt"/>
              </a:rPr>
              <a:t>Cornerstone</a:t>
            </a:r>
            <a:endParaRPr lang="en-GB" sz="1800" dirty="0">
              <a:solidFill>
                <a:srgbClr val="5FC594"/>
              </a:solidFill>
              <a:latin typeface="+mn-lt"/>
            </a:endParaRPr>
          </a:p>
        </p:txBody>
      </p:sp>
      <p:sp>
        <p:nvSpPr>
          <p:cNvPr id="14" name="TextBox 13">
            <a:extLst>
              <a:ext uri="{FF2B5EF4-FFF2-40B4-BE49-F238E27FC236}">
                <a16:creationId xmlns:a16="http://schemas.microsoft.com/office/drawing/2014/main" id="{3B11DE0E-B7AF-FE46-98CD-A362435F9A58}"/>
              </a:ext>
            </a:extLst>
          </p:cNvPr>
          <p:cNvSpPr txBox="1"/>
          <p:nvPr/>
        </p:nvSpPr>
        <p:spPr>
          <a:xfrm>
            <a:off x="4782181" y="3596465"/>
            <a:ext cx="2410199" cy="646331"/>
          </a:xfrm>
          <a:prstGeom prst="rect">
            <a:avLst/>
          </a:prstGeom>
          <a:noFill/>
        </p:spPr>
        <p:txBody>
          <a:bodyPr wrap="square" rtlCol="0">
            <a:spAutoFit/>
          </a:bodyPr>
          <a:lstStyle/>
          <a:p>
            <a:r>
              <a:rPr lang="en-US" sz="1800" b="1" dirty="0">
                <a:solidFill>
                  <a:srgbClr val="5FC594"/>
                </a:solidFill>
                <a:latin typeface="+mn-lt"/>
              </a:rPr>
              <a:t>Dr Ashley Bowes, </a:t>
            </a:r>
          </a:p>
          <a:p>
            <a:r>
              <a:rPr lang="en-US" sz="1800" b="1" dirty="0">
                <a:solidFill>
                  <a:srgbClr val="5FC594"/>
                </a:solidFill>
                <a:latin typeface="+mn-lt"/>
              </a:rPr>
              <a:t>Cornerstone</a:t>
            </a:r>
            <a:endParaRPr lang="en-GB" sz="1800" dirty="0">
              <a:solidFill>
                <a:srgbClr val="5FC594"/>
              </a:solidFill>
              <a:latin typeface="+mn-lt"/>
            </a:endParaRPr>
          </a:p>
        </p:txBody>
      </p:sp>
      <p:sp>
        <p:nvSpPr>
          <p:cNvPr id="15" name="TextBox 14">
            <a:extLst>
              <a:ext uri="{FF2B5EF4-FFF2-40B4-BE49-F238E27FC236}">
                <a16:creationId xmlns:a16="http://schemas.microsoft.com/office/drawing/2014/main" id="{5E5F605F-BF96-13D9-4819-019CF25C1F78}"/>
              </a:ext>
            </a:extLst>
          </p:cNvPr>
          <p:cNvSpPr txBox="1"/>
          <p:nvPr/>
        </p:nvSpPr>
        <p:spPr>
          <a:xfrm>
            <a:off x="6952968" y="3623402"/>
            <a:ext cx="2410199" cy="646331"/>
          </a:xfrm>
          <a:prstGeom prst="rect">
            <a:avLst/>
          </a:prstGeom>
          <a:noFill/>
        </p:spPr>
        <p:txBody>
          <a:bodyPr wrap="square" rtlCol="0">
            <a:spAutoFit/>
          </a:bodyPr>
          <a:lstStyle/>
          <a:p>
            <a:r>
              <a:rPr lang="en-US" sz="1800" b="1" dirty="0">
                <a:solidFill>
                  <a:srgbClr val="5FC594"/>
                </a:solidFill>
                <a:latin typeface="+mn-lt"/>
              </a:rPr>
              <a:t>Robert Williams, </a:t>
            </a:r>
          </a:p>
          <a:p>
            <a:r>
              <a:rPr lang="en-US" sz="1800" b="1" dirty="0">
                <a:solidFill>
                  <a:srgbClr val="5FC594"/>
                </a:solidFill>
                <a:latin typeface="+mn-lt"/>
              </a:rPr>
              <a:t>Cornerstone</a:t>
            </a:r>
            <a:endParaRPr lang="en-GB" sz="1800" dirty="0">
              <a:solidFill>
                <a:srgbClr val="5FC594"/>
              </a:solidFill>
              <a:latin typeface="+mn-lt"/>
            </a:endParaRPr>
          </a:p>
        </p:txBody>
      </p:sp>
    </p:spTree>
    <p:extLst>
      <p:ext uri="{BB962C8B-B14F-4D97-AF65-F5344CB8AC3E}">
        <p14:creationId xmlns:p14="http://schemas.microsoft.com/office/powerpoint/2010/main" val="290232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a:xfrm>
            <a:off x="728086" y="625930"/>
            <a:ext cx="7357744" cy="531886"/>
          </a:xfrm>
        </p:spPr>
        <p:txBody>
          <a:bodyPr/>
          <a:lstStyle/>
          <a:p>
            <a:pPr algn="ctr"/>
            <a:r>
              <a:rPr lang="en-GB" dirty="0">
                <a:solidFill>
                  <a:schemeClr val="accent2"/>
                </a:solidFill>
              </a:rPr>
              <a:t>Re-charge One – EV Re-Charging Station,  South Downs National Park</a:t>
            </a:r>
          </a:p>
          <a:p>
            <a:endParaRPr lang="en-GB" sz="2400" dirty="0"/>
          </a:p>
        </p:txBody>
      </p:sp>
      <p:pic>
        <p:nvPicPr>
          <p:cNvPr id="10" name="Picture 9" descr="A sunset over a valley&#10;&#10;Description automatically generated">
            <a:extLst>
              <a:ext uri="{FF2B5EF4-FFF2-40B4-BE49-F238E27FC236}">
                <a16:creationId xmlns:a16="http://schemas.microsoft.com/office/drawing/2014/main" id="{BB8D43E0-02A6-C304-BF81-84C517379077}"/>
              </a:ext>
            </a:extLst>
          </p:cNvPr>
          <p:cNvPicPr>
            <a:picLocks noChangeAspect="1"/>
          </p:cNvPicPr>
          <p:nvPr/>
        </p:nvPicPr>
        <p:blipFill>
          <a:blip r:embed="rId2"/>
          <a:stretch>
            <a:fillRect/>
          </a:stretch>
        </p:blipFill>
        <p:spPr>
          <a:xfrm>
            <a:off x="5524500" y="1710459"/>
            <a:ext cx="3540398" cy="2360265"/>
          </a:xfrm>
          <a:prstGeom prst="rect">
            <a:avLst/>
          </a:prstGeom>
        </p:spPr>
      </p:pic>
      <p:pic>
        <p:nvPicPr>
          <p:cNvPr id="14" name="Picture 13" descr="A map of a country&#10;&#10;Description automatically generated">
            <a:extLst>
              <a:ext uri="{FF2B5EF4-FFF2-40B4-BE49-F238E27FC236}">
                <a16:creationId xmlns:a16="http://schemas.microsoft.com/office/drawing/2014/main" id="{9606C967-2F14-D171-4BF4-5592EB0FFEB4}"/>
              </a:ext>
            </a:extLst>
          </p:cNvPr>
          <p:cNvPicPr>
            <a:picLocks noChangeAspect="1"/>
          </p:cNvPicPr>
          <p:nvPr/>
        </p:nvPicPr>
        <p:blipFill>
          <a:blip r:embed="rId3"/>
          <a:stretch>
            <a:fillRect/>
          </a:stretch>
        </p:blipFill>
        <p:spPr>
          <a:xfrm>
            <a:off x="370120" y="1818062"/>
            <a:ext cx="4948640" cy="2252662"/>
          </a:xfrm>
          <a:prstGeom prst="rect">
            <a:avLst/>
          </a:prstGeom>
        </p:spPr>
      </p:pic>
    </p:spTree>
    <p:extLst>
      <p:ext uri="{BB962C8B-B14F-4D97-AF65-F5344CB8AC3E}">
        <p14:creationId xmlns:p14="http://schemas.microsoft.com/office/powerpoint/2010/main" val="2314596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a:xfrm>
            <a:off x="705601" y="566715"/>
            <a:ext cx="7357744" cy="531886"/>
          </a:xfrm>
        </p:spPr>
        <p:txBody>
          <a:bodyPr/>
          <a:lstStyle/>
          <a:p>
            <a:pPr algn="ctr"/>
            <a:r>
              <a:rPr lang="en-GB" dirty="0">
                <a:solidFill>
                  <a:schemeClr val="accent2"/>
                </a:solidFill>
              </a:rPr>
              <a:t>Re-charge One –  Location</a:t>
            </a:r>
          </a:p>
          <a:p>
            <a:endParaRPr lang="en-GB" sz="2400" dirty="0"/>
          </a:p>
        </p:txBody>
      </p:sp>
      <p:pic>
        <p:nvPicPr>
          <p:cNvPr id="7" name="Picture 6">
            <a:extLst>
              <a:ext uri="{FF2B5EF4-FFF2-40B4-BE49-F238E27FC236}">
                <a16:creationId xmlns:a16="http://schemas.microsoft.com/office/drawing/2014/main" id="{4FC86988-6F92-5E43-8596-9348E01EFA59}"/>
              </a:ext>
            </a:extLst>
          </p:cNvPr>
          <p:cNvPicPr>
            <a:picLocks noChangeAspect="1"/>
          </p:cNvPicPr>
          <p:nvPr/>
        </p:nvPicPr>
        <p:blipFill>
          <a:blip r:embed="rId2"/>
          <a:stretch>
            <a:fillRect/>
          </a:stretch>
        </p:blipFill>
        <p:spPr>
          <a:xfrm>
            <a:off x="4885385" y="1181638"/>
            <a:ext cx="2846463" cy="1888519"/>
          </a:xfrm>
          <a:prstGeom prst="rect">
            <a:avLst/>
          </a:prstGeom>
        </p:spPr>
      </p:pic>
      <p:pic>
        <p:nvPicPr>
          <p:cNvPr id="9" name="Picture 8">
            <a:extLst>
              <a:ext uri="{FF2B5EF4-FFF2-40B4-BE49-F238E27FC236}">
                <a16:creationId xmlns:a16="http://schemas.microsoft.com/office/drawing/2014/main" id="{81E93026-F2B5-9EAC-C006-88FEAF7DC4D0}"/>
              </a:ext>
            </a:extLst>
          </p:cNvPr>
          <p:cNvPicPr>
            <a:picLocks noChangeAspect="1"/>
          </p:cNvPicPr>
          <p:nvPr/>
        </p:nvPicPr>
        <p:blipFill>
          <a:blip r:embed="rId3"/>
          <a:stretch>
            <a:fillRect/>
          </a:stretch>
        </p:blipFill>
        <p:spPr>
          <a:xfrm>
            <a:off x="705601" y="1181638"/>
            <a:ext cx="2978310" cy="1888519"/>
          </a:xfrm>
          <a:prstGeom prst="rect">
            <a:avLst/>
          </a:prstGeom>
        </p:spPr>
      </p:pic>
      <p:pic>
        <p:nvPicPr>
          <p:cNvPr id="13" name="Picture 12">
            <a:extLst>
              <a:ext uri="{FF2B5EF4-FFF2-40B4-BE49-F238E27FC236}">
                <a16:creationId xmlns:a16="http://schemas.microsoft.com/office/drawing/2014/main" id="{E8A0E0F7-1571-A1AB-A9E4-C9F93CB6DAFD}"/>
              </a:ext>
            </a:extLst>
          </p:cNvPr>
          <p:cNvPicPr>
            <a:picLocks noChangeAspect="1"/>
          </p:cNvPicPr>
          <p:nvPr/>
        </p:nvPicPr>
        <p:blipFill>
          <a:blip r:embed="rId4"/>
          <a:stretch>
            <a:fillRect/>
          </a:stretch>
        </p:blipFill>
        <p:spPr>
          <a:xfrm>
            <a:off x="1427434" y="3107873"/>
            <a:ext cx="5772839" cy="1503802"/>
          </a:xfrm>
          <a:prstGeom prst="rect">
            <a:avLst/>
          </a:prstGeom>
        </p:spPr>
      </p:pic>
    </p:spTree>
    <p:extLst>
      <p:ext uri="{BB962C8B-B14F-4D97-AF65-F5344CB8AC3E}">
        <p14:creationId xmlns:p14="http://schemas.microsoft.com/office/powerpoint/2010/main" val="238574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a:xfrm>
            <a:off x="705601" y="567065"/>
            <a:ext cx="7357744" cy="531886"/>
          </a:xfrm>
        </p:spPr>
        <p:txBody>
          <a:bodyPr/>
          <a:lstStyle/>
          <a:p>
            <a:pPr algn="ctr"/>
            <a:r>
              <a:rPr lang="en-GB" dirty="0">
                <a:solidFill>
                  <a:schemeClr val="accent2"/>
                </a:solidFill>
              </a:rPr>
              <a:t>Re-charge One –  Proposal</a:t>
            </a:r>
          </a:p>
          <a:p>
            <a:endParaRPr lang="en-GB" sz="2400" dirty="0"/>
          </a:p>
        </p:txBody>
      </p:sp>
      <p:pic>
        <p:nvPicPr>
          <p:cNvPr id="5" name="Picture 4" descr="A diagram of a site plan&#10;&#10;Description automatically generated with medium confidence">
            <a:extLst>
              <a:ext uri="{FF2B5EF4-FFF2-40B4-BE49-F238E27FC236}">
                <a16:creationId xmlns:a16="http://schemas.microsoft.com/office/drawing/2014/main" id="{CF05D509-7138-A354-0A64-ABB13B03F89D}"/>
              </a:ext>
            </a:extLst>
          </p:cNvPr>
          <p:cNvPicPr>
            <a:picLocks noChangeAspect="1"/>
          </p:cNvPicPr>
          <p:nvPr/>
        </p:nvPicPr>
        <p:blipFill>
          <a:blip r:embed="rId2"/>
          <a:stretch>
            <a:fillRect/>
          </a:stretch>
        </p:blipFill>
        <p:spPr>
          <a:xfrm>
            <a:off x="310746" y="1201354"/>
            <a:ext cx="4875056" cy="3443381"/>
          </a:xfrm>
          <a:prstGeom prst="rect">
            <a:avLst/>
          </a:prstGeom>
        </p:spPr>
      </p:pic>
      <p:sp>
        <p:nvSpPr>
          <p:cNvPr id="6" name="Text Placeholder 12">
            <a:extLst>
              <a:ext uri="{FF2B5EF4-FFF2-40B4-BE49-F238E27FC236}">
                <a16:creationId xmlns:a16="http://schemas.microsoft.com/office/drawing/2014/main" id="{BBB6DFB8-5BF1-C338-E1F7-E0D833A392BC}"/>
              </a:ext>
            </a:extLst>
          </p:cNvPr>
          <p:cNvSpPr>
            <a:spLocks noGrp="1"/>
          </p:cNvSpPr>
          <p:nvPr>
            <p:ph type="body" sz="quarter" idx="13"/>
          </p:nvPr>
        </p:nvSpPr>
        <p:spPr>
          <a:xfrm>
            <a:off x="5334000" y="1254758"/>
            <a:ext cx="3664528" cy="2869758"/>
          </a:xfrm>
        </p:spPr>
        <p:txBody>
          <a:bodyPr/>
          <a:lstStyle/>
          <a:p>
            <a:pPr>
              <a:lnSpc>
                <a:spcPct val="100000"/>
              </a:lnSpc>
              <a:spcBef>
                <a:spcPts val="600"/>
              </a:spcBef>
              <a:spcAft>
                <a:spcPts val="600"/>
              </a:spcAft>
            </a:pPr>
            <a:r>
              <a:rPr lang="en-US" dirty="0">
                <a:solidFill>
                  <a:schemeClr val="tx1"/>
                </a:solidFill>
              </a:rPr>
              <a:t>79 EV Chargers - variety of speeds</a:t>
            </a:r>
          </a:p>
          <a:p>
            <a:pPr>
              <a:lnSpc>
                <a:spcPct val="100000"/>
              </a:lnSpc>
              <a:spcBef>
                <a:spcPts val="600"/>
              </a:spcBef>
              <a:spcAft>
                <a:spcPts val="600"/>
              </a:spcAft>
            </a:pPr>
            <a:r>
              <a:rPr lang="en-US" dirty="0">
                <a:solidFill>
                  <a:schemeClr val="tx1"/>
                </a:solidFill>
              </a:rPr>
              <a:t>Earth Sheltered Commercial Building – farm shop and café, information </a:t>
            </a:r>
            <a:r>
              <a:rPr lang="en-US" dirty="0" err="1">
                <a:solidFill>
                  <a:schemeClr val="tx1"/>
                </a:solidFill>
              </a:rPr>
              <a:t>centre</a:t>
            </a:r>
            <a:r>
              <a:rPr lang="en-US" dirty="0">
                <a:solidFill>
                  <a:schemeClr val="tx1"/>
                </a:solidFill>
              </a:rPr>
              <a:t>, e-bike hire</a:t>
            </a:r>
          </a:p>
          <a:p>
            <a:pPr>
              <a:lnSpc>
                <a:spcPct val="100000"/>
              </a:lnSpc>
              <a:spcBef>
                <a:spcPts val="600"/>
              </a:spcBef>
              <a:spcAft>
                <a:spcPts val="600"/>
              </a:spcAft>
            </a:pPr>
            <a:r>
              <a:rPr lang="en-US" dirty="0">
                <a:solidFill>
                  <a:schemeClr val="tx1"/>
                </a:solidFill>
              </a:rPr>
              <a:t>Eco-lodges, each with dedicated EV</a:t>
            </a:r>
          </a:p>
          <a:p>
            <a:pPr>
              <a:lnSpc>
                <a:spcPct val="100000"/>
              </a:lnSpc>
              <a:spcBef>
                <a:spcPts val="600"/>
              </a:spcBef>
              <a:spcAft>
                <a:spcPts val="600"/>
              </a:spcAft>
            </a:pPr>
            <a:r>
              <a:rPr lang="en-US" dirty="0">
                <a:solidFill>
                  <a:schemeClr val="tx1"/>
                </a:solidFill>
              </a:rPr>
              <a:t>Off-grid – powered by biogas and solar</a:t>
            </a:r>
          </a:p>
          <a:p>
            <a:pPr>
              <a:lnSpc>
                <a:spcPct val="100000"/>
              </a:lnSpc>
              <a:spcBef>
                <a:spcPts val="600"/>
              </a:spcBef>
              <a:spcAft>
                <a:spcPts val="600"/>
              </a:spcAft>
            </a:pPr>
            <a:r>
              <a:rPr lang="en-US" dirty="0">
                <a:solidFill>
                  <a:schemeClr val="tx1"/>
                </a:solidFill>
              </a:rPr>
              <a:t>20 min walk/10 min cycle to South Downs Way</a:t>
            </a:r>
            <a:endParaRPr lang="en-GB" dirty="0">
              <a:solidFill>
                <a:schemeClr val="tx1"/>
              </a:solidFill>
            </a:endParaRPr>
          </a:p>
        </p:txBody>
      </p:sp>
    </p:spTree>
    <p:extLst>
      <p:ext uri="{BB962C8B-B14F-4D97-AF65-F5344CB8AC3E}">
        <p14:creationId xmlns:p14="http://schemas.microsoft.com/office/powerpoint/2010/main" val="3422341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a:xfrm>
            <a:off x="690611" y="488766"/>
            <a:ext cx="7357744" cy="531886"/>
          </a:xfrm>
        </p:spPr>
        <p:txBody>
          <a:bodyPr/>
          <a:lstStyle/>
          <a:p>
            <a:pPr algn="ctr"/>
            <a:r>
              <a:rPr lang="en-GB" dirty="0">
                <a:solidFill>
                  <a:schemeClr val="accent2"/>
                </a:solidFill>
              </a:rPr>
              <a:t>Re-charge One –  Proposal</a:t>
            </a:r>
          </a:p>
          <a:p>
            <a:endParaRPr lang="en-GB" sz="2400" dirty="0"/>
          </a:p>
        </p:txBody>
      </p:sp>
      <p:pic>
        <p:nvPicPr>
          <p:cNvPr id="7" name="Picture 6" descr="A watercolor of a road and trees&#10;&#10;Description automatically generated">
            <a:extLst>
              <a:ext uri="{FF2B5EF4-FFF2-40B4-BE49-F238E27FC236}">
                <a16:creationId xmlns:a16="http://schemas.microsoft.com/office/drawing/2014/main" id="{4BCD7F49-D294-D4BE-2EC3-C0DFC76E0F9F}"/>
              </a:ext>
            </a:extLst>
          </p:cNvPr>
          <p:cNvPicPr>
            <a:picLocks noChangeAspect="1"/>
          </p:cNvPicPr>
          <p:nvPr/>
        </p:nvPicPr>
        <p:blipFill>
          <a:blip r:embed="rId2"/>
          <a:stretch>
            <a:fillRect/>
          </a:stretch>
        </p:blipFill>
        <p:spPr>
          <a:xfrm>
            <a:off x="2899177" y="1535743"/>
            <a:ext cx="3079620" cy="2072013"/>
          </a:xfrm>
          <a:prstGeom prst="rect">
            <a:avLst/>
          </a:prstGeom>
          <a:effectLst>
            <a:outerShdw blurRad="50800" dist="38100" algn="l" rotWithShape="0">
              <a:prstClr val="black">
                <a:alpha val="40000"/>
              </a:prstClr>
            </a:outerShdw>
          </a:effectLst>
        </p:spPr>
      </p:pic>
      <p:pic>
        <p:nvPicPr>
          <p:cNvPr id="9" name="Picture 8" descr="A drawing of a house with cars and trees&#10;&#10;Description automatically generated with medium confidence">
            <a:extLst>
              <a:ext uri="{FF2B5EF4-FFF2-40B4-BE49-F238E27FC236}">
                <a16:creationId xmlns:a16="http://schemas.microsoft.com/office/drawing/2014/main" id="{621E83F9-611F-D27C-79BA-29E1B7DEBC70}"/>
              </a:ext>
            </a:extLst>
          </p:cNvPr>
          <p:cNvPicPr>
            <a:picLocks noChangeAspect="1"/>
          </p:cNvPicPr>
          <p:nvPr/>
        </p:nvPicPr>
        <p:blipFill>
          <a:blip r:embed="rId3"/>
          <a:stretch>
            <a:fillRect/>
          </a:stretch>
        </p:blipFill>
        <p:spPr>
          <a:xfrm>
            <a:off x="6299932" y="1115752"/>
            <a:ext cx="2132568" cy="1370678"/>
          </a:xfrm>
          <a:prstGeom prst="rect">
            <a:avLst/>
          </a:prstGeom>
          <a:effectLst>
            <a:outerShdw blurRad="50800" dist="38100" algn="l" rotWithShape="0">
              <a:prstClr val="black">
                <a:alpha val="40000"/>
              </a:prstClr>
            </a:outerShdw>
          </a:effectLst>
        </p:spPr>
      </p:pic>
      <p:pic>
        <p:nvPicPr>
          <p:cNvPr id="11" name="Picture 10" descr="A building with trees and cars&#10;&#10;Description automatically generated">
            <a:extLst>
              <a:ext uri="{FF2B5EF4-FFF2-40B4-BE49-F238E27FC236}">
                <a16:creationId xmlns:a16="http://schemas.microsoft.com/office/drawing/2014/main" id="{F96158A1-E78A-448B-5248-9BDC2B802414}"/>
              </a:ext>
            </a:extLst>
          </p:cNvPr>
          <p:cNvPicPr>
            <a:picLocks noChangeAspect="1"/>
          </p:cNvPicPr>
          <p:nvPr/>
        </p:nvPicPr>
        <p:blipFill>
          <a:blip r:embed="rId4"/>
          <a:stretch>
            <a:fillRect/>
          </a:stretch>
        </p:blipFill>
        <p:spPr>
          <a:xfrm>
            <a:off x="161575" y="2676631"/>
            <a:ext cx="2414820" cy="1543501"/>
          </a:xfrm>
          <a:prstGeom prst="rect">
            <a:avLst/>
          </a:prstGeom>
          <a:effectLst>
            <a:outerShdw blurRad="50800" dist="38100" algn="l" rotWithShape="0">
              <a:prstClr val="black">
                <a:alpha val="40000"/>
              </a:prstClr>
            </a:outerShdw>
          </a:effectLst>
        </p:spPr>
      </p:pic>
      <p:pic>
        <p:nvPicPr>
          <p:cNvPr id="14" name="Picture 13" descr="A group of people riding bicycles&#10;&#10;Description automatically generated">
            <a:extLst>
              <a:ext uri="{FF2B5EF4-FFF2-40B4-BE49-F238E27FC236}">
                <a16:creationId xmlns:a16="http://schemas.microsoft.com/office/drawing/2014/main" id="{05E3D1A0-09BB-803E-849A-4D73C2821A58}"/>
              </a:ext>
            </a:extLst>
          </p:cNvPr>
          <p:cNvPicPr>
            <a:picLocks noChangeAspect="1"/>
          </p:cNvPicPr>
          <p:nvPr/>
        </p:nvPicPr>
        <p:blipFill>
          <a:blip r:embed="rId5"/>
          <a:stretch>
            <a:fillRect/>
          </a:stretch>
        </p:blipFill>
        <p:spPr>
          <a:xfrm>
            <a:off x="336446" y="1115752"/>
            <a:ext cx="2239948" cy="1305710"/>
          </a:xfrm>
          <a:prstGeom prst="rect">
            <a:avLst/>
          </a:prstGeom>
          <a:effectLst>
            <a:outerShdw blurRad="50800" dist="38100" algn="l" rotWithShape="0">
              <a:prstClr val="black">
                <a:alpha val="40000"/>
              </a:prstClr>
            </a:outerShdw>
          </a:effectLst>
        </p:spPr>
      </p:pic>
      <p:pic>
        <p:nvPicPr>
          <p:cNvPr id="16" name="Picture 15" descr="A landscape with trees and a bridge&#10;&#10;Description automatically generated">
            <a:extLst>
              <a:ext uri="{FF2B5EF4-FFF2-40B4-BE49-F238E27FC236}">
                <a16:creationId xmlns:a16="http://schemas.microsoft.com/office/drawing/2014/main" id="{FDFFC1F7-E389-BC6E-8756-8B5B623FEF8E}"/>
              </a:ext>
            </a:extLst>
          </p:cNvPr>
          <p:cNvPicPr>
            <a:picLocks noChangeAspect="1"/>
          </p:cNvPicPr>
          <p:nvPr/>
        </p:nvPicPr>
        <p:blipFill>
          <a:blip r:embed="rId6"/>
          <a:stretch>
            <a:fillRect/>
          </a:stretch>
        </p:blipFill>
        <p:spPr>
          <a:xfrm>
            <a:off x="6244824" y="2676631"/>
            <a:ext cx="2414820" cy="131185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251617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a:xfrm>
            <a:off x="705601" y="589551"/>
            <a:ext cx="7357744" cy="531886"/>
          </a:xfrm>
        </p:spPr>
        <p:txBody>
          <a:bodyPr/>
          <a:lstStyle/>
          <a:p>
            <a:pPr algn="ctr"/>
            <a:r>
              <a:rPr lang="en-GB" dirty="0">
                <a:solidFill>
                  <a:schemeClr val="accent2"/>
                </a:solidFill>
              </a:rPr>
              <a:t>Re-charge One –  Meeting the </a:t>
            </a:r>
          </a:p>
          <a:p>
            <a:pPr algn="ctr"/>
            <a:r>
              <a:rPr lang="en-GB" dirty="0">
                <a:solidFill>
                  <a:schemeClr val="accent2"/>
                </a:solidFill>
              </a:rPr>
              <a:t>Policy Test</a:t>
            </a:r>
          </a:p>
          <a:p>
            <a:endParaRPr lang="en-GB" sz="2400" dirty="0"/>
          </a:p>
        </p:txBody>
      </p:sp>
      <p:pic>
        <p:nvPicPr>
          <p:cNvPr id="3" name="Picture 2" descr="A white text on a black background&#10;&#10;Description automatically generated">
            <a:extLst>
              <a:ext uri="{FF2B5EF4-FFF2-40B4-BE49-F238E27FC236}">
                <a16:creationId xmlns:a16="http://schemas.microsoft.com/office/drawing/2014/main" id="{33A3C8F2-1183-EDFE-46D7-92DF5B425AEE}"/>
              </a:ext>
            </a:extLst>
          </p:cNvPr>
          <p:cNvPicPr>
            <a:picLocks noChangeAspect="1"/>
          </p:cNvPicPr>
          <p:nvPr/>
        </p:nvPicPr>
        <p:blipFill>
          <a:blip r:embed="rId2"/>
          <a:stretch>
            <a:fillRect/>
          </a:stretch>
        </p:blipFill>
        <p:spPr>
          <a:xfrm>
            <a:off x="220692" y="1514077"/>
            <a:ext cx="3662655" cy="3101344"/>
          </a:xfrm>
          <a:prstGeom prst="rect">
            <a:avLst/>
          </a:prstGeom>
        </p:spPr>
      </p:pic>
      <p:sp>
        <p:nvSpPr>
          <p:cNvPr id="4" name="Text Placeholder 12">
            <a:extLst>
              <a:ext uri="{FF2B5EF4-FFF2-40B4-BE49-F238E27FC236}">
                <a16:creationId xmlns:a16="http://schemas.microsoft.com/office/drawing/2014/main" id="{E3F32C2D-42BC-D965-F01E-F240A604313B}"/>
              </a:ext>
            </a:extLst>
          </p:cNvPr>
          <p:cNvSpPr>
            <a:spLocks noGrp="1"/>
          </p:cNvSpPr>
          <p:nvPr>
            <p:ph type="body" sz="quarter" idx="13"/>
          </p:nvPr>
        </p:nvSpPr>
        <p:spPr>
          <a:xfrm>
            <a:off x="4572000" y="1576422"/>
            <a:ext cx="3664528" cy="2869758"/>
          </a:xfrm>
        </p:spPr>
        <p:txBody>
          <a:bodyPr/>
          <a:lstStyle/>
          <a:p>
            <a:pPr>
              <a:lnSpc>
                <a:spcPct val="100000"/>
              </a:lnSpc>
              <a:spcBef>
                <a:spcPts val="600"/>
              </a:spcBef>
              <a:spcAft>
                <a:spcPts val="600"/>
              </a:spcAft>
            </a:pPr>
            <a:r>
              <a:rPr lang="en-US" dirty="0">
                <a:solidFill>
                  <a:schemeClr val="tx1"/>
                </a:solidFill>
              </a:rPr>
              <a:t>Need for EV charging infrastructure at national, regional and local level – key plank of the case</a:t>
            </a:r>
          </a:p>
          <a:p>
            <a:pPr>
              <a:lnSpc>
                <a:spcPct val="100000"/>
              </a:lnSpc>
              <a:spcBef>
                <a:spcPts val="600"/>
              </a:spcBef>
              <a:spcAft>
                <a:spcPts val="600"/>
              </a:spcAft>
            </a:pPr>
            <a:r>
              <a:rPr lang="en-US" dirty="0">
                <a:solidFill>
                  <a:schemeClr val="tx1"/>
                </a:solidFill>
              </a:rPr>
              <a:t>National </a:t>
            </a:r>
            <a:r>
              <a:rPr lang="en-US" b="0" dirty="0">
                <a:solidFill>
                  <a:schemeClr val="tx1"/>
                </a:solidFill>
              </a:rPr>
              <a:t>- 300,000 chargers by 2030, requiring 735 chargers installed per week </a:t>
            </a:r>
          </a:p>
          <a:p>
            <a:pPr>
              <a:lnSpc>
                <a:spcPct val="100000"/>
              </a:lnSpc>
              <a:spcBef>
                <a:spcPts val="600"/>
              </a:spcBef>
              <a:spcAft>
                <a:spcPts val="600"/>
              </a:spcAft>
            </a:pPr>
            <a:r>
              <a:rPr lang="en-GB" dirty="0">
                <a:solidFill>
                  <a:schemeClr val="tx1"/>
                </a:solidFill>
              </a:rPr>
              <a:t>Regional </a:t>
            </a:r>
            <a:r>
              <a:rPr lang="en-GB" b="0" dirty="0">
                <a:solidFill>
                  <a:schemeClr val="tx1"/>
                </a:solidFill>
              </a:rPr>
              <a:t>- four-fold increase (+305%) in slow and fast chargers; seven-fold increase in rapid and ultra-rapid</a:t>
            </a:r>
          </a:p>
          <a:p>
            <a:pPr>
              <a:lnSpc>
                <a:spcPct val="100000"/>
              </a:lnSpc>
              <a:spcBef>
                <a:spcPts val="600"/>
              </a:spcBef>
              <a:spcAft>
                <a:spcPts val="600"/>
              </a:spcAft>
            </a:pPr>
            <a:r>
              <a:rPr lang="en-GB" dirty="0">
                <a:solidFill>
                  <a:schemeClr val="tx1"/>
                </a:solidFill>
              </a:rPr>
              <a:t>Local</a:t>
            </a:r>
            <a:r>
              <a:rPr lang="en-GB" b="0" dirty="0">
                <a:solidFill>
                  <a:schemeClr val="tx1"/>
                </a:solidFill>
              </a:rPr>
              <a:t> - handful of public charging points </a:t>
            </a:r>
            <a:endParaRPr lang="en-GB" dirty="0">
              <a:solidFill>
                <a:schemeClr val="tx1"/>
              </a:solidFill>
            </a:endParaRPr>
          </a:p>
        </p:txBody>
      </p:sp>
    </p:spTree>
    <p:extLst>
      <p:ext uri="{BB962C8B-B14F-4D97-AF65-F5344CB8AC3E}">
        <p14:creationId xmlns:p14="http://schemas.microsoft.com/office/powerpoint/2010/main" val="2955794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a:xfrm>
            <a:off x="693756" y="559570"/>
            <a:ext cx="7357744" cy="531886"/>
          </a:xfrm>
        </p:spPr>
        <p:txBody>
          <a:bodyPr/>
          <a:lstStyle/>
          <a:p>
            <a:pPr algn="ctr"/>
            <a:r>
              <a:rPr lang="en-GB" dirty="0">
                <a:solidFill>
                  <a:schemeClr val="accent2"/>
                </a:solidFill>
              </a:rPr>
              <a:t>Re-charge One –  Inspector’s Conclusions</a:t>
            </a:r>
          </a:p>
          <a:p>
            <a:endParaRPr lang="en-GB" sz="2400" dirty="0"/>
          </a:p>
        </p:txBody>
      </p:sp>
      <p:pic>
        <p:nvPicPr>
          <p:cNvPr id="9" name="Picture 8" descr="A white paper with black text&#10;&#10;Description automatically generated">
            <a:extLst>
              <a:ext uri="{FF2B5EF4-FFF2-40B4-BE49-F238E27FC236}">
                <a16:creationId xmlns:a16="http://schemas.microsoft.com/office/drawing/2014/main" id="{424E52D3-12D4-388F-BAA7-CF0B730C634B}"/>
              </a:ext>
            </a:extLst>
          </p:cNvPr>
          <p:cNvPicPr>
            <a:picLocks noChangeAspect="1"/>
          </p:cNvPicPr>
          <p:nvPr/>
        </p:nvPicPr>
        <p:blipFill>
          <a:blip r:embed="rId2"/>
          <a:stretch>
            <a:fillRect/>
          </a:stretch>
        </p:blipFill>
        <p:spPr>
          <a:xfrm>
            <a:off x="229359" y="1497803"/>
            <a:ext cx="2678733" cy="3213688"/>
          </a:xfrm>
          <a:prstGeom prst="rect">
            <a:avLst/>
          </a:prstGeom>
        </p:spPr>
      </p:pic>
      <p:pic>
        <p:nvPicPr>
          <p:cNvPr id="11" name="Picture 10" descr="A paper with text on it&#10;&#10;Description automatically generated">
            <a:extLst>
              <a:ext uri="{FF2B5EF4-FFF2-40B4-BE49-F238E27FC236}">
                <a16:creationId xmlns:a16="http://schemas.microsoft.com/office/drawing/2014/main" id="{3F6A8168-231D-05D8-D571-69890CC90507}"/>
              </a:ext>
            </a:extLst>
          </p:cNvPr>
          <p:cNvPicPr>
            <a:picLocks noChangeAspect="1"/>
          </p:cNvPicPr>
          <p:nvPr/>
        </p:nvPicPr>
        <p:blipFill>
          <a:blip r:embed="rId3"/>
          <a:stretch>
            <a:fillRect/>
          </a:stretch>
        </p:blipFill>
        <p:spPr>
          <a:xfrm>
            <a:off x="3117029" y="1497803"/>
            <a:ext cx="2511198" cy="3213688"/>
          </a:xfrm>
          <a:prstGeom prst="rect">
            <a:avLst/>
          </a:prstGeom>
        </p:spPr>
      </p:pic>
      <p:pic>
        <p:nvPicPr>
          <p:cNvPr id="16" name="Picture 15" descr="A screenshot of a text&#10;&#10;Description automatically generated">
            <a:extLst>
              <a:ext uri="{FF2B5EF4-FFF2-40B4-BE49-F238E27FC236}">
                <a16:creationId xmlns:a16="http://schemas.microsoft.com/office/drawing/2014/main" id="{858877A4-4087-8B7C-BC81-57444D620223}"/>
              </a:ext>
            </a:extLst>
          </p:cNvPr>
          <p:cNvPicPr>
            <a:picLocks noChangeAspect="1"/>
          </p:cNvPicPr>
          <p:nvPr/>
        </p:nvPicPr>
        <p:blipFill>
          <a:blip r:embed="rId4"/>
          <a:stretch>
            <a:fillRect/>
          </a:stretch>
        </p:blipFill>
        <p:spPr>
          <a:xfrm>
            <a:off x="5827696" y="1497803"/>
            <a:ext cx="3086945" cy="2347174"/>
          </a:xfrm>
          <a:prstGeom prst="rect">
            <a:avLst/>
          </a:prstGeom>
        </p:spPr>
      </p:pic>
    </p:spTree>
    <p:extLst>
      <p:ext uri="{BB962C8B-B14F-4D97-AF65-F5344CB8AC3E}">
        <p14:creationId xmlns:p14="http://schemas.microsoft.com/office/powerpoint/2010/main" val="313308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F27504-B5C2-FAB5-C20F-6D4A67E7627C}"/>
              </a:ext>
            </a:extLst>
          </p:cNvPr>
          <p:cNvSpPr>
            <a:spLocks noGrp="1"/>
          </p:cNvSpPr>
          <p:nvPr>
            <p:ph type="body" sz="quarter" idx="10"/>
          </p:nvPr>
        </p:nvSpPr>
        <p:spPr/>
        <p:txBody>
          <a:bodyPr/>
          <a:lstStyle/>
          <a:p>
            <a:pPr algn="ctr"/>
            <a:r>
              <a:rPr lang="en-US" dirty="0"/>
              <a:t>Q &amp; A</a:t>
            </a:r>
            <a:endParaRPr lang="en-GB" dirty="0"/>
          </a:p>
        </p:txBody>
      </p:sp>
      <p:sp>
        <p:nvSpPr>
          <p:cNvPr id="6" name="Text Placeholder 5">
            <a:extLst>
              <a:ext uri="{FF2B5EF4-FFF2-40B4-BE49-F238E27FC236}">
                <a16:creationId xmlns:a16="http://schemas.microsoft.com/office/drawing/2014/main" id="{28839869-213C-E608-6033-C0C7171C026A}"/>
              </a:ext>
            </a:extLst>
          </p:cNvPr>
          <p:cNvSpPr>
            <a:spLocks noGrp="1"/>
          </p:cNvSpPr>
          <p:nvPr>
            <p:ph type="body" sz="quarter" idx="11"/>
          </p:nvPr>
        </p:nvSpPr>
        <p:spPr/>
        <p:txBody>
          <a:bodyPr/>
          <a:lstStyle/>
          <a:p>
            <a:endParaRPr lang="en-GB"/>
          </a:p>
        </p:txBody>
      </p:sp>
      <p:sp>
        <p:nvSpPr>
          <p:cNvPr id="7" name="Text Placeholder 6">
            <a:extLst>
              <a:ext uri="{FF2B5EF4-FFF2-40B4-BE49-F238E27FC236}">
                <a16:creationId xmlns:a16="http://schemas.microsoft.com/office/drawing/2014/main" id="{B200B6CE-8CAE-2F49-4694-080F721DA868}"/>
              </a:ext>
            </a:extLst>
          </p:cNvPr>
          <p:cNvSpPr>
            <a:spLocks noGrp="1"/>
          </p:cNvSpPr>
          <p:nvPr>
            <p:ph type="body" sz="quarter" idx="12"/>
          </p:nvPr>
        </p:nvSpPr>
        <p:spPr/>
        <p:txBody>
          <a:bodyPr/>
          <a:lstStyle/>
          <a:p>
            <a:endParaRPr lang="en-GB"/>
          </a:p>
        </p:txBody>
      </p:sp>
      <p:sp>
        <p:nvSpPr>
          <p:cNvPr id="8" name="Text Placeholder 7">
            <a:extLst>
              <a:ext uri="{FF2B5EF4-FFF2-40B4-BE49-F238E27FC236}">
                <a16:creationId xmlns:a16="http://schemas.microsoft.com/office/drawing/2014/main" id="{7A527C24-6DA5-7AD1-67FA-FCF0A5793F66}"/>
              </a:ext>
            </a:extLst>
          </p:cNvPr>
          <p:cNvSpPr>
            <a:spLocks noGrp="1"/>
          </p:cNvSpPr>
          <p:nvPr>
            <p:ph type="body" sz="quarter" idx="13"/>
          </p:nvPr>
        </p:nvSpPr>
        <p:spPr/>
        <p:txBody>
          <a:bodyPr/>
          <a:lstStyle/>
          <a:p>
            <a:endParaRPr lang="en-GB"/>
          </a:p>
        </p:txBody>
      </p:sp>
      <p:sp>
        <p:nvSpPr>
          <p:cNvPr id="9" name="Text Placeholder 8">
            <a:extLst>
              <a:ext uri="{FF2B5EF4-FFF2-40B4-BE49-F238E27FC236}">
                <a16:creationId xmlns:a16="http://schemas.microsoft.com/office/drawing/2014/main" id="{EB2AB829-B0F3-9CFE-8971-0236B9603D2A}"/>
              </a:ext>
            </a:extLst>
          </p:cNvPr>
          <p:cNvSpPr>
            <a:spLocks noGrp="1"/>
          </p:cNvSpPr>
          <p:nvPr>
            <p:ph type="body" sz="quarter" idx="14"/>
          </p:nvPr>
        </p:nvSpPr>
        <p:spPr/>
        <p:txBody>
          <a:bodyPr/>
          <a:lstStyle/>
          <a:p>
            <a:r>
              <a:rPr lang="en-GB" dirty="0"/>
              <a:t>clerks@cornerstonebarristers.com</a:t>
            </a:r>
          </a:p>
        </p:txBody>
      </p:sp>
    </p:spTree>
    <p:extLst>
      <p:ext uri="{BB962C8B-B14F-4D97-AF65-F5344CB8AC3E}">
        <p14:creationId xmlns:p14="http://schemas.microsoft.com/office/powerpoint/2010/main" val="3811090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B23800-D6C6-5264-6884-46263B10BC37}"/>
              </a:ext>
            </a:extLst>
          </p:cNvPr>
          <p:cNvSpPr>
            <a:spLocks noGrp="1"/>
          </p:cNvSpPr>
          <p:nvPr>
            <p:ph type="body" sz="quarter" idx="10"/>
          </p:nvPr>
        </p:nvSpPr>
        <p:spPr>
          <a:xfrm>
            <a:off x="1425122" y="2984356"/>
            <a:ext cx="6965950" cy="544512"/>
          </a:xfrm>
        </p:spPr>
        <p:txBody>
          <a:bodyPr/>
          <a:lstStyle/>
          <a:p>
            <a:r>
              <a:rPr lang="en-US" dirty="0"/>
              <a:t>Meeting the Need – </a:t>
            </a:r>
            <a:r>
              <a:rPr lang="en-US" dirty="0">
                <a:solidFill>
                  <a:srgbClr val="5FC594"/>
                </a:solidFill>
              </a:rPr>
              <a:t>Roisin Naughton</a:t>
            </a:r>
            <a:endParaRPr lang="en-GB" dirty="0">
              <a:solidFill>
                <a:srgbClr val="5FC594"/>
              </a:solidFill>
            </a:endParaRPr>
          </a:p>
        </p:txBody>
      </p:sp>
    </p:spTree>
    <p:extLst>
      <p:ext uri="{BB962C8B-B14F-4D97-AF65-F5344CB8AC3E}">
        <p14:creationId xmlns:p14="http://schemas.microsoft.com/office/powerpoint/2010/main" val="1963503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76CF26-51B7-4D6B-BE1A-95E23A8FC244}"/>
              </a:ext>
            </a:extLst>
          </p:cNvPr>
          <p:cNvSpPr>
            <a:spLocks noGrp="1"/>
          </p:cNvSpPr>
          <p:nvPr>
            <p:ph type="dt" sz="half" idx="10"/>
          </p:nvPr>
        </p:nvSpPr>
        <p:spPr>
          <a:xfrm>
            <a:off x="6800850" y="4835128"/>
            <a:ext cx="1285875" cy="273844"/>
          </a:xfrm>
          <a:prstGeom prst="rect">
            <a:avLst/>
          </a:prstGeom>
        </p:spPr>
        <p:txBody>
          <a:bodyPr vert="horz" lIns="0" tIns="0" rIns="0" bIns="0" rtlCol="0" anchor="ct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pPr marL="0" marR="0" lvl="0" indent="0" algn="r" defTabSz="338635" rtl="0" eaLnBrk="1" fontAlgn="auto" latinLnBrk="0" hangingPunct="1">
              <a:lnSpc>
                <a:spcPct val="100000"/>
              </a:lnSpc>
              <a:spcBef>
                <a:spcPts val="0"/>
              </a:spcBef>
              <a:spcAft>
                <a:spcPts val="0"/>
              </a:spcAft>
              <a:buClrTx/>
              <a:buSzTx/>
              <a:buFontTx/>
              <a:buNone/>
              <a:tabLst/>
              <a:defRPr/>
            </a:pPr>
            <a:fld id="{F31E42D4-B472-4D33-8D3D-6F0C0E7887EA}" type="datetime3">
              <a:rPr kumimoji="0" lang="en-US" sz="675" b="0" i="0" u="none" strike="noStrike" kern="1200" cap="none" spc="0" normalizeH="0" baseline="0" noProof="0" smtClean="0">
                <a:ln>
                  <a:noFill/>
                </a:ln>
                <a:solidFill>
                  <a:srgbClr val="C2C1C1"/>
                </a:solidFill>
                <a:effectLst/>
                <a:uLnTx/>
                <a:uFillTx/>
                <a:latin typeface="Arial"/>
                <a:ea typeface="+mn-ea"/>
                <a:cs typeface="+mn-cs"/>
              </a:rPr>
              <a:pPr marL="0" marR="0" lvl="0" indent="0" algn="r" defTabSz="338635" rtl="0" eaLnBrk="1" fontAlgn="auto" latinLnBrk="0" hangingPunct="1">
                <a:lnSpc>
                  <a:spcPct val="100000"/>
                </a:lnSpc>
                <a:spcBef>
                  <a:spcPts val="0"/>
                </a:spcBef>
                <a:spcAft>
                  <a:spcPts val="0"/>
                </a:spcAft>
                <a:buClrTx/>
                <a:buSzTx/>
                <a:buFontTx/>
                <a:buNone/>
                <a:tabLst/>
                <a:defRPr/>
              </a:pPr>
              <a:t>2 October 2023</a:t>
            </a:fld>
            <a:endParaRPr kumimoji="0" lang="en-US" sz="675" b="0" i="0" u="none" strike="noStrike" kern="1200" cap="none" spc="0" normalizeH="0" baseline="0" noProof="0">
              <a:ln>
                <a:noFill/>
              </a:ln>
              <a:solidFill>
                <a:srgbClr val="C2C1C1"/>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4395A333-67BA-42B1-872D-E8AD75B78052}"/>
              </a:ext>
            </a:extLst>
          </p:cNvPr>
          <p:cNvSpPr>
            <a:spLocks noGrp="1"/>
          </p:cNvSpPr>
          <p:nvPr>
            <p:ph type="ftr" sz="quarter" idx="11"/>
          </p:nvPr>
        </p:nvSpPr>
        <p:spPr>
          <a:xfrm>
            <a:off x="342900" y="4835128"/>
            <a:ext cx="1257300" cy="273844"/>
          </a:xfrm>
          <a:prstGeom prst="rect">
            <a:avLst/>
          </a:prstGeom>
        </p:spPr>
        <p:txBody>
          <a:bodyPr vert="horz" lIns="0" tIns="0" rIns="0" bIns="0" rtlCol="0" anchor="ct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pPr marL="0" marR="0" lvl="0" indent="0" algn="l" defTabSz="338635"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C2C1C1"/>
                </a:solidFill>
                <a:effectLst/>
                <a:uLnTx/>
                <a:uFillTx/>
                <a:latin typeface="Arial"/>
                <a:ea typeface="+mn-ea"/>
                <a:cs typeface="+mn-cs"/>
              </a:rPr>
              <a:t>© Arcadis 2023</a:t>
            </a:r>
          </a:p>
        </p:txBody>
      </p:sp>
      <p:sp>
        <p:nvSpPr>
          <p:cNvPr id="5" name="Slide Number Placeholder 4">
            <a:extLst>
              <a:ext uri="{FF2B5EF4-FFF2-40B4-BE49-F238E27FC236}">
                <a16:creationId xmlns:a16="http://schemas.microsoft.com/office/drawing/2014/main" id="{FC0C4E2C-958C-4388-A08D-DAB05BAD3F31}"/>
              </a:ext>
            </a:extLst>
          </p:cNvPr>
          <p:cNvSpPr>
            <a:spLocks noGrp="1"/>
          </p:cNvSpPr>
          <p:nvPr>
            <p:ph type="sldNum" sz="quarter" idx="12"/>
          </p:nvPr>
        </p:nvSpPr>
        <p:spPr>
          <a:xfrm>
            <a:off x="8258175" y="4835128"/>
            <a:ext cx="542925" cy="273844"/>
          </a:xfrm>
          <a:prstGeom prst="rect">
            <a:avLst/>
          </a:prstGeom>
        </p:spPr>
        <p:txBody>
          <a:bodyPr vert="horz" lIns="0" tIns="0" rIns="0" bIns="0" rtlCol="0" anchor="ct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pPr marL="0" marR="0" lvl="0" indent="0" algn="r" defTabSz="338635" rtl="0" eaLnBrk="1" fontAlgn="auto" latinLnBrk="0" hangingPunct="1">
              <a:lnSpc>
                <a:spcPct val="100000"/>
              </a:lnSpc>
              <a:spcBef>
                <a:spcPts val="0"/>
              </a:spcBef>
              <a:spcAft>
                <a:spcPts val="0"/>
              </a:spcAft>
              <a:buClrTx/>
              <a:buSzTx/>
              <a:buFontTx/>
              <a:buNone/>
              <a:tabLst/>
              <a:defRPr/>
            </a:pPr>
            <a:fld id="{2FE63AA4-120D-435A-A130-F49443AF7CBF}" type="slidenum">
              <a:rPr kumimoji="0" lang="en-US" sz="675" b="0" i="0" u="none" strike="noStrike" kern="1200" cap="none" spc="0" normalizeH="0" baseline="0" noProof="0" smtClean="0">
                <a:ln>
                  <a:noFill/>
                </a:ln>
                <a:solidFill>
                  <a:srgbClr val="E4610F"/>
                </a:solidFill>
                <a:effectLst/>
                <a:uLnTx/>
                <a:uFillTx/>
                <a:latin typeface="Arial"/>
                <a:ea typeface="+mn-ea"/>
                <a:cs typeface="+mn-cs"/>
              </a:rPr>
              <a:pPr marL="0" marR="0" lvl="0" indent="0" algn="r" defTabSz="338635" rtl="0" eaLnBrk="1" fontAlgn="auto" latinLnBrk="0" hangingPunct="1">
                <a:lnSpc>
                  <a:spcPct val="100000"/>
                </a:lnSpc>
                <a:spcBef>
                  <a:spcPts val="0"/>
                </a:spcBef>
                <a:spcAft>
                  <a:spcPts val="0"/>
                </a:spcAft>
                <a:buClrTx/>
                <a:buSzTx/>
                <a:buFontTx/>
                <a:buNone/>
                <a:tabLst/>
                <a:defRPr/>
              </a:pPr>
              <a:t>5</a:t>
            </a:fld>
            <a:endParaRPr kumimoji="0" lang="en-US" sz="675" b="0" i="0" u="none" strike="noStrike" kern="1200" cap="none" spc="0" normalizeH="0" baseline="0" noProof="0">
              <a:ln>
                <a:noFill/>
              </a:ln>
              <a:solidFill>
                <a:srgbClr val="E4610F"/>
              </a:solidFill>
              <a:effectLst/>
              <a:uLnTx/>
              <a:uFillTx/>
              <a:latin typeface="Arial"/>
              <a:ea typeface="+mn-ea"/>
              <a:cs typeface="+mn-cs"/>
            </a:endParaRPr>
          </a:p>
        </p:txBody>
      </p:sp>
      <p:pic>
        <p:nvPicPr>
          <p:cNvPr id="8" name="Picture 7">
            <a:extLst>
              <a:ext uri="{FF2B5EF4-FFF2-40B4-BE49-F238E27FC236}">
                <a16:creationId xmlns:a16="http://schemas.microsoft.com/office/drawing/2014/main" id="{2A7D7F5B-2848-49B7-9663-F60E4A3AC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207" b="97328" l="24844" r="96771">
                        <a14:foregroundMark x1="32135" y1="25000" x2="32135" y2="25000"/>
                        <a14:foregroundMark x1="27292" y1="20431" x2="32292" y2="19397"/>
                        <a14:foregroundMark x1="32292" y1="19397" x2="36094" y2="22328"/>
                        <a14:foregroundMark x1="36094" y1="22328" x2="38542" y2="30345"/>
                        <a14:foregroundMark x1="38542" y1="30345" x2="34844" y2="35862"/>
                        <a14:foregroundMark x1="34844" y1="35862" x2="29635" y2="34914"/>
                        <a14:foregroundMark x1="29635" y1="34914" x2="27240" y2="27931"/>
                        <a14:foregroundMark x1="27240" y1="27931" x2="27396" y2="20776"/>
                        <a14:foregroundMark x1="32031" y1="29828" x2="32031" y2="29828"/>
                        <a14:foregroundMark x1="28021" y1="29828" x2="32500" y2="27414"/>
                        <a14:foregroundMark x1="32500" y1="27414" x2="35677" y2="32155"/>
                        <a14:foregroundMark x1="35677" y1="32155" x2="30781" y2="33103"/>
                        <a14:foregroundMark x1="30781" y1="33103" x2="26667" y2="30517"/>
                        <a14:foregroundMark x1="26667" y1="30517" x2="26615" y2="30086"/>
                        <a14:foregroundMark x1="29531" y1="29655" x2="33594" y2="26207"/>
                        <a14:foregroundMark x1="33594" y1="26207" x2="29896" y2="29741"/>
                        <a14:foregroundMark x1="29896" y1="29741" x2="31823" y2="21810"/>
                        <a14:foregroundMark x1="31823" y1="21810" x2="26458" y2="28103"/>
                        <a14:foregroundMark x1="26458" y1="28103" x2="27187" y2="25172"/>
                        <a14:foregroundMark x1="22240" y1="18879" x2="27552" y2="18879"/>
                        <a14:foregroundMark x1="27552" y1="18879" x2="24844" y2="29138"/>
                        <a14:foregroundMark x1="24844" y1="29138" x2="33073" y2="17241"/>
                        <a14:foregroundMark x1="40052" y1="11293" x2="32604" y2="35172"/>
                        <a14:foregroundMark x1="32604" y1="35172" x2="32604" y2="35172"/>
                        <a14:foregroundMark x1="24688" y1="35086" x2="25000" y2="55345"/>
                        <a14:foregroundMark x1="25000" y1="55345" x2="43177" y2="28362"/>
                        <a14:foregroundMark x1="43177" y1="28362" x2="41458" y2="38276"/>
                        <a14:foregroundMark x1="41458" y1="38276" x2="30521" y2="66897"/>
                        <a14:foregroundMark x1="30521" y1="66897" x2="61563" y2="19052"/>
                        <a14:foregroundMark x1="61563" y1="19052" x2="37865" y2="84483"/>
                        <a14:foregroundMark x1="37865" y1="84483" x2="77292" y2="25776"/>
                        <a14:foregroundMark x1="77292" y1="25776" x2="50521" y2="99828"/>
                        <a14:foregroundMark x1="50521" y1="99828" x2="69531" y2="58448"/>
                        <a14:foregroundMark x1="69531" y1="58448" x2="88229" y2="30086"/>
                        <a14:foregroundMark x1="88229" y1="30086" x2="73125" y2="85603"/>
                        <a14:foregroundMark x1="73125" y1="85603" x2="67500" y2="98534"/>
                        <a14:foregroundMark x1="67500" y1="98534" x2="86927" y2="58707"/>
                        <a14:foregroundMark x1="86927" y1="58707" x2="77813" y2="96810"/>
                        <a14:foregroundMark x1="77813" y1="96810" x2="93698" y2="72241"/>
                        <a14:foregroundMark x1="93698" y1="72241" x2="86979" y2="99828"/>
                        <a14:foregroundMark x1="86979" y1="99828" x2="90521" y2="90259"/>
                        <a14:foregroundMark x1="90521" y1="90259" x2="92604" y2="90603"/>
                        <a14:foregroundMark x1="41042" y1="23276" x2="91146" y2="19224"/>
                        <a14:foregroundMark x1="91146" y1="19224" x2="87292" y2="23276"/>
                        <a14:foregroundMark x1="87292" y1="23276" x2="55000" y2="29052"/>
                        <a14:foregroundMark x1="55000" y1="29052" x2="92500" y2="23966"/>
                        <a14:foregroundMark x1="92500" y1="23966" x2="48542" y2="38966"/>
                        <a14:foregroundMark x1="48542" y1="38966" x2="91354" y2="38793"/>
                        <a14:foregroundMark x1="91354" y1="38793" x2="95938" y2="39569"/>
                        <a14:foregroundMark x1="95938" y1="39569" x2="58229" y2="53534"/>
                        <a14:foregroundMark x1="58229" y1="53534" x2="87240" y2="52414"/>
                        <a14:foregroundMark x1="87240" y1="52414" x2="96042" y2="52586"/>
                        <a14:foregroundMark x1="96042" y1="52586" x2="59167" y2="65862"/>
                        <a14:foregroundMark x1="59167" y1="65862" x2="87656" y2="62586"/>
                        <a14:foregroundMark x1="87656" y1="62586" x2="44948" y2="76638"/>
                        <a14:foregroundMark x1="44948" y1="76638" x2="92031" y2="72586"/>
                        <a14:foregroundMark x1="92031" y1="72586" x2="51146" y2="87500"/>
                        <a14:foregroundMark x1="51146" y1="87500" x2="97865" y2="83276"/>
                        <a14:foregroundMark x1="97865" y1="83276" x2="61771" y2="93190"/>
                        <a14:foregroundMark x1="61771" y1="93190" x2="71667" y2="92759"/>
                        <a14:foregroundMark x1="71667" y1="92759" x2="65156" y2="97414"/>
                        <a14:foregroundMark x1="65156" y1="97414" x2="73750" y2="97241"/>
                        <a14:foregroundMark x1="73750" y1="97241" x2="75052" y2="97241"/>
                        <a14:foregroundMark x1="34063" y1="57241" x2="34063" y2="49138"/>
                        <a14:foregroundMark x1="34063" y1="49138" x2="26094" y2="75000"/>
                        <a14:foregroundMark x1="26094" y1="75000" x2="22344" y2="51293"/>
                        <a14:foregroundMark x1="22344" y1="51293" x2="21719" y2="43534"/>
                        <a14:foregroundMark x1="21719" y1="43534" x2="22552" y2="33190"/>
                        <a14:foregroundMark x1="23716" y1="28999" x2="24635" y2="25690"/>
                        <a14:foregroundMark x1="22552" y1="33190" x2="23044" y2="31419"/>
                        <a14:foregroundMark x1="24635" y1="25690" x2="21771" y2="18448"/>
                        <a14:foregroundMark x1="22236" y1="30607" x2="24375" y2="86552"/>
                        <a14:foregroundMark x1="21771" y1="18448" x2="21998" y2="24376"/>
                        <a14:foregroundMark x1="24375" y1="86552" x2="42031" y2="79224"/>
                        <a14:foregroundMark x1="42031" y1="79224" x2="24115" y2="73276"/>
                        <a14:foregroundMark x1="24115" y1="73276" x2="32448" y2="57500"/>
                        <a14:foregroundMark x1="32448" y1="57500" x2="36719" y2="52931"/>
                        <a14:foregroundMark x1="36719" y1="52931" x2="21927" y2="61638"/>
                        <a14:foregroundMark x1="21927" y1="61638" x2="35781" y2="47328"/>
                        <a14:foregroundMark x1="35781" y1="47328" x2="18854" y2="76207"/>
                        <a14:foregroundMark x1="18854" y1="76207" x2="45990" y2="54224"/>
                        <a14:foregroundMark x1="45990" y1="54224" x2="24115" y2="77931"/>
                        <a14:foregroundMark x1="24115" y1="77931" x2="14271" y2="85172"/>
                        <a14:foregroundMark x1="14271" y1="85172" x2="36250" y2="68276"/>
                        <a14:foregroundMark x1="36250" y1="68276" x2="20104" y2="86897"/>
                        <a14:foregroundMark x1="20104" y1="86897" x2="44635" y2="67845"/>
                        <a14:foregroundMark x1="44635" y1="67845" x2="26354" y2="86034"/>
                        <a14:foregroundMark x1="26354" y1="86034" x2="47552" y2="68707"/>
                        <a14:foregroundMark x1="47552" y1="68707" x2="23073" y2="91207"/>
                        <a14:foregroundMark x1="23073" y1="91207" x2="40625" y2="79310"/>
                        <a14:foregroundMark x1="40625" y1="79310" x2="21042" y2="98534"/>
                        <a14:foregroundMark x1="21042" y1="98534" x2="24479" y2="93276"/>
                        <a14:foregroundMark x1="24479" y1="93276" x2="47135" y2="78879"/>
                        <a14:foregroundMark x1="47135" y1="78879" x2="24375" y2="98534"/>
                        <a14:foregroundMark x1="24375" y1="98534" x2="46823" y2="80172"/>
                        <a14:foregroundMark x1="46823" y1="80172" x2="34010" y2="97845"/>
                        <a14:foregroundMark x1="34010" y1="97845" x2="51719" y2="84741"/>
                        <a14:foregroundMark x1="51719" y1="84741" x2="37396" y2="98966"/>
                        <a14:foregroundMark x1="37396" y1="98966" x2="50677" y2="86466"/>
                        <a14:foregroundMark x1="50677" y1="86466" x2="39844" y2="98276"/>
                        <a14:foregroundMark x1="39844" y1="98276" x2="45365" y2="92155"/>
                        <a14:foregroundMark x1="45365" y1="92155" x2="52135" y2="91379"/>
                        <a14:foregroundMark x1="52135" y1="91379" x2="45260" y2="97845"/>
                        <a14:foregroundMark x1="45260" y1="97845" x2="49740" y2="93621"/>
                        <a14:foregroundMark x1="49740" y1="93621" x2="45156" y2="97328"/>
                        <a14:foregroundMark x1="45156" y1="97328" x2="50990" y2="94052"/>
                        <a14:foregroundMark x1="50990" y1="94052" x2="50990" y2="95086"/>
                        <a14:foregroundMark x1="43333" y1="21810" x2="92240" y2="18793"/>
                        <a14:foregroundMark x1="92240" y1="18793" x2="96510" y2="18793"/>
                        <a14:foregroundMark x1="96510" y1="18793" x2="65677" y2="25948"/>
                        <a14:foregroundMark x1="65677" y1="25948" x2="53385" y2="26466"/>
                        <a14:foregroundMark x1="53385" y1="26466" x2="77240" y2="26293"/>
                        <a14:foregroundMark x1="77240" y1="26293" x2="82344" y2="26724"/>
                        <a14:foregroundMark x1="82344" y1="26724" x2="32344" y2="32586"/>
                        <a14:foregroundMark x1="32344" y1="32586" x2="84427" y2="24655"/>
                        <a14:foregroundMark x1="84427" y1="24655" x2="42656" y2="24397"/>
                        <a14:foregroundMark x1="42656" y1="24397" x2="79063" y2="16293"/>
                        <a14:foregroundMark x1="79063" y1="16293" x2="84375" y2="16552"/>
                        <a14:foregroundMark x1="84375" y1="16552" x2="49271" y2="22241"/>
                        <a14:foregroundMark x1="49271" y1="22241" x2="86458" y2="20259"/>
                        <a14:foregroundMark x1="86458" y1="20259" x2="95156" y2="20690"/>
                        <a14:foregroundMark x1="95156" y1="20690" x2="53802" y2="34569"/>
                        <a14:foregroundMark x1="53802" y1="34569" x2="58490" y2="35690"/>
                        <a14:foregroundMark x1="58490" y1="35690" x2="84948" y2="35517"/>
                        <a14:foregroundMark x1="84948" y1="35517" x2="55990" y2="45172"/>
                        <a14:foregroundMark x1="55990" y1="45172" x2="85729" y2="39914"/>
                        <a14:foregroundMark x1="85729" y1="39914" x2="54948" y2="50086"/>
                        <a14:foregroundMark x1="54948" y1="50086" x2="93281" y2="41724"/>
                        <a14:foregroundMark x1="93281" y1="41724" x2="56406" y2="55517"/>
                        <a14:foregroundMark x1="56406" y1="55517" x2="81510" y2="48534"/>
                        <a14:foregroundMark x1="81510" y1="48534" x2="70052" y2="55259"/>
                        <a14:foregroundMark x1="70052" y1="55259" x2="87969" y2="51379"/>
                        <a14:foregroundMark x1="87969" y1="51379" x2="61406" y2="65259"/>
                        <a14:foregroundMark x1="61406" y1="65259" x2="95260" y2="54052"/>
                        <a14:foregroundMark x1="95260" y1="54052" x2="62813" y2="66034"/>
                        <a14:foregroundMark x1="62813" y1="66034" x2="91771" y2="58103"/>
                        <a14:foregroundMark x1="91771" y1="58103" x2="60885" y2="70690"/>
                        <a14:foregroundMark x1="60885" y1="70690" x2="98281" y2="60690"/>
                        <a14:foregroundMark x1="98281" y1="60690" x2="58854" y2="74224"/>
                        <a14:foregroundMark x1="58854" y1="74224" x2="87865" y2="68276"/>
                        <a14:foregroundMark x1="87865" y1="68276" x2="59010" y2="80086"/>
                        <a14:foregroundMark x1="59010" y1="80086" x2="90104" y2="72845"/>
                        <a14:foregroundMark x1="90104" y1="72845" x2="56979" y2="84052"/>
                        <a14:foregroundMark x1="56979" y1="84052" x2="90625" y2="78103"/>
                        <a14:foregroundMark x1="90625" y1="78103" x2="50000" y2="92500"/>
                        <a14:foregroundMark x1="50000" y1="92500" x2="84688" y2="87500"/>
                        <a14:foregroundMark x1="84688" y1="87500" x2="62708" y2="95000"/>
                        <a14:foregroundMark x1="62708" y1="95000" x2="90260" y2="91207"/>
                        <a14:foregroundMark x1="90260" y1="91207" x2="79167" y2="96034"/>
                        <a14:foregroundMark x1="79167" y1="96034" x2="95313" y2="90517"/>
                        <a14:foregroundMark x1="95313" y1="90517" x2="76406" y2="96810"/>
                        <a14:foregroundMark x1="76406" y1="96810" x2="90260" y2="93362"/>
                        <a14:foregroundMark x1="90260" y1="93362" x2="85521" y2="95259"/>
                        <a14:foregroundMark x1="85521" y1="95259" x2="89479" y2="94741"/>
                        <a14:foregroundMark x1="90052" y1="54828" x2="87969" y2="31121"/>
                        <a14:foregroundMark x1="92604" y1="55259" x2="91302" y2="27586"/>
                        <a14:foregroundMark x1="94323" y1="55690" x2="92448" y2="24741"/>
                        <a14:foregroundMark x1="93229" y1="53103" x2="93594" y2="25603"/>
                        <a14:foregroundMark x1="94531" y1="51552" x2="93177" y2="35086"/>
                        <a14:foregroundMark x1="27813" y1="21552" x2="83333" y2="15776"/>
                        <a14:foregroundMark x1="83333" y1="15776" x2="94531" y2="15776"/>
                        <a14:foregroundMark x1="94531" y1="15776" x2="96771" y2="80948"/>
                        <a14:foregroundMark x1="96771" y1="80948" x2="90885" y2="80776"/>
                        <a14:foregroundMark x1="90885" y1="80776" x2="89479" y2="73793"/>
                        <a14:foregroundMark x1="89479" y1="73793" x2="93594" y2="20862"/>
                        <a14:backgroundMark x1="21158" y1="25636" x2="20885" y2="25862"/>
                        <a14:backgroundMark x1="20938" y1="25259" x2="23490" y2="30948"/>
                        <a14:backgroundMark x1="23490" y1="30948" x2="20208" y2="26379"/>
                        <a14:backgroundMark x1="20208" y1="26379" x2="21875" y2="25517"/>
                        <a14:backgroundMark x1="21979" y1="27241" x2="22604" y2="28190"/>
                        <a14:backgroundMark x1="22813" y1="25345" x2="22604" y2="28190"/>
                      </a14:backgroundRemoval>
                    </a14:imgEffect>
                  </a14:imgLayer>
                </a14:imgProps>
              </a:ext>
            </a:extLst>
          </a:blip>
          <a:srcRect l="21774" t="17226" r="5398" b="2243"/>
          <a:stretch/>
        </p:blipFill>
        <p:spPr>
          <a:xfrm>
            <a:off x="4305476" y="553342"/>
            <a:ext cx="4152900" cy="2774444"/>
          </a:xfrm>
          <a:prstGeom prst="rect">
            <a:avLst/>
          </a:prstGeom>
        </p:spPr>
      </p:pic>
      <p:grpSp>
        <p:nvGrpSpPr>
          <p:cNvPr id="14" name="Group 13">
            <a:extLst>
              <a:ext uri="{FF2B5EF4-FFF2-40B4-BE49-F238E27FC236}">
                <a16:creationId xmlns:a16="http://schemas.microsoft.com/office/drawing/2014/main" id="{CDA5E6F2-DC41-451A-AD1B-A82B2D04C690}"/>
              </a:ext>
            </a:extLst>
          </p:cNvPr>
          <p:cNvGrpSpPr/>
          <p:nvPr/>
        </p:nvGrpSpPr>
        <p:grpSpPr>
          <a:xfrm>
            <a:off x="265820" y="1362201"/>
            <a:ext cx="4039656" cy="2793457"/>
            <a:chOff x="354427" y="1954738"/>
            <a:chExt cx="4788023" cy="3724609"/>
          </a:xfrm>
        </p:grpSpPr>
        <p:sp>
          <p:nvSpPr>
            <p:cNvPr id="7" name="Text Placeholder 4">
              <a:extLst>
                <a:ext uri="{FF2B5EF4-FFF2-40B4-BE49-F238E27FC236}">
                  <a16:creationId xmlns:a16="http://schemas.microsoft.com/office/drawing/2014/main" id="{6DAE6004-14A1-4915-9A59-8F712AD39800}"/>
                </a:ext>
              </a:extLst>
            </p:cNvPr>
            <p:cNvSpPr txBox="1">
              <a:spLocks/>
            </p:cNvSpPr>
            <p:nvPr/>
          </p:nvSpPr>
          <p:spPr>
            <a:xfrm>
              <a:off x="354427" y="3045204"/>
              <a:ext cx="4788023" cy="2634143"/>
            </a:xfrm>
            <a:prstGeom prst="rect">
              <a:avLst/>
            </a:prstGeom>
          </p:spPr>
          <p:txBody>
            <a:bodyPr numCol="1" spcCol="216000"/>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marL="0" marR="0" lvl="0" indent="0" algn="l" defTabSz="740184" rtl="0" eaLnBrk="1" fontAlgn="auto" latinLnBrk="0" hangingPunct="1">
                <a:lnSpc>
                  <a:spcPct val="150000"/>
                </a:lnSpc>
                <a:spcBef>
                  <a:spcPts val="0"/>
                </a:spcBef>
                <a:spcAft>
                  <a:spcPts val="450"/>
                </a:spcAft>
                <a:buClr>
                  <a:srgbClr val="E4610F"/>
                </a:buClr>
                <a:buSzTx/>
                <a:buFont typeface="Arial" panose="020B0604020202020204" pitchFamily="34" charset="0"/>
                <a:buNone/>
                <a:tabLst/>
                <a:defRPr/>
              </a:pPr>
              <a:r>
                <a:rPr kumimoji="0" lang="en-GB" sz="900" b="1" i="0" u="none" strike="noStrike" kern="1200" cap="none" spc="0" normalizeH="0" baseline="0" noProof="0" dirty="0">
                  <a:ln>
                    <a:noFill/>
                  </a:ln>
                  <a:solidFill>
                    <a:srgbClr val="494646"/>
                  </a:solidFill>
                  <a:effectLst/>
                  <a:uLnTx/>
                  <a:uFillTx/>
                  <a:latin typeface="Arial"/>
                  <a:ea typeface="+mn-ea"/>
                  <a:cs typeface="+mn-cs"/>
                </a:rPr>
                <a:t>Arcadis employees over 27,000 people across 40 countries dedicated to improving the quality of life. This year we have delivered over 35,000 projects for clients, and in recent years this has included the installation of over 10,000 electric vehicle chargers. </a:t>
              </a:r>
            </a:p>
            <a:p>
              <a:pPr marL="0" marR="0" lvl="0" indent="0" algn="l" defTabSz="740184" rtl="0" eaLnBrk="1" fontAlgn="auto" latinLnBrk="0" hangingPunct="1">
                <a:lnSpc>
                  <a:spcPct val="150000"/>
                </a:lnSpc>
                <a:spcBef>
                  <a:spcPts val="0"/>
                </a:spcBef>
                <a:spcAft>
                  <a:spcPts val="450"/>
                </a:spcAft>
                <a:buClr>
                  <a:srgbClr val="E4610F"/>
                </a:buClr>
                <a:buSzTx/>
                <a:buFont typeface="Arial" panose="020B0604020202020204" pitchFamily="34" charset="0"/>
                <a:buNone/>
                <a:tabLst/>
                <a:defRPr/>
              </a:pPr>
              <a:r>
                <a:rPr kumimoji="0" lang="en-GB" sz="900" b="0" i="0" u="none" strike="noStrike" kern="1200" cap="none" spc="0" normalizeH="0" baseline="0" noProof="0" dirty="0">
                  <a:ln>
                    <a:noFill/>
                  </a:ln>
                  <a:solidFill>
                    <a:srgbClr val="494646"/>
                  </a:solidFill>
                  <a:effectLst/>
                  <a:uLnTx/>
                  <a:uFillTx/>
                  <a:latin typeface="Arial"/>
                  <a:ea typeface="+mn-ea"/>
                  <a:cs typeface="+mn-cs"/>
                </a:rPr>
                <a:t>Arcadis is recognised as one of the leading brands within the EV industry. The combined experience and skills of our multi-disciplinary team provides excellent capability to deliver our client’s requirements and surpass their expectations.</a:t>
              </a:r>
              <a:r>
                <a:rPr kumimoji="0" lang="en-GB" sz="900" b="0" i="0" u="none" strike="noStrike" kern="1200" cap="none" spc="0" normalizeH="0" baseline="0" noProof="0" dirty="0">
                  <a:ln>
                    <a:noFill/>
                  </a:ln>
                  <a:solidFill>
                    <a:srgbClr val="494646"/>
                  </a:solidFill>
                  <a:effectLst/>
                  <a:uLnTx/>
                  <a:uFillTx/>
                  <a:latin typeface="Arial"/>
                  <a:ea typeface="+mn-ea"/>
                  <a:cs typeface="Calibri Light" panose="020F0302020204030204" pitchFamily="34" charset="0"/>
                </a:rPr>
                <a:t> </a:t>
              </a:r>
            </a:p>
          </p:txBody>
        </p:sp>
        <p:sp>
          <p:nvSpPr>
            <p:cNvPr id="13" name="Title 6">
              <a:extLst>
                <a:ext uri="{FF2B5EF4-FFF2-40B4-BE49-F238E27FC236}">
                  <a16:creationId xmlns:a16="http://schemas.microsoft.com/office/drawing/2014/main" id="{9121818F-2862-4092-B95E-AA544FB95F08}"/>
                </a:ext>
              </a:extLst>
            </p:cNvPr>
            <p:cNvSpPr txBox="1">
              <a:spLocks/>
            </p:cNvSpPr>
            <p:nvPr/>
          </p:nvSpPr>
          <p:spPr>
            <a:xfrm>
              <a:off x="457200" y="1954738"/>
              <a:ext cx="3225567" cy="1159726"/>
            </a:xfrm>
            <a:prstGeom prst="rect">
              <a:avLst/>
            </a:prstGeom>
          </p:spPr>
          <p:txBody>
            <a:bodyPr vert="horz" lIns="0" tIns="0" rIns="0" bIns="0" rtlCol="0" anchor="t">
              <a:norm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marL="0" marR="0" lvl="0" indent="0" algn="l" defTabSz="740184" rtl="0" eaLnBrk="1" fontAlgn="auto" latinLnBrk="0" hangingPunct="1">
                <a:lnSpc>
                  <a:spcPct val="11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94646"/>
                  </a:solidFill>
                  <a:effectLst/>
                  <a:uLnTx/>
                  <a:uFillTx/>
                  <a:latin typeface="Arial"/>
                  <a:ea typeface="+mj-ea"/>
                  <a:cs typeface="+mj-cs"/>
                </a:rPr>
                <a:t>Improving </a:t>
              </a:r>
              <a:r>
                <a:rPr kumimoji="0" lang="en-GB" sz="2400" b="1" i="0" u="none" strike="noStrike" kern="1200" cap="none" spc="0" normalizeH="0" baseline="0" noProof="0" dirty="0">
                  <a:ln>
                    <a:noFill/>
                  </a:ln>
                  <a:solidFill>
                    <a:srgbClr val="E4610F"/>
                  </a:solidFill>
                  <a:effectLst/>
                  <a:uLnTx/>
                  <a:uFillTx/>
                  <a:latin typeface="Arial"/>
                  <a:ea typeface="+mj-ea"/>
                  <a:cs typeface="+mj-cs"/>
                </a:rPr>
                <a:t>Quality of Life</a:t>
              </a:r>
            </a:p>
          </p:txBody>
        </p:sp>
      </p:grpSp>
      <p:pic>
        <p:nvPicPr>
          <p:cNvPr id="2" name="Picture 1">
            <a:extLst>
              <a:ext uri="{FF2B5EF4-FFF2-40B4-BE49-F238E27FC236}">
                <a16:creationId xmlns:a16="http://schemas.microsoft.com/office/drawing/2014/main" id="{EC28E937-9FC6-4BCF-E415-9D295FDFC5E8}"/>
              </a:ext>
            </a:extLst>
          </p:cNvPr>
          <p:cNvPicPr>
            <a:picLocks noChangeAspect="1"/>
          </p:cNvPicPr>
          <p:nvPr/>
        </p:nvPicPr>
        <p:blipFill>
          <a:blip r:embed="rId5"/>
          <a:stretch>
            <a:fillRect/>
          </a:stretch>
        </p:blipFill>
        <p:spPr>
          <a:xfrm>
            <a:off x="5710578" y="3102065"/>
            <a:ext cx="1837645" cy="1733063"/>
          </a:xfrm>
          <a:prstGeom prst="rect">
            <a:avLst/>
          </a:prstGeom>
        </p:spPr>
      </p:pic>
    </p:spTree>
    <p:extLst>
      <p:ext uri="{BB962C8B-B14F-4D97-AF65-F5344CB8AC3E}">
        <p14:creationId xmlns:p14="http://schemas.microsoft.com/office/powerpoint/2010/main" val="630654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505E33-CA37-20C4-D6F3-9776C82178CF}"/>
              </a:ext>
            </a:extLst>
          </p:cNvPr>
          <p:cNvSpPr>
            <a:spLocks noGrp="1"/>
          </p:cNvSpPr>
          <p:nvPr>
            <p:ph type="body" sz="quarter" idx="14"/>
          </p:nvPr>
        </p:nvSpPr>
        <p:spPr>
          <a:xfrm>
            <a:off x="271250" y="1906292"/>
            <a:ext cx="1849581" cy="2919249"/>
          </a:xfrm>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GB" sz="1330" b="0" i="0" dirty="0">
                <a:solidFill>
                  <a:schemeClr val="bg1"/>
                </a:solidFill>
                <a:effectLst/>
                <a:latin typeface="Arial" panose="020B0604020202020204" pitchFamily="34" charset="0"/>
              </a:rPr>
              <a:t>Back in 2020, recognising the scale of this challenge the UK government pushed forward its commitment to ban new diesel and petrol vehicles from 2040 to 2030 and to fully convert its public fleet to ULEVs by 2027.</a:t>
            </a:r>
            <a:endParaRPr lang="en-GB" sz="1330" dirty="0">
              <a:solidFill>
                <a:schemeClr val="bg1"/>
              </a:solidFill>
            </a:endParaRPr>
          </a:p>
        </p:txBody>
      </p:sp>
      <p:sp>
        <p:nvSpPr>
          <p:cNvPr id="5" name="Date Placeholder 4">
            <a:extLst>
              <a:ext uri="{FF2B5EF4-FFF2-40B4-BE49-F238E27FC236}">
                <a16:creationId xmlns:a16="http://schemas.microsoft.com/office/drawing/2014/main" id="{D2ADF572-DCA2-F02E-4406-6B8239A66917}"/>
              </a:ext>
            </a:extLst>
          </p:cNvPr>
          <p:cNvSpPr>
            <a:spLocks noGrp="1"/>
          </p:cNvSpPr>
          <p:nvPr>
            <p:ph type="dt" sz="half" idx="16"/>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F31E42D4-B472-4D33-8D3D-6F0C0E7887EA}" type="datetime3">
              <a:rPr lang="en-US" smtClean="0"/>
              <a:t>2 October 2023</a:t>
            </a:fld>
            <a:endParaRPr lang="en-US"/>
          </a:p>
        </p:txBody>
      </p:sp>
      <p:sp>
        <p:nvSpPr>
          <p:cNvPr id="6" name="Footer Placeholder 5">
            <a:extLst>
              <a:ext uri="{FF2B5EF4-FFF2-40B4-BE49-F238E27FC236}">
                <a16:creationId xmlns:a16="http://schemas.microsoft.com/office/drawing/2014/main" id="{442EA6C8-CB71-F4D1-179F-9D4C373BB2CD}"/>
              </a:ext>
            </a:extLst>
          </p:cNvPr>
          <p:cNvSpPr>
            <a:spLocks noGrp="1"/>
          </p:cNvSpPr>
          <p:nvPr>
            <p:ph type="ftr" sz="quarter" idx="17"/>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r>
              <a:rPr lang="en-US" dirty="0">
                <a:solidFill>
                  <a:schemeClr val="bg1"/>
                </a:solidFill>
              </a:rPr>
              <a:t>© Arcadis 2021</a:t>
            </a:r>
          </a:p>
        </p:txBody>
      </p:sp>
      <p:sp>
        <p:nvSpPr>
          <p:cNvPr id="7" name="Slide Number Placeholder 6">
            <a:extLst>
              <a:ext uri="{FF2B5EF4-FFF2-40B4-BE49-F238E27FC236}">
                <a16:creationId xmlns:a16="http://schemas.microsoft.com/office/drawing/2014/main" id="{8A4A7785-90F0-9032-B1A3-0F72B2600625}"/>
              </a:ext>
            </a:extLst>
          </p:cNvPr>
          <p:cNvSpPr>
            <a:spLocks noGrp="1"/>
          </p:cNvSpPr>
          <p:nvPr>
            <p:ph type="sldNum" sz="quarter" idx="18"/>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2FE63AA4-120D-435A-A130-F49443AF7CBF}" type="slidenum">
              <a:rPr lang="en-US" smtClean="0"/>
              <a:pPr/>
              <a:t>6</a:t>
            </a:fld>
            <a:endParaRPr lang="en-US"/>
          </a:p>
        </p:txBody>
      </p:sp>
      <p:sp>
        <p:nvSpPr>
          <p:cNvPr id="8" name="Title 7">
            <a:extLst>
              <a:ext uri="{FF2B5EF4-FFF2-40B4-BE49-F238E27FC236}">
                <a16:creationId xmlns:a16="http://schemas.microsoft.com/office/drawing/2014/main" id="{B4F22802-C616-BF36-139D-0728402A97A7}"/>
              </a:ext>
            </a:extLst>
          </p:cNvPr>
          <p:cNvSpPr>
            <a:spLocks noGrp="1"/>
          </p:cNvSpPr>
          <p:nvPr>
            <p:ph type="title"/>
          </p:nvPr>
        </p:nvSpPr>
        <p:spPr>
          <a:xfrm>
            <a:off x="251098" y="461500"/>
            <a:ext cx="1849581" cy="685800"/>
          </a:xfrm>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US" sz="2000" dirty="0">
                <a:solidFill>
                  <a:schemeClr val="bg1"/>
                </a:solidFill>
                <a:latin typeface="+mj-lt"/>
              </a:rPr>
              <a:t>Transitioning to Zero Emission Vehicles</a:t>
            </a:r>
            <a:endParaRPr lang="en-GB" sz="2000" dirty="0">
              <a:solidFill>
                <a:schemeClr val="bg1"/>
              </a:solidFill>
              <a:latin typeface="+mj-lt"/>
            </a:endParaRPr>
          </a:p>
        </p:txBody>
      </p:sp>
      <p:pic>
        <p:nvPicPr>
          <p:cNvPr id="2" name="Picture 1">
            <a:extLst>
              <a:ext uri="{FF2B5EF4-FFF2-40B4-BE49-F238E27FC236}">
                <a16:creationId xmlns:a16="http://schemas.microsoft.com/office/drawing/2014/main" id="{D13A2D1D-9F9B-47CA-B4F6-A601631E0F96}"/>
              </a:ext>
            </a:extLst>
          </p:cNvPr>
          <p:cNvPicPr>
            <a:picLocks noChangeAspect="1"/>
          </p:cNvPicPr>
          <p:nvPr/>
        </p:nvPicPr>
        <p:blipFill rotWithShape="1">
          <a:blip r:embed="rId3"/>
          <a:srcRect l="4465"/>
          <a:stretch/>
        </p:blipFill>
        <p:spPr>
          <a:xfrm>
            <a:off x="2519028" y="665304"/>
            <a:ext cx="6139198" cy="4160237"/>
          </a:xfrm>
          <a:prstGeom prst="rect">
            <a:avLst/>
          </a:prstGeom>
        </p:spPr>
      </p:pic>
      <p:pic>
        <p:nvPicPr>
          <p:cNvPr id="3" name="Picture 2">
            <a:extLst>
              <a:ext uri="{FF2B5EF4-FFF2-40B4-BE49-F238E27FC236}">
                <a16:creationId xmlns:a16="http://schemas.microsoft.com/office/drawing/2014/main" id="{9B0FCB92-CEA8-D967-1369-2003E362BC64}"/>
              </a:ext>
            </a:extLst>
          </p:cNvPr>
          <p:cNvPicPr>
            <a:picLocks noChangeAspect="1"/>
          </p:cNvPicPr>
          <p:nvPr/>
        </p:nvPicPr>
        <p:blipFill>
          <a:blip r:embed="rId4"/>
          <a:stretch>
            <a:fillRect/>
          </a:stretch>
        </p:blipFill>
        <p:spPr>
          <a:xfrm>
            <a:off x="7623448" y="229259"/>
            <a:ext cx="1269455" cy="426458"/>
          </a:xfrm>
          <a:prstGeom prst="rect">
            <a:avLst/>
          </a:prstGeom>
        </p:spPr>
      </p:pic>
    </p:spTree>
    <p:extLst>
      <p:ext uri="{BB962C8B-B14F-4D97-AF65-F5344CB8AC3E}">
        <p14:creationId xmlns:p14="http://schemas.microsoft.com/office/powerpoint/2010/main" val="639879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505E33-CA37-20C4-D6F3-9776C82178CF}"/>
              </a:ext>
            </a:extLst>
          </p:cNvPr>
          <p:cNvSpPr>
            <a:spLocks noGrp="1"/>
          </p:cNvSpPr>
          <p:nvPr>
            <p:ph type="body" sz="quarter" idx="14"/>
          </p:nvPr>
        </p:nvSpPr>
        <p:spPr>
          <a:xfrm>
            <a:off x="342900" y="2388989"/>
            <a:ext cx="1849582" cy="2175754"/>
          </a:xfrm>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US" dirty="0">
                <a:solidFill>
                  <a:schemeClr val="bg1"/>
                </a:solidFill>
              </a:rPr>
              <a:t>On average, 55% of annual new car registrations are fleet or business registrations. With previous policy targets, there would still be a significant number of ICE vehicles on the road by 2030.  </a:t>
            </a:r>
            <a:endParaRPr lang="en-GB" dirty="0">
              <a:solidFill>
                <a:schemeClr val="bg1"/>
              </a:solidFill>
            </a:endParaRPr>
          </a:p>
        </p:txBody>
      </p:sp>
      <p:sp>
        <p:nvSpPr>
          <p:cNvPr id="5" name="Date Placeholder 4">
            <a:extLst>
              <a:ext uri="{FF2B5EF4-FFF2-40B4-BE49-F238E27FC236}">
                <a16:creationId xmlns:a16="http://schemas.microsoft.com/office/drawing/2014/main" id="{D2ADF572-DCA2-F02E-4406-6B8239A66917}"/>
              </a:ext>
            </a:extLst>
          </p:cNvPr>
          <p:cNvSpPr>
            <a:spLocks noGrp="1"/>
          </p:cNvSpPr>
          <p:nvPr>
            <p:ph type="dt" sz="half" idx="16"/>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F31E42D4-B472-4D33-8D3D-6F0C0E7887EA}" type="datetime3">
              <a:rPr lang="en-US" smtClean="0"/>
              <a:t>2 October 2023</a:t>
            </a:fld>
            <a:endParaRPr lang="en-US"/>
          </a:p>
        </p:txBody>
      </p:sp>
      <p:sp>
        <p:nvSpPr>
          <p:cNvPr id="6" name="Footer Placeholder 5">
            <a:extLst>
              <a:ext uri="{FF2B5EF4-FFF2-40B4-BE49-F238E27FC236}">
                <a16:creationId xmlns:a16="http://schemas.microsoft.com/office/drawing/2014/main" id="{442EA6C8-CB71-F4D1-179F-9D4C373BB2CD}"/>
              </a:ext>
            </a:extLst>
          </p:cNvPr>
          <p:cNvSpPr>
            <a:spLocks noGrp="1"/>
          </p:cNvSpPr>
          <p:nvPr>
            <p:ph type="ftr" sz="quarter" idx="17"/>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r>
              <a:rPr lang="en-US" dirty="0">
                <a:solidFill>
                  <a:schemeClr val="bg1"/>
                </a:solidFill>
              </a:rPr>
              <a:t>© Arcadis 2021</a:t>
            </a:r>
          </a:p>
        </p:txBody>
      </p:sp>
      <p:sp>
        <p:nvSpPr>
          <p:cNvPr id="7" name="Slide Number Placeholder 6">
            <a:extLst>
              <a:ext uri="{FF2B5EF4-FFF2-40B4-BE49-F238E27FC236}">
                <a16:creationId xmlns:a16="http://schemas.microsoft.com/office/drawing/2014/main" id="{8A4A7785-90F0-9032-B1A3-0F72B2600625}"/>
              </a:ext>
            </a:extLst>
          </p:cNvPr>
          <p:cNvSpPr>
            <a:spLocks noGrp="1"/>
          </p:cNvSpPr>
          <p:nvPr>
            <p:ph type="sldNum" sz="quarter" idx="18"/>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2FE63AA4-120D-435A-A130-F49443AF7CBF}" type="slidenum">
              <a:rPr lang="en-US" smtClean="0"/>
              <a:pPr/>
              <a:t>7</a:t>
            </a:fld>
            <a:endParaRPr lang="en-US"/>
          </a:p>
        </p:txBody>
      </p:sp>
      <p:sp>
        <p:nvSpPr>
          <p:cNvPr id="8" name="Title 7">
            <a:extLst>
              <a:ext uri="{FF2B5EF4-FFF2-40B4-BE49-F238E27FC236}">
                <a16:creationId xmlns:a16="http://schemas.microsoft.com/office/drawing/2014/main" id="{B4F22802-C616-BF36-139D-0728402A97A7}"/>
              </a:ext>
            </a:extLst>
          </p:cNvPr>
          <p:cNvSpPr>
            <a:spLocks noGrp="1"/>
          </p:cNvSpPr>
          <p:nvPr>
            <p:ph type="title"/>
          </p:nvPr>
        </p:nvSpPr>
        <p:spPr>
          <a:xfrm>
            <a:off x="251097" y="475554"/>
            <a:ext cx="1849581" cy="685800"/>
          </a:xfrm>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US" sz="2000" dirty="0">
                <a:solidFill>
                  <a:schemeClr val="bg1"/>
                </a:solidFill>
              </a:rPr>
              <a:t>New Car Registration Trends</a:t>
            </a:r>
            <a:endParaRPr lang="en-GB" sz="2000" dirty="0">
              <a:solidFill>
                <a:schemeClr val="bg1"/>
              </a:solidFill>
            </a:endParaRPr>
          </a:p>
        </p:txBody>
      </p:sp>
      <p:pic>
        <p:nvPicPr>
          <p:cNvPr id="15" name="Picture 14">
            <a:extLst>
              <a:ext uri="{FF2B5EF4-FFF2-40B4-BE49-F238E27FC236}">
                <a16:creationId xmlns:a16="http://schemas.microsoft.com/office/drawing/2014/main" id="{ACCF6D55-59BB-F14B-C0FD-134FF8DB9B78}"/>
              </a:ext>
            </a:extLst>
          </p:cNvPr>
          <p:cNvPicPr>
            <a:picLocks noChangeAspect="1"/>
          </p:cNvPicPr>
          <p:nvPr/>
        </p:nvPicPr>
        <p:blipFill>
          <a:blip r:embed="rId3"/>
          <a:stretch>
            <a:fillRect/>
          </a:stretch>
        </p:blipFill>
        <p:spPr>
          <a:xfrm>
            <a:off x="2519362" y="475554"/>
            <a:ext cx="6157913" cy="1908002"/>
          </a:xfrm>
          <a:prstGeom prst="rect">
            <a:avLst/>
          </a:prstGeom>
        </p:spPr>
      </p:pic>
      <p:sp>
        <p:nvSpPr>
          <p:cNvPr id="16" name="TextBox 15">
            <a:extLst>
              <a:ext uri="{FF2B5EF4-FFF2-40B4-BE49-F238E27FC236}">
                <a16:creationId xmlns:a16="http://schemas.microsoft.com/office/drawing/2014/main" id="{E6D9F531-2D0C-A50A-AA27-2933BE456227}"/>
              </a:ext>
            </a:extLst>
          </p:cNvPr>
          <p:cNvSpPr txBox="1"/>
          <p:nvPr/>
        </p:nvSpPr>
        <p:spPr>
          <a:xfrm>
            <a:off x="2519362" y="2388989"/>
            <a:ext cx="6157913" cy="216982"/>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US" sz="900" dirty="0"/>
              <a:t>New Vehicle Registrations for August 2023. Source: </a:t>
            </a:r>
            <a:r>
              <a:rPr lang="en-US" sz="900" dirty="0">
                <a:hlinkClick r:id="rId4"/>
              </a:rPr>
              <a:t>UK new car registration data, UK car market - SMMT</a:t>
            </a:r>
            <a:endParaRPr lang="en-GB" sz="900" dirty="0"/>
          </a:p>
        </p:txBody>
      </p:sp>
      <p:pic>
        <p:nvPicPr>
          <p:cNvPr id="17" name="Picture 16">
            <a:extLst>
              <a:ext uri="{FF2B5EF4-FFF2-40B4-BE49-F238E27FC236}">
                <a16:creationId xmlns:a16="http://schemas.microsoft.com/office/drawing/2014/main" id="{2217FE07-9ADA-08E3-9BF8-1F800E8ED0F5}"/>
              </a:ext>
            </a:extLst>
          </p:cNvPr>
          <p:cNvPicPr>
            <a:picLocks noChangeAspect="1"/>
          </p:cNvPicPr>
          <p:nvPr/>
        </p:nvPicPr>
        <p:blipFill>
          <a:blip r:embed="rId5"/>
          <a:stretch>
            <a:fillRect/>
          </a:stretch>
        </p:blipFill>
        <p:spPr>
          <a:xfrm>
            <a:off x="7623448" y="229259"/>
            <a:ext cx="1269455" cy="426458"/>
          </a:xfrm>
          <a:prstGeom prst="rect">
            <a:avLst/>
          </a:prstGeom>
        </p:spPr>
      </p:pic>
      <p:sp>
        <p:nvSpPr>
          <p:cNvPr id="18" name="Rectangle 17">
            <a:extLst>
              <a:ext uri="{FF2B5EF4-FFF2-40B4-BE49-F238E27FC236}">
                <a16:creationId xmlns:a16="http://schemas.microsoft.com/office/drawing/2014/main" id="{A07D4EC2-22D7-EEED-2283-A14F76F9C4A0}"/>
              </a:ext>
            </a:extLst>
          </p:cNvPr>
          <p:cNvSpPr/>
          <p:nvPr/>
        </p:nvSpPr>
        <p:spPr>
          <a:xfrm>
            <a:off x="6867525" y="1542610"/>
            <a:ext cx="838200" cy="543365"/>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a:p>
        </p:txBody>
      </p:sp>
      <p:sp>
        <p:nvSpPr>
          <p:cNvPr id="19" name="TextBox 18">
            <a:extLst>
              <a:ext uri="{FF2B5EF4-FFF2-40B4-BE49-F238E27FC236}">
                <a16:creationId xmlns:a16="http://schemas.microsoft.com/office/drawing/2014/main" id="{8913CE69-37AE-995F-D291-68E01C995799}"/>
              </a:ext>
            </a:extLst>
          </p:cNvPr>
          <p:cNvSpPr txBox="1"/>
          <p:nvPr/>
        </p:nvSpPr>
        <p:spPr>
          <a:xfrm>
            <a:off x="7342446" y="3498163"/>
            <a:ext cx="1104900" cy="590931"/>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US" sz="3600" b="1" dirty="0">
                <a:solidFill>
                  <a:schemeClr val="accent1"/>
                </a:solidFill>
              </a:rPr>
              <a:t>50%</a:t>
            </a:r>
            <a:endParaRPr lang="en-GB" sz="3600" b="1" dirty="0">
              <a:solidFill>
                <a:schemeClr val="accent1"/>
              </a:solidFill>
            </a:endParaRPr>
          </a:p>
        </p:txBody>
      </p:sp>
      <p:sp>
        <p:nvSpPr>
          <p:cNvPr id="20" name="TextBox 19">
            <a:extLst>
              <a:ext uri="{FF2B5EF4-FFF2-40B4-BE49-F238E27FC236}">
                <a16:creationId xmlns:a16="http://schemas.microsoft.com/office/drawing/2014/main" id="{91A4DE8E-80D2-7118-6C0F-0E340B772CC1}"/>
              </a:ext>
            </a:extLst>
          </p:cNvPr>
          <p:cNvSpPr txBox="1"/>
          <p:nvPr/>
        </p:nvSpPr>
        <p:spPr>
          <a:xfrm>
            <a:off x="4027079" y="3331964"/>
            <a:ext cx="1209674" cy="923330"/>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US" sz="3000" b="1" dirty="0">
                <a:solidFill>
                  <a:schemeClr val="accent1"/>
                </a:solidFill>
              </a:rPr>
              <a:t>7-10 years</a:t>
            </a:r>
            <a:endParaRPr lang="en-GB" sz="3000" b="1" dirty="0">
              <a:solidFill>
                <a:schemeClr val="accent1"/>
              </a:solidFill>
            </a:endParaRPr>
          </a:p>
        </p:txBody>
      </p:sp>
      <p:sp>
        <p:nvSpPr>
          <p:cNvPr id="21" name="TextBox 20">
            <a:extLst>
              <a:ext uri="{FF2B5EF4-FFF2-40B4-BE49-F238E27FC236}">
                <a16:creationId xmlns:a16="http://schemas.microsoft.com/office/drawing/2014/main" id="{1B5B4C77-C07E-2A8D-8EEF-958ACE652E8F}"/>
              </a:ext>
            </a:extLst>
          </p:cNvPr>
          <p:cNvSpPr txBox="1"/>
          <p:nvPr/>
        </p:nvSpPr>
        <p:spPr>
          <a:xfrm>
            <a:off x="5989272" y="3394258"/>
            <a:ext cx="1497197" cy="508216"/>
          </a:xfrm>
          <a:prstGeom prst="rect">
            <a:avLst/>
          </a:prstGeom>
          <a:no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US" sz="1001" dirty="0"/>
              <a:t>Of cars on the road could have been EV’s by 2030</a:t>
            </a:r>
            <a:endParaRPr lang="en-GB" sz="1001" dirty="0"/>
          </a:p>
        </p:txBody>
      </p:sp>
      <p:sp>
        <p:nvSpPr>
          <p:cNvPr id="22" name="TextBox 21">
            <a:extLst>
              <a:ext uri="{FF2B5EF4-FFF2-40B4-BE49-F238E27FC236}">
                <a16:creationId xmlns:a16="http://schemas.microsoft.com/office/drawing/2014/main" id="{0372B7CD-EEFA-BBC1-F87F-BDE016179EFA}"/>
              </a:ext>
            </a:extLst>
          </p:cNvPr>
          <p:cNvSpPr txBox="1"/>
          <p:nvPr/>
        </p:nvSpPr>
        <p:spPr>
          <a:xfrm>
            <a:off x="2900434" y="3385026"/>
            <a:ext cx="1293018" cy="840230"/>
          </a:xfrm>
          <a:prstGeom prst="rect">
            <a:avLst/>
          </a:prstGeom>
          <a:no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US" sz="1350" dirty="0"/>
              <a:t>On average car owners change their car every</a:t>
            </a:r>
          </a:p>
        </p:txBody>
      </p:sp>
      <p:sp>
        <p:nvSpPr>
          <p:cNvPr id="23" name="Rectangle 22">
            <a:extLst>
              <a:ext uri="{FF2B5EF4-FFF2-40B4-BE49-F238E27FC236}">
                <a16:creationId xmlns:a16="http://schemas.microsoft.com/office/drawing/2014/main" id="{488E0C3B-7E24-BC8E-E20E-6FA23A67C7D2}"/>
              </a:ext>
            </a:extLst>
          </p:cNvPr>
          <p:cNvSpPr/>
          <p:nvPr/>
        </p:nvSpPr>
        <p:spPr>
          <a:xfrm>
            <a:off x="2631558" y="3078125"/>
            <a:ext cx="2918637" cy="1567770"/>
          </a:xfrm>
          <a:prstGeom prst="rect">
            <a:avLst/>
          </a:prstGeom>
          <a:noFill/>
          <a:ln w="28575" cmpd="sng">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a:p>
        </p:txBody>
      </p:sp>
      <p:sp>
        <p:nvSpPr>
          <p:cNvPr id="24" name="Rectangle 23">
            <a:extLst>
              <a:ext uri="{FF2B5EF4-FFF2-40B4-BE49-F238E27FC236}">
                <a16:creationId xmlns:a16="http://schemas.microsoft.com/office/drawing/2014/main" id="{E1806813-83BD-56BA-A0E9-6DB4A5797B49}"/>
              </a:ext>
            </a:extLst>
          </p:cNvPr>
          <p:cNvSpPr/>
          <p:nvPr/>
        </p:nvSpPr>
        <p:spPr>
          <a:xfrm>
            <a:off x="5696393" y="3068026"/>
            <a:ext cx="2918637" cy="1567770"/>
          </a:xfrm>
          <a:prstGeom prst="rect">
            <a:avLst/>
          </a:prstGeom>
          <a:noFill/>
          <a:ln w="28575" cmpd="sng">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a:p>
        </p:txBody>
      </p:sp>
    </p:spTree>
    <p:extLst>
      <p:ext uri="{BB962C8B-B14F-4D97-AF65-F5344CB8AC3E}">
        <p14:creationId xmlns:p14="http://schemas.microsoft.com/office/powerpoint/2010/main" val="29802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505E33-CA37-20C4-D6F3-9776C82178CF}"/>
              </a:ext>
            </a:extLst>
          </p:cNvPr>
          <p:cNvSpPr>
            <a:spLocks noGrp="1"/>
          </p:cNvSpPr>
          <p:nvPr>
            <p:ph type="body" sz="quarter" idx="14"/>
          </p:nvPr>
        </p:nvSpPr>
        <p:spPr>
          <a:xfrm>
            <a:off x="342900" y="2778436"/>
            <a:ext cx="1849582" cy="1885950"/>
          </a:xfrm>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US" dirty="0">
                <a:solidFill>
                  <a:schemeClr val="bg1"/>
                </a:solidFill>
              </a:rPr>
              <a:t>OEMs backed the Government ambition to phase out ICE sales from 2030, supported by an array of financial incentives provided by Government at the time. </a:t>
            </a:r>
            <a:endParaRPr lang="en-GB" dirty="0">
              <a:solidFill>
                <a:schemeClr val="bg1"/>
              </a:solidFill>
            </a:endParaRPr>
          </a:p>
        </p:txBody>
      </p:sp>
      <p:sp>
        <p:nvSpPr>
          <p:cNvPr id="5" name="Date Placeholder 4">
            <a:extLst>
              <a:ext uri="{FF2B5EF4-FFF2-40B4-BE49-F238E27FC236}">
                <a16:creationId xmlns:a16="http://schemas.microsoft.com/office/drawing/2014/main" id="{D2ADF572-DCA2-F02E-4406-6B8239A66917}"/>
              </a:ext>
            </a:extLst>
          </p:cNvPr>
          <p:cNvSpPr>
            <a:spLocks noGrp="1"/>
          </p:cNvSpPr>
          <p:nvPr>
            <p:ph type="dt" sz="half" idx="16"/>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F31E42D4-B472-4D33-8D3D-6F0C0E7887EA}" type="datetime3">
              <a:rPr lang="en-US" smtClean="0"/>
              <a:t>2 October 2023</a:t>
            </a:fld>
            <a:endParaRPr lang="en-US"/>
          </a:p>
        </p:txBody>
      </p:sp>
      <p:sp>
        <p:nvSpPr>
          <p:cNvPr id="6" name="Footer Placeholder 5">
            <a:extLst>
              <a:ext uri="{FF2B5EF4-FFF2-40B4-BE49-F238E27FC236}">
                <a16:creationId xmlns:a16="http://schemas.microsoft.com/office/drawing/2014/main" id="{442EA6C8-CB71-F4D1-179F-9D4C373BB2CD}"/>
              </a:ext>
            </a:extLst>
          </p:cNvPr>
          <p:cNvSpPr>
            <a:spLocks noGrp="1"/>
          </p:cNvSpPr>
          <p:nvPr>
            <p:ph type="ftr" sz="quarter" idx="17"/>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r>
              <a:rPr lang="en-US" dirty="0">
                <a:solidFill>
                  <a:schemeClr val="bg1"/>
                </a:solidFill>
              </a:rPr>
              <a:t>© Arcadis 2021</a:t>
            </a:r>
          </a:p>
        </p:txBody>
      </p:sp>
      <p:sp>
        <p:nvSpPr>
          <p:cNvPr id="7" name="Slide Number Placeholder 6">
            <a:extLst>
              <a:ext uri="{FF2B5EF4-FFF2-40B4-BE49-F238E27FC236}">
                <a16:creationId xmlns:a16="http://schemas.microsoft.com/office/drawing/2014/main" id="{8A4A7785-90F0-9032-B1A3-0F72B2600625}"/>
              </a:ext>
            </a:extLst>
          </p:cNvPr>
          <p:cNvSpPr>
            <a:spLocks noGrp="1"/>
          </p:cNvSpPr>
          <p:nvPr>
            <p:ph type="sldNum" sz="quarter" idx="18"/>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2FE63AA4-120D-435A-A130-F49443AF7CBF}" type="slidenum">
              <a:rPr lang="en-US" smtClean="0"/>
              <a:pPr/>
              <a:t>8</a:t>
            </a:fld>
            <a:endParaRPr lang="en-US"/>
          </a:p>
        </p:txBody>
      </p:sp>
      <p:sp>
        <p:nvSpPr>
          <p:cNvPr id="8" name="Title 7">
            <a:extLst>
              <a:ext uri="{FF2B5EF4-FFF2-40B4-BE49-F238E27FC236}">
                <a16:creationId xmlns:a16="http://schemas.microsoft.com/office/drawing/2014/main" id="{B4F22802-C616-BF36-139D-0728402A97A7}"/>
              </a:ext>
            </a:extLst>
          </p:cNvPr>
          <p:cNvSpPr>
            <a:spLocks noGrp="1"/>
          </p:cNvSpPr>
          <p:nvPr>
            <p:ph type="title"/>
          </p:nvPr>
        </p:nvSpPr>
        <p:spPr>
          <a:xfrm>
            <a:off x="251097" y="312817"/>
            <a:ext cx="1849581" cy="685800"/>
          </a:xfrm>
        </p:spPr>
        <p:txBody>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US" sz="2000" dirty="0">
                <a:solidFill>
                  <a:schemeClr val="bg1"/>
                </a:solidFill>
              </a:rPr>
              <a:t>Incentives &amp; Market Reaction to 2030 ICE Phase Out</a:t>
            </a:r>
            <a:endParaRPr lang="en-GB" sz="2000" dirty="0">
              <a:solidFill>
                <a:schemeClr val="bg1"/>
              </a:solidFill>
            </a:endParaRPr>
          </a:p>
        </p:txBody>
      </p:sp>
      <p:pic>
        <p:nvPicPr>
          <p:cNvPr id="2" name="Picture 1">
            <a:extLst>
              <a:ext uri="{FF2B5EF4-FFF2-40B4-BE49-F238E27FC236}">
                <a16:creationId xmlns:a16="http://schemas.microsoft.com/office/drawing/2014/main" id="{90DD70EA-B41C-0F5B-A2D1-B580DA9B8DFD}"/>
              </a:ext>
            </a:extLst>
          </p:cNvPr>
          <p:cNvPicPr>
            <a:picLocks noChangeAspect="1"/>
          </p:cNvPicPr>
          <p:nvPr/>
        </p:nvPicPr>
        <p:blipFill>
          <a:blip r:embed="rId3"/>
          <a:stretch>
            <a:fillRect/>
          </a:stretch>
        </p:blipFill>
        <p:spPr>
          <a:xfrm>
            <a:off x="7623448" y="229259"/>
            <a:ext cx="1269455" cy="426458"/>
          </a:xfrm>
          <a:prstGeom prst="rect">
            <a:avLst/>
          </a:prstGeom>
        </p:spPr>
      </p:pic>
      <p:pic>
        <p:nvPicPr>
          <p:cNvPr id="1026" name="Picture 2" descr="These are just a few examples of brands that have already committed to selling only electric cars from 2030. Could the Government's decision to delay its ban on new petrol and diesel models to 2035 change their intentions?">
            <a:extLst>
              <a:ext uri="{FF2B5EF4-FFF2-40B4-BE49-F238E27FC236}">
                <a16:creationId xmlns:a16="http://schemas.microsoft.com/office/drawing/2014/main" id="{EFF7E2F0-20F5-F801-3537-EE88789E8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95" y="159031"/>
            <a:ext cx="3740060" cy="2247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8">
            <a:extLst>
              <a:ext uri="{FF2B5EF4-FFF2-40B4-BE49-F238E27FC236}">
                <a16:creationId xmlns:a16="http://schemas.microsoft.com/office/drawing/2014/main" id="{31CFC654-91CD-7F97-B8B1-62CA0B936956}"/>
              </a:ext>
            </a:extLst>
          </p:cNvPr>
          <p:cNvGraphicFramePr>
            <a:graphicFrameLocks noGrp="1"/>
          </p:cNvGraphicFramePr>
          <p:nvPr/>
        </p:nvGraphicFramePr>
        <p:xfrm>
          <a:off x="2547937" y="2406605"/>
          <a:ext cx="5624513" cy="2690571"/>
        </p:xfrm>
        <a:graphic>
          <a:graphicData uri="http://schemas.openxmlformats.org/drawingml/2006/table">
            <a:tbl>
              <a:tblPr firstRow="1" bandRow="1">
                <a:tableStyleId>{5C22544A-7EE6-4342-B048-85BDC9FD1C3A}</a:tableStyleId>
              </a:tblPr>
              <a:tblGrid>
                <a:gridCol w="2519363">
                  <a:extLst>
                    <a:ext uri="{9D8B030D-6E8A-4147-A177-3AD203B41FA5}">
                      <a16:colId xmlns:a16="http://schemas.microsoft.com/office/drawing/2014/main" val="2474959928"/>
                    </a:ext>
                  </a:extLst>
                </a:gridCol>
                <a:gridCol w="3105150">
                  <a:extLst>
                    <a:ext uri="{9D8B030D-6E8A-4147-A177-3AD203B41FA5}">
                      <a16:colId xmlns:a16="http://schemas.microsoft.com/office/drawing/2014/main" val="3916252800"/>
                    </a:ext>
                  </a:extLst>
                </a:gridCol>
              </a:tblGrid>
              <a:tr h="310435">
                <a:tc gridSpan="2">
                  <a:txBody>
                    <a:bodyPr/>
                    <a:lstStyle/>
                    <a:p>
                      <a:pPr algn="ctr"/>
                      <a:r>
                        <a:rPr lang="en-US" sz="1400" dirty="0"/>
                        <a:t>Incentives (introduced in 2020)</a:t>
                      </a:r>
                      <a:endParaRPr lang="en-GB" sz="1400" dirty="0"/>
                    </a:p>
                  </a:txBody>
                  <a:tcPr marL="68580" marR="68580" marT="34290" marB="34290" anchor="ctr"/>
                </a:tc>
                <a:tc hMerge="1">
                  <a:txBody>
                    <a:bodyPr/>
                    <a:lstStyle/>
                    <a:p>
                      <a:endParaRPr lang="en-GB" sz="1800" dirty="0"/>
                    </a:p>
                  </a:txBody>
                  <a:tcPr/>
                </a:tc>
                <a:extLst>
                  <a:ext uri="{0D108BD9-81ED-4DB2-BD59-A6C34878D82A}">
                    <a16:rowId xmlns:a16="http://schemas.microsoft.com/office/drawing/2014/main" val="2930874928"/>
                  </a:ext>
                </a:extLst>
              </a:tr>
              <a:tr h="398936">
                <a:tc>
                  <a:txBody>
                    <a:bodyPr/>
                    <a:lstStyle/>
                    <a:p>
                      <a:r>
                        <a:rPr lang="en-US" sz="1400" dirty="0"/>
                        <a:t>Plug-in Car grant</a:t>
                      </a:r>
                      <a:endParaRPr lang="en-GB" sz="1400" dirty="0"/>
                    </a:p>
                  </a:txBody>
                  <a:tcPr marL="68580" marR="68580" marT="34290" marB="34290">
                    <a:solidFill>
                      <a:schemeClr val="bg1">
                        <a:lumMod val="85000"/>
                      </a:schemeClr>
                    </a:solidFill>
                  </a:tcPr>
                </a:tc>
                <a:tc>
                  <a:txBody>
                    <a:bodyPr/>
                    <a:lstStyle/>
                    <a:p>
                      <a:r>
                        <a:rPr lang="en-US" sz="1400" dirty="0"/>
                        <a:t>Grant of up to £2,500 off eligible EV’s</a:t>
                      </a:r>
                      <a:endParaRPr lang="en-GB" sz="1400" dirty="0"/>
                    </a:p>
                  </a:txBody>
                  <a:tcPr marL="68580" marR="68580" marT="34290" marB="34290">
                    <a:solidFill>
                      <a:schemeClr val="bg1">
                        <a:lumMod val="85000"/>
                      </a:schemeClr>
                    </a:solidFill>
                  </a:tcPr>
                </a:tc>
                <a:extLst>
                  <a:ext uri="{0D108BD9-81ED-4DB2-BD59-A6C34878D82A}">
                    <a16:rowId xmlns:a16="http://schemas.microsoft.com/office/drawing/2014/main" val="4175980583"/>
                  </a:ext>
                </a:extLst>
              </a:tr>
              <a:tr h="685800">
                <a:tc>
                  <a:txBody>
                    <a:bodyPr/>
                    <a:lstStyle/>
                    <a:p>
                      <a:r>
                        <a:rPr lang="en-US" sz="1400" dirty="0"/>
                        <a:t>EV Home charge scheme </a:t>
                      </a:r>
                      <a:endParaRPr lang="en-GB" sz="1400" dirty="0"/>
                    </a:p>
                  </a:txBody>
                  <a:tcPr marL="68580" marR="68580" marT="34290" marB="34290">
                    <a:solidFill>
                      <a:schemeClr val="bg1">
                        <a:lumMod val="85000"/>
                      </a:schemeClr>
                    </a:solidFill>
                  </a:tcPr>
                </a:tc>
                <a:tc>
                  <a:txBody>
                    <a:bodyPr/>
                    <a:lstStyle/>
                    <a:p>
                      <a:r>
                        <a:rPr lang="en-US" sz="1400" b="0" i="0" kern="1200" dirty="0">
                          <a:solidFill>
                            <a:schemeClr val="dk1"/>
                          </a:solidFill>
                          <a:effectLst/>
                          <a:latin typeface="+mn-lt"/>
                          <a:ea typeface="+mn-ea"/>
                          <a:cs typeface="+mn-cs"/>
                        </a:rPr>
                        <a:t>Grant up to 75% (capped at £350) of the cost of purchasing and installing a domestic charging unit</a:t>
                      </a:r>
                      <a:endParaRPr lang="en-GB" sz="1400" dirty="0"/>
                    </a:p>
                  </a:txBody>
                  <a:tcPr marL="68580" marR="68580" marT="34290" marB="34290">
                    <a:solidFill>
                      <a:schemeClr val="bg1">
                        <a:lumMod val="85000"/>
                      </a:schemeClr>
                    </a:solidFill>
                  </a:tcPr>
                </a:tc>
                <a:extLst>
                  <a:ext uri="{0D108BD9-81ED-4DB2-BD59-A6C34878D82A}">
                    <a16:rowId xmlns:a16="http://schemas.microsoft.com/office/drawing/2014/main" val="1251751717"/>
                  </a:ext>
                </a:extLst>
              </a:tr>
              <a:tr h="480060">
                <a:tc>
                  <a:txBody>
                    <a:bodyPr/>
                    <a:lstStyle/>
                    <a:p>
                      <a:r>
                        <a:rPr lang="en-US" sz="1400" dirty="0"/>
                        <a:t>Workplace charging scheme</a:t>
                      </a:r>
                      <a:endParaRPr lang="en-GB" sz="1400" dirty="0"/>
                    </a:p>
                  </a:txBody>
                  <a:tcPr marL="68580" marR="68580" marT="34290" marB="34290"/>
                </a:tc>
                <a:tc>
                  <a:txBody>
                    <a:bodyPr/>
                    <a:lstStyle/>
                    <a:p>
                      <a:r>
                        <a:rPr lang="en-US" sz="1400" dirty="0"/>
                        <a:t>£350 per socket for up to 40 charge points</a:t>
                      </a:r>
                      <a:endParaRPr lang="en-GB" sz="1400" dirty="0"/>
                    </a:p>
                  </a:txBody>
                  <a:tcPr marL="68580" marR="68580" marT="34290" marB="34290"/>
                </a:tc>
                <a:extLst>
                  <a:ext uri="{0D108BD9-81ED-4DB2-BD59-A6C34878D82A}">
                    <a16:rowId xmlns:a16="http://schemas.microsoft.com/office/drawing/2014/main" val="2310952431"/>
                  </a:ext>
                </a:extLst>
              </a:tr>
              <a:tr h="274320">
                <a:tc>
                  <a:txBody>
                    <a:bodyPr/>
                    <a:lstStyle/>
                    <a:p>
                      <a:r>
                        <a:rPr lang="en-US" sz="1400" dirty="0"/>
                        <a:t>Road tax exemption</a:t>
                      </a:r>
                      <a:endParaRPr lang="en-GB" sz="1400" dirty="0"/>
                    </a:p>
                  </a:txBody>
                  <a:tcPr marL="68580" marR="68580" marT="34290" marB="34290"/>
                </a:tc>
                <a:tc>
                  <a:txBody>
                    <a:bodyPr/>
                    <a:lstStyle/>
                    <a:p>
                      <a:r>
                        <a:rPr lang="en-US" sz="1400" dirty="0"/>
                        <a:t>Exempt from road tax</a:t>
                      </a:r>
                      <a:endParaRPr lang="en-GB" sz="1400" dirty="0"/>
                    </a:p>
                  </a:txBody>
                  <a:tcPr marL="68580" marR="68580" marT="34290" marB="34290"/>
                </a:tc>
                <a:extLst>
                  <a:ext uri="{0D108BD9-81ED-4DB2-BD59-A6C34878D82A}">
                    <a16:rowId xmlns:a16="http://schemas.microsoft.com/office/drawing/2014/main" val="3496917926"/>
                  </a:ext>
                </a:extLst>
              </a:tr>
              <a:tr h="480060">
                <a:tc>
                  <a:txBody>
                    <a:bodyPr/>
                    <a:lstStyle/>
                    <a:p>
                      <a:r>
                        <a:rPr lang="en-US" sz="1400" dirty="0"/>
                        <a:t>ULEZ, Congestion charge &amp; Parking permit exemption</a:t>
                      </a:r>
                      <a:endParaRPr lang="en-GB" sz="1400" dirty="0"/>
                    </a:p>
                  </a:txBody>
                  <a:tcPr marL="68580" marR="68580" marT="34290" marB="34290"/>
                </a:tc>
                <a:tc>
                  <a:txBody>
                    <a:bodyPr/>
                    <a:lstStyle/>
                    <a:p>
                      <a:r>
                        <a:rPr lang="en-US" sz="1400" dirty="0"/>
                        <a:t>Widely offered by Local Authorities </a:t>
                      </a:r>
                      <a:endParaRPr lang="en-GB" sz="1400" dirty="0"/>
                    </a:p>
                  </a:txBody>
                  <a:tcPr marL="68580" marR="68580" marT="34290" marB="34290"/>
                </a:tc>
                <a:extLst>
                  <a:ext uri="{0D108BD9-81ED-4DB2-BD59-A6C34878D82A}">
                    <a16:rowId xmlns:a16="http://schemas.microsoft.com/office/drawing/2014/main" val="3383742990"/>
                  </a:ext>
                </a:extLst>
              </a:tr>
            </a:tbl>
          </a:graphicData>
        </a:graphic>
      </p:graphicFrame>
    </p:spTree>
    <p:extLst>
      <p:ext uri="{BB962C8B-B14F-4D97-AF65-F5344CB8AC3E}">
        <p14:creationId xmlns:p14="http://schemas.microsoft.com/office/powerpoint/2010/main" val="21268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7FF6F66-D044-5DF2-9B21-3FA94639A294}"/>
              </a:ext>
            </a:extLst>
          </p:cNvPr>
          <p:cNvPicPr>
            <a:picLocks noChangeAspect="1"/>
          </p:cNvPicPr>
          <p:nvPr/>
        </p:nvPicPr>
        <p:blipFill>
          <a:blip r:embed="rId3"/>
          <a:stretch>
            <a:fillRect/>
          </a:stretch>
        </p:blipFill>
        <p:spPr>
          <a:xfrm>
            <a:off x="5559815" y="1457089"/>
            <a:ext cx="3370958" cy="3378039"/>
          </a:xfrm>
          <a:prstGeom prst="rect">
            <a:avLst/>
          </a:prstGeom>
        </p:spPr>
      </p:pic>
      <p:sp>
        <p:nvSpPr>
          <p:cNvPr id="3" name="Title 2">
            <a:extLst>
              <a:ext uri="{FF2B5EF4-FFF2-40B4-BE49-F238E27FC236}">
                <a16:creationId xmlns:a16="http://schemas.microsoft.com/office/drawing/2014/main" id="{219EB3BA-3424-00D8-E7D8-2353A97E2569}"/>
              </a:ext>
            </a:extLst>
          </p:cNvPr>
          <p:cNvSpPr>
            <a:spLocks noGrp="1"/>
          </p:cNvSpPr>
          <p:nvPr>
            <p:ph type="title"/>
          </p:nvPr>
        </p:nvSpPr>
        <p:spPr>
          <a:xfrm>
            <a:off x="342900" y="357549"/>
            <a:ext cx="8458200" cy="514349"/>
          </a:xfrm>
        </p:spPr>
        <p:txBody>
          <a:bodyPr>
            <a:norm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r>
              <a:rPr lang="en-US" sz="2000" dirty="0">
                <a:solidFill>
                  <a:schemeClr val="accent1"/>
                </a:solidFill>
              </a:rPr>
              <a:t>EV Registrations in the UK </a:t>
            </a:r>
            <a:br>
              <a:rPr lang="en-GB" dirty="0"/>
            </a:br>
            <a:endParaRPr lang="en-GB" dirty="0"/>
          </a:p>
        </p:txBody>
      </p:sp>
      <p:sp>
        <p:nvSpPr>
          <p:cNvPr id="4" name="Date Placeholder 3">
            <a:extLst>
              <a:ext uri="{FF2B5EF4-FFF2-40B4-BE49-F238E27FC236}">
                <a16:creationId xmlns:a16="http://schemas.microsoft.com/office/drawing/2014/main" id="{0D4D4D84-A0B9-467B-ADCA-A2C4E1CE328D}"/>
              </a:ext>
            </a:extLst>
          </p:cNvPr>
          <p:cNvSpPr>
            <a:spLocks noGrp="1"/>
          </p:cNvSpPr>
          <p:nvPr>
            <p:ph type="dt" sz="half" idx="16"/>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F31E42D4-B472-4D33-8D3D-6F0C0E7887EA}" type="datetime3">
              <a:rPr lang="en-US" smtClean="0"/>
              <a:t>2 October 2023</a:t>
            </a:fld>
            <a:endParaRPr lang="en-US"/>
          </a:p>
        </p:txBody>
      </p:sp>
      <p:sp>
        <p:nvSpPr>
          <p:cNvPr id="5" name="Footer Placeholder 4">
            <a:extLst>
              <a:ext uri="{FF2B5EF4-FFF2-40B4-BE49-F238E27FC236}">
                <a16:creationId xmlns:a16="http://schemas.microsoft.com/office/drawing/2014/main" id="{25B0E416-A4EB-F310-2C6C-7A690930F2A6}"/>
              </a:ext>
            </a:extLst>
          </p:cNvPr>
          <p:cNvSpPr>
            <a:spLocks noGrp="1"/>
          </p:cNvSpPr>
          <p:nvPr>
            <p:ph type="ftr" sz="quarter" idx="17"/>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r>
              <a:rPr lang="en-US" dirty="0">
                <a:solidFill>
                  <a:schemeClr val="bg1"/>
                </a:solidFill>
              </a:rPr>
              <a:t>© Arcadis 2021</a:t>
            </a:r>
          </a:p>
        </p:txBody>
      </p:sp>
      <p:sp>
        <p:nvSpPr>
          <p:cNvPr id="6" name="Slide Number Placeholder 5">
            <a:extLst>
              <a:ext uri="{FF2B5EF4-FFF2-40B4-BE49-F238E27FC236}">
                <a16:creationId xmlns:a16="http://schemas.microsoft.com/office/drawing/2014/main" id="{A8A7E859-FB15-B074-D273-9D4C10D3477E}"/>
              </a:ext>
            </a:extLst>
          </p:cNvPr>
          <p:cNvSpPr>
            <a:spLocks noGrp="1"/>
          </p:cNvSpPr>
          <p:nvPr>
            <p:ph type="sldNum" sz="quarter" idx="18"/>
          </p:nvPr>
        </p:nvSpPr>
        <p:spPr/>
        <p:txBody>
          <a:bodyPr/>
          <a:lstStyle>
            <a:defPPr>
              <a:defRPr lang="en-US"/>
            </a:defPPr>
            <a:lvl1pPr marL="0" algn="l" defTabSz="253976" rtl="0" eaLnBrk="1" latinLnBrk="0" hangingPunct="1">
              <a:defRPr sz="1001" kern="1200">
                <a:solidFill>
                  <a:schemeClr val="tx1"/>
                </a:solidFill>
                <a:latin typeface="+mn-lt"/>
                <a:ea typeface="+mn-ea"/>
                <a:cs typeface="+mn-cs"/>
              </a:defRPr>
            </a:lvl1pPr>
            <a:lvl2pPr marL="253976" algn="l" defTabSz="253976" rtl="0" eaLnBrk="1" latinLnBrk="0" hangingPunct="1">
              <a:defRPr sz="1001" kern="1200">
                <a:solidFill>
                  <a:schemeClr val="tx1"/>
                </a:solidFill>
                <a:latin typeface="+mn-lt"/>
                <a:ea typeface="+mn-ea"/>
                <a:cs typeface="+mn-cs"/>
              </a:defRPr>
            </a:lvl2pPr>
            <a:lvl3pPr marL="507951" algn="l" defTabSz="253976" rtl="0" eaLnBrk="1" latinLnBrk="0" hangingPunct="1">
              <a:defRPr sz="1001" kern="1200">
                <a:solidFill>
                  <a:schemeClr val="tx1"/>
                </a:solidFill>
                <a:latin typeface="+mn-lt"/>
                <a:ea typeface="+mn-ea"/>
                <a:cs typeface="+mn-cs"/>
              </a:defRPr>
            </a:lvl3pPr>
            <a:lvl4pPr marL="761927" algn="l" defTabSz="253976" rtl="0" eaLnBrk="1" latinLnBrk="0" hangingPunct="1">
              <a:defRPr sz="1001" kern="1200">
                <a:solidFill>
                  <a:schemeClr val="tx1"/>
                </a:solidFill>
                <a:latin typeface="+mn-lt"/>
                <a:ea typeface="+mn-ea"/>
                <a:cs typeface="+mn-cs"/>
              </a:defRPr>
            </a:lvl4pPr>
            <a:lvl5pPr marL="1015904" algn="l" defTabSz="253976" rtl="0" eaLnBrk="1" latinLnBrk="0" hangingPunct="1">
              <a:defRPr sz="1001" kern="1200">
                <a:solidFill>
                  <a:schemeClr val="tx1"/>
                </a:solidFill>
                <a:latin typeface="+mn-lt"/>
                <a:ea typeface="+mn-ea"/>
                <a:cs typeface="+mn-cs"/>
              </a:defRPr>
            </a:lvl5pPr>
            <a:lvl6pPr marL="1269878" algn="l" defTabSz="253976" rtl="0" eaLnBrk="1" latinLnBrk="0" hangingPunct="1">
              <a:defRPr sz="1001" kern="1200">
                <a:solidFill>
                  <a:schemeClr val="tx1"/>
                </a:solidFill>
                <a:latin typeface="+mn-lt"/>
                <a:ea typeface="+mn-ea"/>
                <a:cs typeface="+mn-cs"/>
              </a:defRPr>
            </a:lvl6pPr>
            <a:lvl7pPr marL="1523855" algn="l" defTabSz="253976" rtl="0" eaLnBrk="1" latinLnBrk="0" hangingPunct="1">
              <a:defRPr sz="1001" kern="1200">
                <a:solidFill>
                  <a:schemeClr val="tx1"/>
                </a:solidFill>
                <a:latin typeface="+mn-lt"/>
                <a:ea typeface="+mn-ea"/>
                <a:cs typeface="+mn-cs"/>
              </a:defRPr>
            </a:lvl7pPr>
            <a:lvl8pPr marL="1777830" algn="l" defTabSz="253976" rtl="0" eaLnBrk="1" latinLnBrk="0" hangingPunct="1">
              <a:defRPr sz="1001" kern="1200">
                <a:solidFill>
                  <a:schemeClr val="tx1"/>
                </a:solidFill>
                <a:latin typeface="+mn-lt"/>
                <a:ea typeface="+mn-ea"/>
                <a:cs typeface="+mn-cs"/>
              </a:defRPr>
            </a:lvl8pPr>
            <a:lvl9pPr marL="2031806" algn="l" defTabSz="253976" rtl="0" eaLnBrk="1" latinLnBrk="0" hangingPunct="1">
              <a:defRPr sz="1001" kern="1200">
                <a:solidFill>
                  <a:schemeClr val="tx1"/>
                </a:solidFill>
                <a:latin typeface="+mn-lt"/>
                <a:ea typeface="+mn-ea"/>
                <a:cs typeface="+mn-cs"/>
              </a:defRPr>
            </a:lvl9pPr>
          </a:lstStyle>
          <a:p>
            <a:fld id="{2FE63AA4-120D-435A-A130-F49443AF7CBF}" type="slidenum">
              <a:rPr lang="en-US" smtClean="0"/>
              <a:pPr/>
              <a:t>9</a:t>
            </a:fld>
            <a:endParaRPr lang="en-US"/>
          </a:p>
        </p:txBody>
      </p:sp>
      <p:pic>
        <p:nvPicPr>
          <p:cNvPr id="14" name="Picture 13">
            <a:extLst>
              <a:ext uri="{FF2B5EF4-FFF2-40B4-BE49-F238E27FC236}">
                <a16:creationId xmlns:a16="http://schemas.microsoft.com/office/drawing/2014/main" id="{684D05F0-5B49-B619-19F5-9543D11FCE30}"/>
              </a:ext>
            </a:extLst>
          </p:cNvPr>
          <p:cNvPicPr>
            <a:picLocks noChangeAspect="1"/>
          </p:cNvPicPr>
          <p:nvPr/>
        </p:nvPicPr>
        <p:blipFill rotWithShape="1">
          <a:blip r:embed="rId4"/>
          <a:srcRect t="15977"/>
          <a:stretch/>
        </p:blipFill>
        <p:spPr>
          <a:xfrm>
            <a:off x="213227" y="1993605"/>
            <a:ext cx="5162699" cy="2548898"/>
          </a:xfrm>
          <a:prstGeom prst="rect">
            <a:avLst/>
          </a:prstGeom>
        </p:spPr>
      </p:pic>
      <p:sp>
        <p:nvSpPr>
          <p:cNvPr id="22" name="Oval 21">
            <a:extLst>
              <a:ext uri="{FF2B5EF4-FFF2-40B4-BE49-F238E27FC236}">
                <a16:creationId xmlns:a16="http://schemas.microsoft.com/office/drawing/2014/main" id="{3878C9A5-45AB-F40E-3485-4988DB106066}"/>
              </a:ext>
            </a:extLst>
          </p:cNvPr>
          <p:cNvSpPr/>
          <p:nvPr/>
        </p:nvSpPr>
        <p:spPr>
          <a:xfrm>
            <a:off x="8351044" y="3743325"/>
            <a:ext cx="450056" cy="435769"/>
          </a:xfrm>
          <a:prstGeom prst="ellipse">
            <a:avLst/>
          </a:prstGeom>
          <a:noFill/>
          <a:ln w="76200" cmpd="sng">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a:p>
        </p:txBody>
      </p:sp>
      <p:sp>
        <p:nvSpPr>
          <p:cNvPr id="17" name="TextBox 16">
            <a:extLst>
              <a:ext uri="{FF2B5EF4-FFF2-40B4-BE49-F238E27FC236}">
                <a16:creationId xmlns:a16="http://schemas.microsoft.com/office/drawing/2014/main" id="{95D2320E-DE54-1CC7-F762-EAE87771E34F}"/>
              </a:ext>
            </a:extLst>
          </p:cNvPr>
          <p:cNvSpPr txBox="1"/>
          <p:nvPr/>
        </p:nvSpPr>
        <p:spPr>
          <a:xfrm>
            <a:off x="5590368" y="1060246"/>
            <a:ext cx="3382707" cy="310598"/>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GB" sz="788">
                <a:solidFill>
                  <a:schemeClr val="bg2"/>
                </a:solidFill>
              </a:rPr>
              <a:t>Source: </a:t>
            </a:r>
            <a:r>
              <a:rPr lang="en-GB" sz="788">
                <a:solidFill>
                  <a:schemeClr val="bg2"/>
                </a:solidFill>
                <a:hlinkClick r:id="rId5"/>
              </a:rPr>
              <a:t>https://www.moveelectric.com/e-cars/ten-best-selling-electric-cars-uk</a:t>
            </a:r>
            <a:r>
              <a:rPr lang="en-GB" sz="788">
                <a:solidFill>
                  <a:schemeClr val="bg2"/>
                </a:solidFill>
              </a:rPr>
              <a:t> using SMMT data.</a:t>
            </a:r>
          </a:p>
        </p:txBody>
      </p:sp>
      <p:sp>
        <p:nvSpPr>
          <p:cNvPr id="18" name="TextBox 17">
            <a:extLst>
              <a:ext uri="{FF2B5EF4-FFF2-40B4-BE49-F238E27FC236}">
                <a16:creationId xmlns:a16="http://schemas.microsoft.com/office/drawing/2014/main" id="{A0B3DCB6-6D27-A22D-5239-98C47C3D1D4A}"/>
              </a:ext>
            </a:extLst>
          </p:cNvPr>
          <p:cNvSpPr txBox="1"/>
          <p:nvPr/>
        </p:nvSpPr>
        <p:spPr>
          <a:xfrm>
            <a:off x="5559816" y="591626"/>
            <a:ext cx="1821656" cy="341632"/>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GB" sz="1800" b="1" dirty="0">
                <a:solidFill>
                  <a:schemeClr val="accent1"/>
                </a:solidFill>
              </a:rPr>
              <a:t>Tesla Model Y</a:t>
            </a:r>
          </a:p>
        </p:txBody>
      </p:sp>
      <p:sp>
        <p:nvSpPr>
          <p:cNvPr id="19" name="TextBox 18">
            <a:extLst>
              <a:ext uri="{FF2B5EF4-FFF2-40B4-BE49-F238E27FC236}">
                <a16:creationId xmlns:a16="http://schemas.microsoft.com/office/drawing/2014/main" id="{946C7B48-C7AD-0447-7C5C-9C0784555CE9}"/>
              </a:ext>
            </a:extLst>
          </p:cNvPr>
          <p:cNvSpPr txBox="1"/>
          <p:nvPr/>
        </p:nvSpPr>
        <p:spPr>
          <a:xfrm>
            <a:off x="5912443" y="835871"/>
            <a:ext cx="2536031" cy="230961"/>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GB" sz="1001" dirty="0">
                <a:solidFill>
                  <a:schemeClr val="accent1"/>
                </a:solidFill>
              </a:rPr>
              <a:t>is the best selling EV in the UK.</a:t>
            </a:r>
          </a:p>
        </p:txBody>
      </p:sp>
      <p:sp>
        <p:nvSpPr>
          <p:cNvPr id="23" name="Oval 22">
            <a:extLst>
              <a:ext uri="{FF2B5EF4-FFF2-40B4-BE49-F238E27FC236}">
                <a16:creationId xmlns:a16="http://schemas.microsoft.com/office/drawing/2014/main" id="{0BFC66C7-5DC1-537A-028E-9021B0486B41}"/>
              </a:ext>
            </a:extLst>
          </p:cNvPr>
          <p:cNvSpPr/>
          <p:nvPr/>
        </p:nvSpPr>
        <p:spPr>
          <a:xfrm>
            <a:off x="6245615" y="3250407"/>
            <a:ext cx="450056" cy="435769"/>
          </a:xfrm>
          <a:prstGeom prst="ellipse">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a:p>
        </p:txBody>
      </p:sp>
      <p:sp>
        <p:nvSpPr>
          <p:cNvPr id="24" name="Oval 23">
            <a:extLst>
              <a:ext uri="{FF2B5EF4-FFF2-40B4-BE49-F238E27FC236}">
                <a16:creationId xmlns:a16="http://schemas.microsoft.com/office/drawing/2014/main" id="{04CD06D2-4D2A-E70D-CF2B-7AC87C18B77C}"/>
              </a:ext>
            </a:extLst>
          </p:cNvPr>
          <p:cNvSpPr/>
          <p:nvPr/>
        </p:nvSpPr>
        <p:spPr>
          <a:xfrm>
            <a:off x="6245615" y="4239816"/>
            <a:ext cx="450056" cy="435769"/>
          </a:xfrm>
          <a:prstGeom prst="ellipse">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gn="ctr"/>
            <a:endParaRPr lang="en-GB" sz="1001"/>
          </a:p>
        </p:txBody>
      </p:sp>
      <p:sp>
        <p:nvSpPr>
          <p:cNvPr id="25" name="TextBox 24">
            <a:extLst>
              <a:ext uri="{FF2B5EF4-FFF2-40B4-BE49-F238E27FC236}">
                <a16:creationId xmlns:a16="http://schemas.microsoft.com/office/drawing/2014/main" id="{48756856-C365-1B12-91AC-64F8A2C5BD34}"/>
              </a:ext>
            </a:extLst>
          </p:cNvPr>
          <p:cNvSpPr txBox="1"/>
          <p:nvPr/>
        </p:nvSpPr>
        <p:spPr>
          <a:xfrm>
            <a:off x="5559815" y="4836547"/>
            <a:ext cx="2069709" cy="310598"/>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GB" sz="788">
                <a:solidFill>
                  <a:schemeClr val="bg2"/>
                </a:solidFill>
              </a:rPr>
              <a:t>Source: </a:t>
            </a:r>
            <a:r>
              <a:rPr lang="en-GB" sz="788">
                <a:solidFill>
                  <a:schemeClr val="bg2"/>
                </a:solidFill>
                <a:hlinkClick r:id="rId6"/>
              </a:rPr>
              <a:t>https://media.smmt.co.uk/uk-motorparc-data-2022/</a:t>
            </a:r>
            <a:r>
              <a:rPr lang="en-GB" sz="788">
                <a:solidFill>
                  <a:schemeClr val="bg2"/>
                </a:solidFill>
              </a:rPr>
              <a:t> </a:t>
            </a:r>
          </a:p>
        </p:txBody>
      </p:sp>
      <p:sp>
        <p:nvSpPr>
          <p:cNvPr id="9" name="TextBox 8">
            <a:extLst>
              <a:ext uri="{FF2B5EF4-FFF2-40B4-BE49-F238E27FC236}">
                <a16:creationId xmlns:a16="http://schemas.microsoft.com/office/drawing/2014/main" id="{94F45A1F-6912-9E4C-1DB9-814FE2A0EBF9}"/>
              </a:ext>
            </a:extLst>
          </p:cNvPr>
          <p:cNvSpPr txBox="1"/>
          <p:nvPr/>
        </p:nvSpPr>
        <p:spPr>
          <a:xfrm>
            <a:off x="342900" y="962830"/>
            <a:ext cx="4808575" cy="507831"/>
          </a:xfrm>
          <a:prstGeom prst="rect">
            <a:avLst/>
          </a:prstGeom>
          <a:solidFill>
            <a:schemeClr val="bg1"/>
          </a:solidFill>
        </p:spPr>
        <p:txBody>
          <a:bodyPr wrap="square" rtlCol="0">
            <a:spAutoFit/>
          </a:bodyPr>
          <a:lstStyle>
            <a:defPPr>
              <a:defRPr lang="en-US"/>
            </a:defPPr>
            <a:lvl1pPr marL="0" algn="l" defTabSz="338635" rtl="0" eaLnBrk="1" latinLnBrk="0" hangingPunct="1">
              <a:defRPr sz="1334" kern="1200">
                <a:solidFill>
                  <a:schemeClr val="tx1"/>
                </a:solidFill>
                <a:latin typeface="+mn-lt"/>
                <a:ea typeface="+mn-ea"/>
                <a:cs typeface="+mn-cs"/>
              </a:defRPr>
            </a:lvl1pPr>
            <a:lvl2pPr marL="338635" algn="l" defTabSz="338635" rtl="0" eaLnBrk="1" latinLnBrk="0" hangingPunct="1">
              <a:defRPr sz="1334" kern="1200">
                <a:solidFill>
                  <a:schemeClr val="tx1"/>
                </a:solidFill>
                <a:latin typeface="+mn-lt"/>
                <a:ea typeface="+mn-ea"/>
                <a:cs typeface="+mn-cs"/>
              </a:defRPr>
            </a:lvl2pPr>
            <a:lvl3pPr marL="677268" algn="l" defTabSz="338635" rtl="0" eaLnBrk="1" latinLnBrk="0" hangingPunct="1">
              <a:defRPr sz="1334" kern="1200">
                <a:solidFill>
                  <a:schemeClr val="tx1"/>
                </a:solidFill>
                <a:latin typeface="+mn-lt"/>
                <a:ea typeface="+mn-ea"/>
                <a:cs typeface="+mn-cs"/>
              </a:defRPr>
            </a:lvl3pPr>
            <a:lvl4pPr marL="1015903" algn="l" defTabSz="338635" rtl="0" eaLnBrk="1" latinLnBrk="0" hangingPunct="1">
              <a:defRPr sz="1334" kern="1200">
                <a:solidFill>
                  <a:schemeClr val="tx1"/>
                </a:solidFill>
                <a:latin typeface="+mn-lt"/>
                <a:ea typeface="+mn-ea"/>
                <a:cs typeface="+mn-cs"/>
              </a:defRPr>
            </a:lvl4pPr>
            <a:lvl5pPr marL="1354538" algn="l" defTabSz="338635" rtl="0" eaLnBrk="1" latinLnBrk="0" hangingPunct="1">
              <a:defRPr sz="1334" kern="1200">
                <a:solidFill>
                  <a:schemeClr val="tx1"/>
                </a:solidFill>
                <a:latin typeface="+mn-lt"/>
                <a:ea typeface="+mn-ea"/>
                <a:cs typeface="+mn-cs"/>
              </a:defRPr>
            </a:lvl5pPr>
            <a:lvl6pPr marL="1693171" algn="l" defTabSz="338635" rtl="0" eaLnBrk="1" latinLnBrk="0" hangingPunct="1">
              <a:defRPr sz="1334" kern="1200">
                <a:solidFill>
                  <a:schemeClr val="tx1"/>
                </a:solidFill>
                <a:latin typeface="+mn-lt"/>
                <a:ea typeface="+mn-ea"/>
                <a:cs typeface="+mn-cs"/>
              </a:defRPr>
            </a:lvl6pPr>
            <a:lvl7pPr marL="2031806" algn="l" defTabSz="338635" rtl="0" eaLnBrk="1" latinLnBrk="0" hangingPunct="1">
              <a:defRPr sz="1334" kern="1200">
                <a:solidFill>
                  <a:schemeClr val="tx1"/>
                </a:solidFill>
                <a:latin typeface="+mn-lt"/>
                <a:ea typeface="+mn-ea"/>
                <a:cs typeface="+mn-cs"/>
              </a:defRPr>
            </a:lvl7pPr>
            <a:lvl8pPr marL="2370440" algn="l" defTabSz="338635" rtl="0" eaLnBrk="1" latinLnBrk="0" hangingPunct="1">
              <a:defRPr sz="1334" kern="1200">
                <a:solidFill>
                  <a:schemeClr val="tx1"/>
                </a:solidFill>
                <a:latin typeface="+mn-lt"/>
                <a:ea typeface="+mn-ea"/>
                <a:cs typeface="+mn-cs"/>
              </a:defRPr>
            </a:lvl8pPr>
            <a:lvl9pPr marL="2709074" algn="l" defTabSz="338635" rtl="0" eaLnBrk="1" latinLnBrk="0" hangingPunct="1">
              <a:defRPr sz="1334" kern="1200">
                <a:solidFill>
                  <a:schemeClr val="tx1"/>
                </a:solidFill>
                <a:latin typeface="+mn-lt"/>
                <a:ea typeface="+mn-ea"/>
                <a:cs typeface="+mn-cs"/>
              </a:defRPr>
            </a:lvl9pPr>
          </a:lstStyle>
          <a:p>
            <a:pPr>
              <a:lnSpc>
                <a:spcPct val="90000"/>
              </a:lnSpc>
              <a:spcBef>
                <a:spcPts val="150"/>
              </a:spcBef>
              <a:spcAft>
                <a:spcPts val="300"/>
              </a:spcAft>
            </a:pPr>
            <a:r>
              <a:rPr lang="en-US" sz="1500" dirty="0">
                <a:solidFill>
                  <a:schemeClr val="accent1"/>
                </a:solidFill>
              </a:rPr>
              <a:t>Cumulative number of plug-in cars registered in the UK 2016 to date</a:t>
            </a:r>
            <a:endParaRPr lang="en-GB" sz="1500" dirty="0">
              <a:solidFill>
                <a:schemeClr val="accent1"/>
              </a:solidFill>
            </a:endParaRPr>
          </a:p>
        </p:txBody>
      </p:sp>
    </p:spTree>
    <p:extLst>
      <p:ext uri="{BB962C8B-B14F-4D97-AF65-F5344CB8AC3E}">
        <p14:creationId xmlns:p14="http://schemas.microsoft.com/office/powerpoint/2010/main" val="1397942956"/>
      </p:ext>
    </p:extLst>
  </p:cSld>
  <p:clrMapOvr>
    <a:masterClrMapping/>
  </p:clrMapOvr>
</p:sld>
</file>

<file path=ppt/theme/theme1.xml><?xml version="1.0" encoding="utf-8"?>
<a:theme xmlns:a="http://schemas.openxmlformats.org/drawingml/2006/main" name="Minimalist Business Basic Template by Slidesgo">
  <a:themeElements>
    <a:clrScheme name="Custom 15">
      <a:dk1>
        <a:srgbClr val="182B2A"/>
      </a:dk1>
      <a:lt1>
        <a:srgbClr val="FFFFFF"/>
      </a:lt1>
      <a:dk2>
        <a:srgbClr val="2C4444"/>
      </a:dk2>
      <a:lt2>
        <a:srgbClr val="C6DADA"/>
      </a:lt2>
      <a:accent1>
        <a:srgbClr val="2C4444"/>
      </a:accent1>
      <a:accent2>
        <a:srgbClr val="FF5AA4"/>
      </a:accent2>
      <a:accent3>
        <a:srgbClr val="8E0040"/>
      </a:accent3>
      <a:accent4>
        <a:srgbClr val="182B2A"/>
      </a:accent4>
      <a:accent5>
        <a:srgbClr val="567A78"/>
      </a:accent5>
      <a:accent6>
        <a:srgbClr val="FFABD1"/>
      </a:accent6>
      <a:hlink>
        <a:srgbClr val="FF5AA4"/>
      </a:hlink>
      <a:folHlink>
        <a:srgbClr val="8E0040"/>
      </a:folHlink>
    </a:clrScheme>
    <a:fontScheme name="Custom 4">
      <a:majorFont>
        <a:latin typeface="montserra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Arcadis Master w Kicker">
  <a:themeElements>
    <a:clrScheme name="Arcadis Color Palette">
      <a:dk1>
        <a:srgbClr val="0C0808"/>
      </a:dk1>
      <a:lt1>
        <a:srgbClr val="FFFFFF"/>
      </a:lt1>
      <a:dk2>
        <a:srgbClr val="494646"/>
      </a:dk2>
      <a:lt2>
        <a:srgbClr val="C2C1C1"/>
      </a:lt2>
      <a:accent1>
        <a:srgbClr val="E4610F"/>
      </a:accent1>
      <a:accent2>
        <a:srgbClr val="F2B087"/>
      </a:accent2>
      <a:accent3>
        <a:srgbClr val="9C266E"/>
      </a:accent3>
      <a:accent4>
        <a:srgbClr val="F1B434"/>
      </a:accent4>
      <a:accent5>
        <a:srgbClr val="007377"/>
      </a:accent5>
      <a:accent6>
        <a:srgbClr val="326295"/>
      </a:accent6>
      <a:hlink>
        <a:srgbClr val="E4610F"/>
      </a:hlink>
      <a:folHlink>
        <a:srgbClr val="F2B087"/>
      </a:folHlink>
    </a:clrScheme>
    <a:fontScheme name="ARCAD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2"/>
          </a:soli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rtlCol="0">
        <a:spAutoFit/>
      </a:bodyPr>
      <a:lstStyle>
        <a:defPPr>
          <a:lnSpc>
            <a:spcPct val="90000"/>
          </a:lnSpc>
          <a:spcBef>
            <a:spcPts val="200"/>
          </a:spcBef>
          <a:spcAft>
            <a:spcPts val="400"/>
          </a:spcAft>
          <a:defRPr dirty="0" smtClean="0"/>
        </a:defPPr>
      </a:lstStyle>
    </a:txDef>
  </a:objectDefaults>
  <a:extraClrSchemeLst/>
  <a:extLst>
    <a:ext uri="{05A4C25C-085E-4340-85A3-A5531E510DB2}">
      <thm15:themeFamily xmlns:thm15="http://schemas.microsoft.com/office/thememl/2012/main" name="Blank.potx" id="{D91FC128-3164-4454-B83E-3D7812B86F38}" vid="{BDAFC58B-348F-4B40-B7FB-D44AFB234A6D}"/>
    </a:ext>
  </a:extLst>
</a:theme>
</file>

<file path=ppt/theme/theme3.xml><?xml version="1.0" encoding="utf-8"?>
<a:theme xmlns:a="http://schemas.openxmlformats.org/drawingml/2006/main" name="Arcadis Master w Kicker">
  <a:themeElements>
    <a:clrScheme name="Arcadis Color Palette">
      <a:dk1>
        <a:srgbClr val="0C0808"/>
      </a:dk1>
      <a:lt1>
        <a:srgbClr val="FFFFFF"/>
      </a:lt1>
      <a:dk2>
        <a:srgbClr val="494646"/>
      </a:dk2>
      <a:lt2>
        <a:srgbClr val="C2C1C1"/>
      </a:lt2>
      <a:accent1>
        <a:srgbClr val="E4610F"/>
      </a:accent1>
      <a:accent2>
        <a:srgbClr val="F2B087"/>
      </a:accent2>
      <a:accent3>
        <a:srgbClr val="9C266E"/>
      </a:accent3>
      <a:accent4>
        <a:srgbClr val="F1B434"/>
      </a:accent4>
      <a:accent5>
        <a:srgbClr val="007377"/>
      </a:accent5>
      <a:accent6>
        <a:srgbClr val="326295"/>
      </a:accent6>
      <a:hlink>
        <a:srgbClr val="E4610F"/>
      </a:hlink>
      <a:folHlink>
        <a:srgbClr val="F2B087"/>
      </a:folHlink>
    </a:clrScheme>
    <a:fontScheme name="ARCAD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2"/>
          </a:soli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rtlCol="0">
        <a:spAutoFit/>
      </a:bodyPr>
      <a:lstStyle>
        <a:defPPr>
          <a:lnSpc>
            <a:spcPct val="90000"/>
          </a:lnSpc>
          <a:spcBef>
            <a:spcPts val="200"/>
          </a:spcBef>
          <a:spcAft>
            <a:spcPts val="400"/>
          </a:spcAft>
          <a:defRPr dirty="0" smtClean="0"/>
        </a:defPPr>
      </a:lstStyle>
    </a:txDef>
  </a:objectDefaults>
  <a:extraClrSchemeLst/>
  <a:extLst>
    <a:ext uri="{05A4C25C-085E-4340-85A3-A5531E510DB2}">
      <thm15:themeFamily xmlns:thm15="http://schemas.microsoft.com/office/thememl/2012/main" name="Template_General_PowerPoint_Presentation" id="{C9614F3F-A135-4D13-8B2B-46A535413E88}" vid="{E8DC601F-2A2A-448D-BE45-E43EB06C6C3B}"/>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1094</TotalTime>
  <Words>1314</Words>
  <Application>Microsoft Office PowerPoint</Application>
  <PresentationFormat>On-screen Show (16:9)</PresentationFormat>
  <Paragraphs>223</Paragraphs>
  <Slides>36</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36</vt:i4>
      </vt:variant>
    </vt:vector>
  </HeadingPairs>
  <TitlesOfParts>
    <vt:vector size="46" baseType="lpstr">
      <vt:lpstr>Wingdings</vt:lpstr>
      <vt:lpstr>Roboto</vt:lpstr>
      <vt:lpstr>Open Sans</vt:lpstr>
      <vt:lpstr>Arial</vt:lpstr>
      <vt:lpstr>Montserrat</vt:lpstr>
      <vt:lpstr>Montserrat</vt:lpstr>
      <vt:lpstr>Roboto</vt:lpstr>
      <vt:lpstr>Minimalist Business Basic Template by Slidesgo</vt:lpstr>
      <vt:lpstr>3_Arcadis Master w Kicker</vt:lpstr>
      <vt:lpstr>Arcadis Master w Kicker</vt:lpstr>
      <vt:lpstr>PowerPoint Presentation</vt:lpstr>
      <vt:lpstr>PowerPoint Presentation</vt:lpstr>
      <vt:lpstr>PowerPoint Presentation</vt:lpstr>
      <vt:lpstr>PowerPoint Presentation</vt:lpstr>
      <vt:lpstr>PowerPoint Presentation</vt:lpstr>
      <vt:lpstr>Transitioning to Zero Emission Vehicles</vt:lpstr>
      <vt:lpstr>New Car Registration Trends</vt:lpstr>
      <vt:lpstr>Incentives &amp; Market Reaction to 2030 ICE Phase Out</vt:lpstr>
      <vt:lpstr>EV Registrations in the UK  </vt:lpstr>
      <vt:lpstr>PowerPoint Presentation</vt:lpstr>
      <vt:lpstr>PowerPoint Presentation</vt:lpstr>
      <vt:lpstr>National EV Strategy Infrastructure Forecasts</vt:lpstr>
      <vt:lpstr>Ecosystem</vt:lpstr>
      <vt:lpstr>ZEV Mandate</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Business Basic Template</dc:title>
  <dc:creator>Manuel Dominguez</dc:creator>
  <cp:lastModifiedBy>William Murphy</cp:lastModifiedBy>
  <cp:revision>15</cp:revision>
  <dcterms:modified xsi:type="dcterms:W3CDTF">2023-10-02T08:51:53Z</dcterms:modified>
</cp:coreProperties>
</file>