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3"/>
  </p:notesMasterIdLst>
  <p:sldIdLst>
    <p:sldId id="294" r:id="rId2"/>
    <p:sldId id="300" r:id="rId3"/>
    <p:sldId id="296" r:id="rId4"/>
    <p:sldId id="321" r:id="rId5"/>
    <p:sldId id="323" r:id="rId6"/>
    <p:sldId id="324" r:id="rId7"/>
    <p:sldId id="325" r:id="rId8"/>
    <p:sldId id="326" r:id="rId9"/>
    <p:sldId id="327" r:id="rId10"/>
    <p:sldId id="328" r:id="rId11"/>
    <p:sldId id="329" r:id="rId12"/>
    <p:sldId id="330" r:id="rId13"/>
    <p:sldId id="331" r:id="rId14"/>
    <p:sldId id="332" r:id="rId15"/>
    <p:sldId id="333" r:id="rId16"/>
    <p:sldId id="319"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20" r:id="rId33"/>
    <p:sldId id="349" r:id="rId34"/>
    <p:sldId id="350" r:id="rId35"/>
    <p:sldId id="351" r:id="rId36"/>
    <p:sldId id="352" r:id="rId37"/>
    <p:sldId id="353" r:id="rId38"/>
    <p:sldId id="354" r:id="rId39"/>
    <p:sldId id="355" r:id="rId40"/>
    <p:sldId id="356" r:id="rId41"/>
    <p:sldId id="318" r:id="rId42"/>
  </p:sldIdLst>
  <p:sldSz cx="9144000" cy="5143500" type="screen16x9"/>
  <p:notesSz cx="6858000" cy="9144000"/>
  <p:embeddedFontLst>
    <p:embeddedFont>
      <p:font typeface="Open Sans" panose="020B0604020202020204" charset="0"/>
      <p:regular r:id="rId44"/>
      <p:bold r:id="rId45"/>
      <p:italic r:id="rId46"/>
      <p:boldItalic r:id="rId47"/>
    </p:embeddedFont>
    <p:embeddedFont>
      <p:font typeface="Montserrat" panose="020B0604020202020204" charset="0"/>
      <p:regular r:id="rId48"/>
      <p:bold r:id="rId49"/>
      <p:italic r:id="rId50"/>
      <p:boldItalic r:id="rId51"/>
    </p:embeddedFont>
    <p:embeddedFont>
      <p:font typeface="Roboto" panose="020B0604020202020204" charset="0"/>
      <p:regular r:id="rId52"/>
      <p:bold r:id="rId53"/>
      <p:italic r:id="rId54"/>
      <p:boldItalic r:id="rId55"/>
    </p:embeddedFont>
    <p:embeddedFont>
      <p:font typeface="Roboto" panose="020B0604020202020204" charset="0"/>
      <p:regular r:id="rId52"/>
      <p:bold r:id="rId53"/>
      <p:italic r:id="rId54"/>
      <p:boldItalic r:id="rId55"/>
    </p:embeddedFont>
    <p:embeddedFont>
      <p:font typeface="Montserrat"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594"/>
    <a:srgbClr val="F2F6F6"/>
    <a:srgbClr val="C6DADA"/>
    <a:srgbClr val="374646"/>
    <a:srgbClr val="F05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D3CC2-9B42-496B-86D7-06A407D2176A}" v="6" dt="2023-08-27T17:11:20.733"/>
  </p1510:revLst>
</p1510:revInfo>
</file>

<file path=ppt/tableStyles.xml><?xml version="1.0" encoding="utf-8"?>
<a:tblStyleLst xmlns:a="http://schemas.openxmlformats.org/drawingml/2006/main" def="{9297E755-C6C0-493F-A988-B7DA6ADB126D}">
  <a:tblStyle styleId="{9297E755-C6C0-493F-A988-B7DA6ADB126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64"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Williams" userId="15df9385-457b-46ac-9dd1-f0c19891cd04" providerId="ADAL" clId="{8D5D3CC2-9B42-496B-86D7-06A407D2176A}"/>
    <pc:docChg chg="undo custSel addSld delSld modSld sldOrd">
      <pc:chgData name="Alex Williams" userId="15df9385-457b-46ac-9dd1-f0c19891cd04" providerId="ADAL" clId="{8D5D3CC2-9B42-496B-86D7-06A407D2176A}" dt="2023-08-27T17:49:51.970" v="9094" actId="20577"/>
      <pc:docMkLst>
        <pc:docMk/>
      </pc:docMkLst>
      <pc:sldChg chg="modSp mod">
        <pc:chgData name="Alex Williams" userId="15df9385-457b-46ac-9dd1-f0c19891cd04" providerId="ADAL" clId="{8D5D3CC2-9B42-496B-86D7-06A407D2176A}" dt="2023-08-27T15:41:49.056" v="1091" actId="1076"/>
        <pc:sldMkLst>
          <pc:docMk/>
          <pc:sldMk cId="1119832379" sldId="294"/>
        </pc:sldMkLst>
        <pc:spChg chg="mod">
          <ac:chgData name="Alex Williams" userId="15df9385-457b-46ac-9dd1-f0c19891cd04" providerId="ADAL" clId="{8D5D3CC2-9B42-496B-86D7-06A407D2176A}" dt="2023-08-27T15:35:43.794" v="275" actId="255"/>
          <ac:spMkLst>
            <pc:docMk/>
            <pc:sldMk cId="1119832379" sldId="294"/>
            <ac:spMk id="5" creationId="{80D8FF74-A0D5-F5C3-766B-69BB97C2CD01}"/>
          </ac:spMkLst>
        </pc:spChg>
        <pc:spChg chg="mod">
          <ac:chgData name="Alex Williams" userId="15df9385-457b-46ac-9dd1-f0c19891cd04" providerId="ADAL" clId="{8D5D3CC2-9B42-496B-86D7-06A407D2176A}" dt="2023-08-27T15:41:49.056" v="1091" actId="1076"/>
          <ac:spMkLst>
            <pc:docMk/>
            <pc:sldMk cId="1119832379" sldId="294"/>
            <ac:spMk id="6" creationId="{5E581971-7969-86BB-8CAF-12AF09DA4FDD}"/>
          </ac:spMkLst>
        </pc:spChg>
        <pc:spChg chg="mod">
          <ac:chgData name="Alex Williams" userId="15df9385-457b-46ac-9dd1-f0c19891cd04" providerId="ADAL" clId="{8D5D3CC2-9B42-496B-86D7-06A407D2176A}" dt="2023-08-27T15:29:39.480" v="171" actId="20577"/>
          <ac:spMkLst>
            <pc:docMk/>
            <pc:sldMk cId="1119832379" sldId="294"/>
            <ac:spMk id="7" creationId="{6E02506A-1B01-6457-6BD6-89DEF4D44F27}"/>
          </ac:spMkLst>
        </pc:spChg>
      </pc:sldChg>
      <pc:sldChg chg="del">
        <pc:chgData name="Alex Williams" userId="15df9385-457b-46ac-9dd1-f0c19891cd04" providerId="ADAL" clId="{8D5D3CC2-9B42-496B-86D7-06A407D2176A}" dt="2023-08-27T15:30:35.479" v="194" actId="47"/>
        <pc:sldMkLst>
          <pc:docMk/>
          <pc:sldMk cId="239456947" sldId="295"/>
        </pc:sldMkLst>
      </pc:sldChg>
      <pc:sldChg chg="modSp mod">
        <pc:chgData name="Alex Williams" userId="15df9385-457b-46ac-9dd1-f0c19891cd04" providerId="ADAL" clId="{8D5D3CC2-9B42-496B-86D7-06A407D2176A}" dt="2023-08-27T15:42:33.402" v="1112" actId="20577"/>
        <pc:sldMkLst>
          <pc:docMk/>
          <pc:sldMk cId="688245606" sldId="296"/>
        </pc:sldMkLst>
        <pc:spChg chg="mod">
          <ac:chgData name="Alex Williams" userId="15df9385-457b-46ac-9dd1-f0c19891cd04" providerId="ADAL" clId="{8D5D3CC2-9B42-496B-86D7-06A407D2176A}" dt="2023-08-27T15:42:23.736" v="1109" actId="20577"/>
          <ac:spMkLst>
            <pc:docMk/>
            <pc:sldMk cId="688245606" sldId="296"/>
            <ac:spMk id="6" creationId="{D7FB1BE5-334F-7A19-650C-98E52CDB0DAF}"/>
          </ac:spMkLst>
        </pc:spChg>
        <pc:spChg chg="mod">
          <ac:chgData name="Alex Williams" userId="15df9385-457b-46ac-9dd1-f0c19891cd04" providerId="ADAL" clId="{8D5D3CC2-9B42-496B-86D7-06A407D2176A}" dt="2023-08-27T15:42:33.402" v="1112" actId="20577"/>
          <ac:spMkLst>
            <pc:docMk/>
            <pc:sldMk cId="688245606" sldId="296"/>
            <ac:spMk id="8" creationId="{A923E6AE-3191-11F1-51A4-948888A8DAC2}"/>
          </ac:spMkLst>
        </pc:spChg>
      </pc:sldChg>
      <pc:sldChg chg="del">
        <pc:chgData name="Alex Williams" userId="15df9385-457b-46ac-9dd1-f0c19891cd04" providerId="ADAL" clId="{8D5D3CC2-9B42-496B-86D7-06A407D2176A}" dt="2023-08-27T15:30:32.473" v="193" actId="47"/>
        <pc:sldMkLst>
          <pc:docMk/>
          <pc:sldMk cId="1083510377" sldId="297"/>
        </pc:sldMkLst>
      </pc:sldChg>
      <pc:sldChg chg="del">
        <pc:chgData name="Alex Williams" userId="15df9385-457b-46ac-9dd1-f0c19891cd04" providerId="ADAL" clId="{8D5D3CC2-9B42-496B-86D7-06A407D2176A}" dt="2023-08-27T15:34:15.802" v="262" actId="47"/>
        <pc:sldMkLst>
          <pc:docMk/>
          <pc:sldMk cId="3996478730" sldId="298"/>
        </pc:sldMkLst>
      </pc:sldChg>
      <pc:sldChg chg="modSp mod ord">
        <pc:chgData name="Alex Williams" userId="15df9385-457b-46ac-9dd1-f0c19891cd04" providerId="ADAL" clId="{8D5D3CC2-9B42-496B-86D7-06A407D2176A}" dt="2023-08-27T15:44:37.132" v="1189" actId="6549"/>
        <pc:sldMkLst>
          <pc:docMk/>
          <pc:sldMk cId="64398014" sldId="300"/>
        </pc:sldMkLst>
        <pc:spChg chg="mod">
          <ac:chgData name="Alex Williams" userId="15df9385-457b-46ac-9dd1-f0c19891cd04" providerId="ADAL" clId="{8D5D3CC2-9B42-496B-86D7-06A407D2176A}" dt="2023-08-27T15:36:10.805" v="303" actId="20577"/>
          <ac:spMkLst>
            <pc:docMk/>
            <pc:sldMk cId="64398014" sldId="300"/>
            <ac:spMk id="13" creationId="{A815DB93-C5EC-0B43-622A-98F577DB072B}"/>
          </ac:spMkLst>
        </pc:spChg>
        <pc:spChg chg="mod">
          <ac:chgData name="Alex Williams" userId="15df9385-457b-46ac-9dd1-f0c19891cd04" providerId="ADAL" clId="{8D5D3CC2-9B42-496B-86D7-06A407D2176A}" dt="2023-08-27T15:41:11.608" v="1085" actId="20577"/>
          <ac:spMkLst>
            <pc:docMk/>
            <pc:sldMk cId="64398014" sldId="300"/>
            <ac:spMk id="14" creationId="{6FBBB6F1-24C6-C947-ABAC-FBE949016776}"/>
          </ac:spMkLst>
        </pc:spChg>
        <pc:spChg chg="mod">
          <ac:chgData name="Alex Williams" userId="15df9385-457b-46ac-9dd1-f0c19891cd04" providerId="ADAL" clId="{8D5D3CC2-9B42-496B-86D7-06A407D2176A}" dt="2023-08-27T15:38:30.518" v="696" actId="20577"/>
          <ac:spMkLst>
            <pc:docMk/>
            <pc:sldMk cId="64398014" sldId="300"/>
            <ac:spMk id="15" creationId="{4BDED0AE-67B1-F82D-B17D-EDB44FD5CF7A}"/>
          </ac:spMkLst>
        </pc:spChg>
        <pc:spChg chg="mod">
          <ac:chgData name="Alex Williams" userId="15df9385-457b-46ac-9dd1-f0c19891cd04" providerId="ADAL" clId="{8D5D3CC2-9B42-496B-86D7-06A407D2176A}" dt="2023-08-27T15:40:54.062" v="1060" actId="20577"/>
          <ac:spMkLst>
            <pc:docMk/>
            <pc:sldMk cId="64398014" sldId="300"/>
            <ac:spMk id="16" creationId="{15A66D71-FDE4-8018-F7A0-5C241945DC59}"/>
          </ac:spMkLst>
        </pc:spChg>
        <pc:spChg chg="mod">
          <ac:chgData name="Alex Williams" userId="15df9385-457b-46ac-9dd1-f0c19891cd04" providerId="ADAL" clId="{8D5D3CC2-9B42-496B-86D7-06A407D2176A}" dt="2023-08-27T15:36:22.822" v="321" actId="20577"/>
          <ac:spMkLst>
            <pc:docMk/>
            <pc:sldMk cId="64398014" sldId="300"/>
            <ac:spMk id="17" creationId="{697CCA8D-22A8-D42D-A64B-5BB79840C0E2}"/>
          </ac:spMkLst>
        </pc:spChg>
        <pc:spChg chg="mod">
          <ac:chgData name="Alex Williams" userId="15df9385-457b-46ac-9dd1-f0c19891cd04" providerId="ADAL" clId="{8D5D3CC2-9B42-496B-86D7-06A407D2176A}" dt="2023-08-27T15:44:37.132" v="1189" actId="6549"/>
          <ac:spMkLst>
            <pc:docMk/>
            <pc:sldMk cId="64398014" sldId="300"/>
            <ac:spMk id="18" creationId="{44DC9513-8443-261F-0805-BD0BEEEE93FA}"/>
          </ac:spMkLst>
        </pc:spChg>
        <pc:spChg chg="mod">
          <ac:chgData name="Alex Williams" userId="15df9385-457b-46ac-9dd1-f0c19891cd04" providerId="ADAL" clId="{8D5D3CC2-9B42-496B-86D7-06A407D2176A}" dt="2023-08-27T15:36:40.681" v="379" actId="20577"/>
          <ac:spMkLst>
            <pc:docMk/>
            <pc:sldMk cId="64398014" sldId="300"/>
            <ac:spMk id="19" creationId="{CA59CBAD-63E4-4008-986B-D06F825A0AC6}"/>
          </ac:spMkLst>
        </pc:spChg>
      </pc:sldChg>
      <pc:sldChg chg="modSp mod">
        <pc:chgData name="Alex Williams" userId="15df9385-457b-46ac-9dd1-f0c19891cd04" providerId="ADAL" clId="{8D5D3CC2-9B42-496B-86D7-06A407D2176A}" dt="2023-08-27T15:33:12.257" v="260" actId="20577"/>
        <pc:sldMkLst>
          <pc:docMk/>
          <pc:sldMk cId="3811090416" sldId="318"/>
        </pc:sldMkLst>
        <pc:spChg chg="mod">
          <ac:chgData name="Alex Williams" userId="15df9385-457b-46ac-9dd1-f0c19891cd04" providerId="ADAL" clId="{8D5D3CC2-9B42-496B-86D7-06A407D2176A}" dt="2023-08-27T15:32:59.527" v="224" actId="20577"/>
          <ac:spMkLst>
            <pc:docMk/>
            <pc:sldMk cId="3811090416" sldId="318"/>
            <ac:spMk id="5" creationId="{A3F27504-B5C2-FAB5-C20F-6D4A67E7627C}"/>
          </ac:spMkLst>
        </pc:spChg>
        <pc:spChg chg="mod">
          <ac:chgData name="Alex Williams" userId="15df9385-457b-46ac-9dd1-f0c19891cd04" providerId="ADAL" clId="{8D5D3CC2-9B42-496B-86D7-06A407D2176A}" dt="2023-08-27T15:33:12.257" v="260" actId="20577"/>
          <ac:spMkLst>
            <pc:docMk/>
            <pc:sldMk cId="3811090416" sldId="318"/>
            <ac:spMk id="9" creationId="{EB2AB829-B0F3-9CFE-8971-0236B9603D2A}"/>
          </ac:spMkLst>
        </pc:spChg>
      </pc:sldChg>
      <pc:sldChg chg="modSp add mod">
        <pc:chgData name="Alex Williams" userId="15df9385-457b-46ac-9dd1-f0c19891cd04" providerId="ADAL" clId="{8D5D3CC2-9B42-496B-86D7-06A407D2176A}" dt="2023-08-27T15:42:43.132" v="1132" actId="20577"/>
        <pc:sldMkLst>
          <pc:docMk/>
          <pc:sldMk cId="4096613900" sldId="319"/>
        </pc:sldMkLst>
        <pc:spChg chg="mod">
          <ac:chgData name="Alex Williams" userId="15df9385-457b-46ac-9dd1-f0c19891cd04" providerId="ADAL" clId="{8D5D3CC2-9B42-496B-86D7-06A407D2176A}" dt="2023-08-27T15:42:43.132" v="1132" actId="20577"/>
          <ac:spMkLst>
            <pc:docMk/>
            <pc:sldMk cId="4096613900" sldId="319"/>
            <ac:spMk id="6" creationId="{D7FB1BE5-334F-7A19-650C-98E52CDB0DAF}"/>
          </ac:spMkLst>
        </pc:spChg>
        <pc:spChg chg="mod">
          <ac:chgData name="Alex Williams" userId="15df9385-457b-46ac-9dd1-f0c19891cd04" providerId="ADAL" clId="{8D5D3CC2-9B42-496B-86D7-06A407D2176A}" dt="2023-08-27T15:42:36.546" v="1114" actId="20577"/>
          <ac:spMkLst>
            <pc:docMk/>
            <pc:sldMk cId="4096613900" sldId="319"/>
            <ac:spMk id="8" creationId="{A923E6AE-3191-11F1-51A4-948888A8DAC2}"/>
          </ac:spMkLst>
        </pc:spChg>
      </pc:sldChg>
      <pc:sldChg chg="modSp add mod">
        <pc:chgData name="Alex Williams" userId="15df9385-457b-46ac-9dd1-f0c19891cd04" providerId="ADAL" clId="{8D5D3CC2-9B42-496B-86D7-06A407D2176A}" dt="2023-08-27T15:42:58.950" v="1165" actId="5793"/>
        <pc:sldMkLst>
          <pc:docMk/>
          <pc:sldMk cId="1262937308" sldId="320"/>
        </pc:sldMkLst>
        <pc:spChg chg="mod">
          <ac:chgData name="Alex Williams" userId="15df9385-457b-46ac-9dd1-f0c19891cd04" providerId="ADAL" clId="{8D5D3CC2-9B42-496B-86D7-06A407D2176A}" dt="2023-08-27T15:42:58.950" v="1165" actId="5793"/>
          <ac:spMkLst>
            <pc:docMk/>
            <pc:sldMk cId="1262937308" sldId="320"/>
            <ac:spMk id="6" creationId="{D7FB1BE5-334F-7A19-650C-98E52CDB0DAF}"/>
          </ac:spMkLst>
        </pc:spChg>
        <pc:spChg chg="mod">
          <ac:chgData name="Alex Williams" userId="15df9385-457b-46ac-9dd1-f0c19891cd04" providerId="ADAL" clId="{8D5D3CC2-9B42-496B-86D7-06A407D2176A}" dt="2023-08-27T15:42:52.541" v="1135" actId="20577"/>
          <ac:spMkLst>
            <pc:docMk/>
            <pc:sldMk cId="1262937308" sldId="320"/>
            <ac:spMk id="8" creationId="{A923E6AE-3191-11F1-51A4-948888A8DAC2}"/>
          </ac:spMkLst>
        </pc:spChg>
      </pc:sldChg>
      <pc:sldChg chg="modSp add mod ord">
        <pc:chgData name="Alex Williams" userId="15df9385-457b-46ac-9dd1-f0c19891cd04" providerId="ADAL" clId="{8D5D3CC2-9B42-496B-86D7-06A407D2176A}" dt="2023-08-27T17:48:05.213" v="9078" actId="20577"/>
        <pc:sldMkLst>
          <pc:docMk/>
          <pc:sldMk cId="4197546459" sldId="321"/>
        </pc:sldMkLst>
        <pc:spChg chg="mod">
          <ac:chgData name="Alex Williams" userId="15df9385-457b-46ac-9dd1-f0c19891cd04" providerId="ADAL" clId="{8D5D3CC2-9B42-496B-86D7-06A407D2176A}" dt="2023-08-27T17:48:05.213" v="9078" actId="20577"/>
          <ac:spMkLst>
            <pc:docMk/>
            <pc:sldMk cId="4197546459" sldId="321"/>
            <ac:spMk id="2" creationId="{8988A4D7-E9C9-43C6-15B4-CAD01C8AB40F}"/>
          </ac:spMkLst>
        </pc:spChg>
        <pc:spChg chg="mod">
          <ac:chgData name="Alex Williams" userId="15df9385-457b-46ac-9dd1-f0c19891cd04" providerId="ADAL" clId="{8D5D3CC2-9B42-496B-86D7-06A407D2176A}" dt="2023-08-27T16:01:06.515" v="2110" actId="20577"/>
          <ac:spMkLst>
            <pc:docMk/>
            <pc:sldMk cId="4197546459" sldId="321"/>
            <ac:spMk id="3" creationId="{1FC15B8C-160C-9009-1CCE-7445305DCE0D}"/>
          </ac:spMkLst>
        </pc:spChg>
      </pc:sldChg>
      <pc:sldChg chg="modSp add del mod">
        <pc:chgData name="Alex Williams" userId="15df9385-457b-46ac-9dd1-f0c19891cd04" providerId="ADAL" clId="{8D5D3CC2-9B42-496B-86D7-06A407D2176A}" dt="2023-08-27T16:08:46.330" v="3033" actId="47"/>
        <pc:sldMkLst>
          <pc:docMk/>
          <pc:sldMk cId="2052933273" sldId="322"/>
        </pc:sldMkLst>
        <pc:spChg chg="mod">
          <ac:chgData name="Alex Williams" userId="15df9385-457b-46ac-9dd1-f0c19891cd04" providerId="ADAL" clId="{8D5D3CC2-9B42-496B-86D7-06A407D2176A}" dt="2023-08-27T16:04:41.228" v="2738" actId="20577"/>
          <ac:spMkLst>
            <pc:docMk/>
            <pc:sldMk cId="2052933273" sldId="322"/>
            <ac:spMk id="2" creationId="{8988A4D7-E9C9-43C6-15B4-CAD01C8AB40F}"/>
          </ac:spMkLst>
        </pc:spChg>
        <pc:spChg chg="mod">
          <ac:chgData name="Alex Williams" userId="15df9385-457b-46ac-9dd1-f0c19891cd04" providerId="ADAL" clId="{8D5D3CC2-9B42-496B-86D7-06A407D2176A}" dt="2023-08-27T16:01:01.396" v="2104" actId="20577"/>
          <ac:spMkLst>
            <pc:docMk/>
            <pc:sldMk cId="2052933273" sldId="322"/>
            <ac:spMk id="3" creationId="{1FC15B8C-160C-9009-1CCE-7445305DCE0D}"/>
          </ac:spMkLst>
        </pc:spChg>
      </pc:sldChg>
      <pc:sldChg chg="addSp modSp add mod ord">
        <pc:chgData name="Alex Williams" userId="15df9385-457b-46ac-9dd1-f0c19891cd04" providerId="ADAL" clId="{8D5D3CC2-9B42-496B-86D7-06A407D2176A}" dt="2023-08-27T17:48:20.320" v="9093" actId="20577"/>
        <pc:sldMkLst>
          <pc:docMk/>
          <pc:sldMk cId="1495210448" sldId="323"/>
        </pc:sldMkLst>
        <pc:spChg chg="mod">
          <ac:chgData name="Alex Williams" userId="15df9385-457b-46ac-9dd1-f0c19891cd04" providerId="ADAL" clId="{8D5D3CC2-9B42-496B-86D7-06A407D2176A}" dt="2023-08-27T17:48:20.320" v="9093" actId="20577"/>
          <ac:spMkLst>
            <pc:docMk/>
            <pc:sldMk cId="1495210448" sldId="323"/>
            <ac:spMk id="2" creationId="{E3ECFABD-9176-8BB1-2F01-83C9EE410D39}"/>
          </ac:spMkLst>
        </pc:spChg>
        <pc:spChg chg="mod">
          <ac:chgData name="Alex Williams" userId="15df9385-457b-46ac-9dd1-f0c19891cd04" providerId="ADAL" clId="{8D5D3CC2-9B42-496B-86D7-06A407D2176A}" dt="2023-08-27T16:05:04.375" v="2781" actId="20577"/>
          <ac:spMkLst>
            <pc:docMk/>
            <pc:sldMk cId="1495210448" sldId="323"/>
            <ac:spMk id="3" creationId="{DB5721F9-5737-2299-E601-8A5ABBAB38E8}"/>
          </ac:spMkLst>
        </pc:spChg>
        <pc:spChg chg="mod">
          <ac:chgData name="Alex Williams" userId="15df9385-457b-46ac-9dd1-f0c19891cd04" providerId="ADAL" clId="{8D5D3CC2-9B42-496B-86D7-06A407D2176A}" dt="2023-08-27T16:05:22.833" v="2801" actId="20577"/>
          <ac:spMkLst>
            <pc:docMk/>
            <pc:sldMk cId="1495210448" sldId="323"/>
            <ac:spMk id="4" creationId="{D7B1B71E-282D-4235-94C9-7FF02927B0CA}"/>
          </ac:spMkLst>
        </pc:spChg>
        <pc:picChg chg="add mod">
          <ac:chgData name="Alex Williams" userId="15df9385-457b-46ac-9dd1-f0c19891cd04" providerId="ADAL" clId="{8D5D3CC2-9B42-496B-86D7-06A407D2176A}" dt="2023-08-27T16:06:56.372" v="2819" actId="14100"/>
          <ac:picMkLst>
            <pc:docMk/>
            <pc:sldMk cId="1495210448" sldId="323"/>
            <ac:picMk id="6" creationId="{89F1FF17-38F5-D835-DBB9-B5E8642FE5F4}"/>
          </ac:picMkLst>
        </pc:picChg>
      </pc:sldChg>
      <pc:sldChg chg="delSp modSp add mod">
        <pc:chgData name="Alex Williams" userId="15df9385-457b-46ac-9dd1-f0c19891cd04" providerId="ADAL" clId="{8D5D3CC2-9B42-496B-86D7-06A407D2176A}" dt="2023-08-27T16:13:41.638" v="3658" actId="115"/>
        <pc:sldMkLst>
          <pc:docMk/>
          <pc:sldMk cId="2349989678" sldId="324"/>
        </pc:sldMkLst>
        <pc:spChg chg="mod">
          <ac:chgData name="Alex Williams" userId="15df9385-457b-46ac-9dd1-f0c19891cd04" providerId="ADAL" clId="{8D5D3CC2-9B42-496B-86D7-06A407D2176A}" dt="2023-08-27T16:13:28.500" v="3656" actId="115"/>
          <ac:spMkLst>
            <pc:docMk/>
            <pc:sldMk cId="2349989678" sldId="324"/>
            <ac:spMk id="2" creationId="{E3ECFABD-9176-8BB1-2F01-83C9EE410D39}"/>
          </ac:spMkLst>
        </pc:spChg>
        <pc:spChg chg="mod">
          <ac:chgData name="Alex Williams" userId="15df9385-457b-46ac-9dd1-f0c19891cd04" providerId="ADAL" clId="{8D5D3CC2-9B42-496B-86D7-06A407D2176A}" dt="2023-08-27T16:13:19.474" v="3653" actId="20577"/>
          <ac:spMkLst>
            <pc:docMk/>
            <pc:sldMk cId="2349989678" sldId="324"/>
            <ac:spMk id="4" creationId="{D7B1B71E-282D-4235-94C9-7FF02927B0CA}"/>
          </ac:spMkLst>
        </pc:spChg>
        <pc:spChg chg="mod">
          <ac:chgData name="Alex Williams" userId="15df9385-457b-46ac-9dd1-f0c19891cd04" providerId="ADAL" clId="{8D5D3CC2-9B42-496B-86D7-06A407D2176A}" dt="2023-08-27T16:13:41.638" v="3658" actId="115"/>
          <ac:spMkLst>
            <pc:docMk/>
            <pc:sldMk cId="2349989678" sldId="324"/>
            <ac:spMk id="8" creationId="{00392C5A-E8E4-06A5-C65A-7C5F363C1E50}"/>
          </ac:spMkLst>
        </pc:spChg>
        <pc:spChg chg="mod">
          <ac:chgData name="Alex Williams" userId="15df9385-457b-46ac-9dd1-f0c19891cd04" providerId="ADAL" clId="{8D5D3CC2-9B42-496B-86D7-06A407D2176A}" dt="2023-08-27T16:12:11.625" v="3343" actId="20577"/>
          <ac:spMkLst>
            <pc:docMk/>
            <pc:sldMk cId="2349989678" sldId="324"/>
            <ac:spMk id="9" creationId="{044D30EB-6064-1F6E-C579-7838559FF0BE}"/>
          </ac:spMkLst>
        </pc:spChg>
        <pc:picChg chg="del mod">
          <ac:chgData name="Alex Williams" userId="15df9385-457b-46ac-9dd1-f0c19891cd04" providerId="ADAL" clId="{8D5D3CC2-9B42-496B-86D7-06A407D2176A}" dt="2023-08-27T16:10:18.292" v="3065" actId="478"/>
          <ac:picMkLst>
            <pc:docMk/>
            <pc:sldMk cId="2349989678" sldId="324"/>
            <ac:picMk id="6" creationId="{89F1FF17-38F5-D835-DBB9-B5E8642FE5F4}"/>
          </ac:picMkLst>
        </pc:picChg>
      </pc:sldChg>
      <pc:sldChg chg="modSp add mod">
        <pc:chgData name="Alex Williams" userId="15df9385-457b-46ac-9dd1-f0c19891cd04" providerId="ADAL" clId="{8D5D3CC2-9B42-496B-86D7-06A407D2176A}" dt="2023-08-27T16:22:57.214" v="4549" actId="20577"/>
        <pc:sldMkLst>
          <pc:docMk/>
          <pc:sldMk cId="2591338093" sldId="325"/>
        </pc:sldMkLst>
        <pc:spChg chg="mod">
          <ac:chgData name="Alex Williams" userId="15df9385-457b-46ac-9dd1-f0c19891cd04" providerId="ADAL" clId="{8D5D3CC2-9B42-496B-86D7-06A407D2176A}" dt="2023-08-27T16:15:54.389" v="3940" actId="5793"/>
          <ac:spMkLst>
            <pc:docMk/>
            <pc:sldMk cId="2591338093" sldId="325"/>
            <ac:spMk id="2" creationId="{E3ECFABD-9176-8BB1-2F01-83C9EE410D39}"/>
          </ac:spMkLst>
        </pc:spChg>
        <pc:spChg chg="mod">
          <ac:chgData name="Alex Williams" userId="15df9385-457b-46ac-9dd1-f0c19891cd04" providerId="ADAL" clId="{8D5D3CC2-9B42-496B-86D7-06A407D2176A}" dt="2023-08-27T16:14:32.890" v="3682" actId="20577"/>
          <ac:spMkLst>
            <pc:docMk/>
            <pc:sldMk cId="2591338093" sldId="325"/>
            <ac:spMk id="4" creationId="{D7B1B71E-282D-4235-94C9-7FF02927B0CA}"/>
          </ac:spMkLst>
        </pc:spChg>
        <pc:spChg chg="mod">
          <ac:chgData name="Alex Williams" userId="15df9385-457b-46ac-9dd1-f0c19891cd04" providerId="ADAL" clId="{8D5D3CC2-9B42-496B-86D7-06A407D2176A}" dt="2023-08-27T16:22:57.214" v="4549" actId="20577"/>
          <ac:spMkLst>
            <pc:docMk/>
            <pc:sldMk cId="2591338093" sldId="325"/>
            <ac:spMk id="8" creationId="{00392C5A-E8E4-06A5-C65A-7C5F363C1E50}"/>
          </ac:spMkLst>
        </pc:spChg>
        <pc:spChg chg="mod">
          <ac:chgData name="Alex Williams" userId="15df9385-457b-46ac-9dd1-f0c19891cd04" providerId="ADAL" clId="{8D5D3CC2-9B42-496B-86D7-06A407D2176A}" dt="2023-08-27T16:15:59.765" v="3962" actId="20577"/>
          <ac:spMkLst>
            <pc:docMk/>
            <pc:sldMk cId="2591338093" sldId="325"/>
            <ac:spMk id="9" creationId="{044D30EB-6064-1F6E-C579-7838559FF0BE}"/>
          </ac:spMkLst>
        </pc:spChg>
      </pc:sldChg>
      <pc:sldChg chg="add del">
        <pc:chgData name="Alex Williams" userId="15df9385-457b-46ac-9dd1-f0c19891cd04" providerId="ADAL" clId="{8D5D3CC2-9B42-496B-86D7-06A407D2176A}" dt="2023-08-27T16:34:00.915" v="4551" actId="47"/>
        <pc:sldMkLst>
          <pc:docMk/>
          <pc:sldMk cId="1431494449" sldId="326"/>
        </pc:sldMkLst>
      </pc:sldChg>
      <pc:sldChg chg="modSp add mod ord">
        <pc:chgData name="Alex Williams" userId="15df9385-457b-46ac-9dd1-f0c19891cd04" providerId="ADAL" clId="{8D5D3CC2-9B42-496B-86D7-06A407D2176A}" dt="2023-08-27T16:41:14.642" v="5256" actId="20577"/>
        <pc:sldMkLst>
          <pc:docMk/>
          <pc:sldMk cId="3432298991" sldId="326"/>
        </pc:sldMkLst>
        <pc:spChg chg="mod">
          <ac:chgData name="Alex Williams" userId="15df9385-457b-46ac-9dd1-f0c19891cd04" providerId="ADAL" clId="{8D5D3CC2-9B42-496B-86D7-06A407D2176A}" dt="2023-08-27T16:41:02.304" v="5251" actId="20577"/>
          <ac:spMkLst>
            <pc:docMk/>
            <pc:sldMk cId="3432298991" sldId="326"/>
            <ac:spMk id="2" creationId="{8988A4D7-E9C9-43C6-15B4-CAD01C8AB40F}"/>
          </ac:spMkLst>
        </pc:spChg>
        <pc:spChg chg="mod">
          <ac:chgData name="Alex Williams" userId="15df9385-457b-46ac-9dd1-f0c19891cd04" providerId="ADAL" clId="{8D5D3CC2-9B42-496B-86D7-06A407D2176A}" dt="2023-08-27T16:41:14.642" v="5256" actId="20577"/>
          <ac:spMkLst>
            <pc:docMk/>
            <pc:sldMk cId="3432298991" sldId="326"/>
            <ac:spMk id="3" creationId="{1FC15B8C-160C-9009-1CCE-7445305DCE0D}"/>
          </ac:spMkLst>
        </pc:spChg>
      </pc:sldChg>
      <pc:sldChg chg="modSp add mod">
        <pc:chgData name="Alex Williams" userId="15df9385-457b-46ac-9dd1-f0c19891cd04" providerId="ADAL" clId="{8D5D3CC2-9B42-496B-86D7-06A407D2176A}" dt="2023-08-27T16:54:32.247" v="5946" actId="20577"/>
        <pc:sldMkLst>
          <pc:docMk/>
          <pc:sldMk cId="2665932217" sldId="327"/>
        </pc:sldMkLst>
        <pc:spChg chg="mod">
          <ac:chgData name="Alex Williams" userId="15df9385-457b-46ac-9dd1-f0c19891cd04" providerId="ADAL" clId="{8D5D3CC2-9B42-496B-86D7-06A407D2176A}" dt="2023-08-27T16:54:32.247" v="5946" actId="20577"/>
          <ac:spMkLst>
            <pc:docMk/>
            <pc:sldMk cId="2665932217" sldId="327"/>
            <ac:spMk id="2" creationId="{8988A4D7-E9C9-43C6-15B4-CAD01C8AB40F}"/>
          </ac:spMkLst>
        </pc:spChg>
      </pc:sldChg>
      <pc:sldChg chg="modSp add mod">
        <pc:chgData name="Alex Williams" userId="15df9385-457b-46ac-9dd1-f0c19891cd04" providerId="ADAL" clId="{8D5D3CC2-9B42-496B-86D7-06A407D2176A}" dt="2023-08-27T16:58:45.412" v="6512" actId="20577"/>
        <pc:sldMkLst>
          <pc:docMk/>
          <pc:sldMk cId="2987959690" sldId="328"/>
        </pc:sldMkLst>
        <pc:spChg chg="mod">
          <ac:chgData name="Alex Williams" userId="15df9385-457b-46ac-9dd1-f0c19891cd04" providerId="ADAL" clId="{8D5D3CC2-9B42-496B-86D7-06A407D2176A}" dt="2023-08-27T16:58:45.412" v="6512" actId="20577"/>
          <ac:spMkLst>
            <pc:docMk/>
            <pc:sldMk cId="2987959690" sldId="328"/>
            <ac:spMk id="2" creationId="{8988A4D7-E9C9-43C6-15B4-CAD01C8AB40F}"/>
          </ac:spMkLst>
        </pc:spChg>
      </pc:sldChg>
      <pc:sldChg chg="add del">
        <pc:chgData name="Alex Williams" userId="15df9385-457b-46ac-9dd1-f0c19891cd04" providerId="ADAL" clId="{8D5D3CC2-9B42-496B-86D7-06A407D2176A}" dt="2023-08-27T17:09:24.740" v="6542" actId="47"/>
        <pc:sldMkLst>
          <pc:docMk/>
          <pc:sldMk cId="126445004" sldId="329"/>
        </pc:sldMkLst>
      </pc:sldChg>
      <pc:sldChg chg="addSp delSp modSp add del mod ord modClrScheme chgLayout">
        <pc:chgData name="Alex Williams" userId="15df9385-457b-46ac-9dd1-f0c19891cd04" providerId="ADAL" clId="{8D5D3CC2-9B42-496B-86D7-06A407D2176A}" dt="2023-08-27T17:07:48.535" v="6537" actId="2696"/>
        <pc:sldMkLst>
          <pc:docMk/>
          <pc:sldMk cId="1513053810" sldId="329"/>
        </pc:sldMkLst>
        <pc:spChg chg="del mod">
          <ac:chgData name="Alex Williams" userId="15df9385-457b-46ac-9dd1-f0c19891cd04" providerId="ADAL" clId="{8D5D3CC2-9B42-496B-86D7-06A407D2176A}" dt="2023-08-27T17:00:40.929" v="6526" actId="478"/>
          <ac:spMkLst>
            <pc:docMk/>
            <pc:sldMk cId="1513053810" sldId="329"/>
            <ac:spMk id="2" creationId="{8988A4D7-E9C9-43C6-15B4-CAD01C8AB40F}"/>
          </ac:spMkLst>
        </pc:spChg>
        <pc:spChg chg="mod ord">
          <ac:chgData name="Alex Williams" userId="15df9385-457b-46ac-9dd1-f0c19891cd04" providerId="ADAL" clId="{8D5D3CC2-9B42-496B-86D7-06A407D2176A}" dt="2023-08-27T17:07:28.568" v="6536" actId="26606"/>
          <ac:spMkLst>
            <pc:docMk/>
            <pc:sldMk cId="1513053810" sldId="329"/>
            <ac:spMk id="3" creationId="{1FC15B8C-160C-9009-1CCE-7445305DCE0D}"/>
          </ac:spMkLst>
        </pc:spChg>
        <pc:spChg chg="add mod">
          <ac:chgData name="Alex Williams" userId="15df9385-457b-46ac-9dd1-f0c19891cd04" providerId="ADAL" clId="{8D5D3CC2-9B42-496B-86D7-06A407D2176A}" dt="2023-08-27T17:07:28.568" v="6536" actId="26606"/>
          <ac:spMkLst>
            <pc:docMk/>
            <pc:sldMk cId="1513053810" sldId="329"/>
            <ac:spMk id="14" creationId="{1355B819-F902-76E7-0A7D-16A56DFC2162}"/>
          </ac:spMkLst>
        </pc:spChg>
        <pc:spChg chg="add mod">
          <ac:chgData name="Alex Williams" userId="15df9385-457b-46ac-9dd1-f0c19891cd04" providerId="ADAL" clId="{8D5D3CC2-9B42-496B-86D7-06A407D2176A}" dt="2023-08-27T17:07:28.568" v="6536" actId="26606"/>
          <ac:spMkLst>
            <pc:docMk/>
            <pc:sldMk cId="1513053810" sldId="329"/>
            <ac:spMk id="16" creationId="{F40AA2C4-3CC1-A895-84B1-FAE001F7B063}"/>
          </ac:spMkLst>
        </pc:spChg>
        <pc:picChg chg="add del mod">
          <ac:chgData name="Alex Williams" userId="15df9385-457b-46ac-9dd1-f0c19891cd04" providerId="ADAL" clId="{8D5D3CC2-9B42-496B-86D7-06A407D2176A}" dt="2023-08-27T17:06:53.789" v="6531" actId="478"/>
          <ac:picMkLst>
            <pc:docMk/>
            <pc:sldMk cId="1513053810" sldId="329"/>
            <ac:picMk id="5" creationId="{E2EA5723-428B-17DF-2B05-908D85FD686D}"/>
          </ac:picMkLst>
        </pc:picChg>
        <pc:picChg chg="add del mod">
          <ac:chgData name="Alex Williams" userId="15df9385-457b-46ac-9dd1-f0c19891cd04" providerId="ADAL" clId="{8D5D3CC2-9B42-496B-86D7-06A407D2176A}" dt="2023-08-27T17:06:59.885" v="6534" actId="478"/>
          <ac:picMkLst>
            <pc:docMk/>
            <pc:sldMk cId="1513053810" sldId="329"/>
            <ac:picMk id="7" creationId="{6653C0BF-BF56-2896-5265-72C6372CE78E}"/>
          </ac:picMkLst>
        </pc:picChg>
        <pc:picChg chg="add mod">
          <ac:chgData name="Alex Williams" userId="15df9385-457b-46ac-9dd1-f0c19891cd04" providerId="ADAL" clId="{8D5D3CC2-9B42-496B-86D7-06A407D2176A}" dt="2023-08-27T17:07:28.568" v="6536" actId="26606"/>
          <ac:picMkLst>
            <pc:docMk/>
            <pc:sldMk cId="1513053810" sldId="329"/>
            <ac:picMk id="9" creationId="{22EADFAB-2B69-18CC-BA52-0682CFC24BC8}"/>
          </ac:picMkLst>
        </pc:picChg>
      </pc:sldChg>
      <pc:sldChg chg="addSp delSp modSp add mod">
        <pc:chgData name="Alex Williams" userId="15df9385-457b-46ac-9dd1-f0c19891cd04" providerId="ADAL" clId="{8D5D3CC2-9B42-496B-86D7-06A407D2176A}" dt="2023-08-27T17:11:55.560" v="6715" actId="478"/>
        <pc:sldMkLst>
          <pc:docMk/>
          <pc:sldMk cId="2785388625" sldId="329"/>
        </pc:sldMkLst>
        <pc:spChg chg="del">
          <ac:chgData name="Alex Williams" userId="15df9385-457b-46ac-9dd1-f0c19891cd04" providerId="ADAL" clId="{8D5D3CC2-9B42-496B-86D7-06A407D2176A}" dt="2023-08-27T17:11:19.701" v="6704" actId="478"/>
          <ac:spMkLst>
            <pc:docMk/>
            <pc:sldMk cId="2785388625" sldId="329"/>
            <ac:spMk id="2" creationId="{8988A4D7-E9C9-43C6-15B4-CAD01C8AB40F}"/>
          </ac:spMkLst>
        </pc:spChg>
        <pc:spChg chg="mod">
          <ac:chgData name="Alex Williams" userId="15df9385-457b-46ac-9dd1-f0c19891cd04" providerId="ADAL" clId="{8D5D3CC2-9B42-496B-86D7-06A407D2176A}" dt="2023-08-27T17:11:15.274" v="6703" actId="255"/>
          <ac:spMkLst>
            <pc:docMk/>
            <pc:sldMk cId="2785388625" sldId="329"/>
            <ac:spMk id="3" creationId="{1FC15B8C-160C-9009-1CCE-7445305DCE0D}"/>
          </ac:spMkLst>
        </pc:spChg>
        <pc:spChg chg="add del mod">
          <ac:chgData name="Alex Williams" userId="15df9385-457b-46ac-9dd1-f0c19891cd04" providerId="ADAL" clId="{8D5D3CC2-9B42-496B-86D7-06A407D2176A}" dt="2023-08-27T17:11:55.560" v="6715" actId="478"/>
          <ac:spMkLst>
            <pc:docMk/>
            <pc:sldMk cId="2785388625" sldId="329"/>
            <ac:spMk id="5" creationId="{B0AA50F5-D170-6F42-DA09-EA8BD2115E23}"/>
          </ac:spMkLst>
        </pc:spChg>
        <pc:picChg chg="add mod">
          <ac:chgData name="Alex Williams" userId="15df9385-457b-46ac-9dd1-f0c19891cd04" providerId="ADAL" clId="{8D5D3CC2-9B42-496B-86D7-06A407D2176A}" dt="2023-08-27T17:11:52.690" v="6714" actId="1076"/>
          <ac:picMkLst>
            <pc:docMk/>
            <pc:sldMk cId="2785388625" sldId="329"/>
            <ac:picMk id="7" creationId="{25A83793-852D-5AD9-157B-115D5D37F738}"/>
          </ac:picMkLst>
        </pc:picChg>
      </pc:sldChg>
      <pc:sldChg chg="addSp modSp add del mod ord">
        <pc:chgData name="Alex Williams" userId="15df9385-457b-46ac-9dd1-f0c19891cd04" providerId="ADAL" clId="{8D5D3CC2-9B42-496B-86D7-06A407D2176A}" dt="2023-08-27T17:10:47.530" v="6643" actId="47"/>
        <pc:sldMkLst>
          <pc:docMk/>
          <pc:sldMk cId="1138479869" sldId="330"/>
        </pc:sldMkLst>
        <pc:spChg chg="mod">
          <ac:chgData name="Alex Williams" userId="15df9385-457b-46ac-9dd1-f0c19891cd04" providerId="ADAL" clId="{8D5D3CC2-9B42-496B-86D7-06A407D2176A}" dt="2023-08-27T17:10:25.781" v="6612" actId="255"/>
          <ac:spMkLst>
            <pc:docMk/>
            <pc:sldMk cId="1138479869" sldId="330"/>
            <ac:spMk id="3" creationId="{DB5721F9-5737-2299-E601-8A5ABBAB38E8}"/>
          </ac:spMkLst>
        </pc:spChg>
        <pc:spChg chg="mod">
          <ac:chgData name="Alex Williams" userId="15df9385-457b-46ac-9dd1-f0c19891cd04" providerId="ADAL" clId="{8D5D3CC2-9B42-496B-86D7-06A407D2176A}" dt="2023-08-27T17:10:36.551" v="6642" actId="20577"/>
          <ac:spMkLst>
            <pc:docMk/>
            <pc:sldMk cId="1138479869" sldId="330"/>
            <ac:spMk id="4" creationId="{D7B1B71E-282D-4235-94C9-7FF02927B0CA}"/>
          </ac:spMkLst>
        </pc:spChg>
        <pc:picChg chg="add mod">
          <ac:chgData name="Alex Williams" userId="15df9385-457b-46ac-9dd1-f0c19891cd04" providerId="ADAL" clId="{8D5D3CC2-9B42-496B-86D7-06A407D2176A}" dt="2023-08-27T17:09:39.846" v="6546" actId="14100"/>
          <ac:picMkLst>
            <pc:docMk/>
            <pc:sldMk cId="1138479869" sldId="330"/>
            <ac:picMk id="6" creationId="{B24AE9FC-70C4-A107-AF15-6A46066C3785}"/>
          </ac:picMkLst>
        </pc:picChg>
      </pc:sldChg>
      <pc:sldChg chg="modSp add mod ord">
        <pc:chgData name="Alex Williams" userId="15df9385-457b-46ac-9dd1-f0c19891cd04" providerId="ADAL" clId="{8D5D3CC2-9B42-496B-86D7-06A407D2176A}" dt="2023-08-27T17:20:19.427" v="7213" actId="20577"/>
        <pc:sldMkLst>
          <pc:docMk/>
          <pc:sldMk cId="3033737350" sldId="330"/>
        </pc:sldMkLst>
        <pc:spChg chg="mod">
          <ac:chgData name="Alex Williams" userId="15df9385-457b-46ac-9dd1-f0c19891cd04" providerId="ADAL" clId="{8D5D3CC2-9B42-496B-86D7-06A407D2176A}" dt="2023-08-27T17:20:19.427" v="7213" actId="20577"/>
          <ac:spMkLst>
            <pc:docMk/>
            <pc:sldMk cId="3033737350" sldId="330"/>
            <ac:spMk id="2" creationId="{8988A4D7-E9C9-43C6-15B4-CAD01C8AB40F}"/>
          </ac:spMkLst>
        </pc:spChg>
      </pc:sldChg>
      <pc:sldChg chg="modSp add mod">
        <pc:chgData name="Alex Williams" userId="15df9385-457b-46ac-9dd1-f0c19891cd04" providerId="ADAL" clId="{8D5D3CC2-9B42-496B-86D7-06A407D2176A}" dt="2023-08-27T17:26:06.516" v="7778" actId="20577"/>
        <pc:sldMkLst>
          <pc:docMk/>
          <pc:sldMk cId="2986238810" sldId="331"/>
        </pc:sldMkLst>
        <pc:spChg chg="mod">
          <ac:chgData name="Alex Williams" userId="15df9385-457b-46ac-9dd1-f0c19891cd04" providerId="ADAL" clId="{8D5D3CC2-9B42-496B-86D7-06A407D2176A}" dt="2023-08-27T17:26:06.516" v="7778" actId="20577"/>
          <ac:spMkLst>
            <pc:docMk/>
            <pc:sldMk cId="2986238810" sldId="331"/>
            <ac:spMk id="2" creationId="{8988A4D7-E9C9-43C6-15B4-CAD01C8AB40F}"/>
          </ac:spMkLst>
        </pc:spChg>
        <pc:spChg chg="mod">
          <ac:chgData name="Alex Williams" userId="15df9385-457b-46ac-9dd1-f0c19891cd04" providerId="ADAL" clId="{8D5D3CC2-9B42-496B-86D7-06A407D2176A}" dt="2023-08-27T17:21:44.629" v="7240" actId="255"/>
          <ac:spMkLst>
            <pc:docMk/>
            <pc:sldMk cId="2986238810" sldId="331"/>
            <ac:spMk id="3" creationId="{1FC15B8C-160C-9009-1CCE-7445305DCE0D}"/>
          </ac:spMkLst>
        </pc:spChg>
      </pc:sldChg>
      <pc:sldChg chg="modSp add mod">
        <pc:chgData name="Alex Williams" userId="15df9385-457b-46ac-9dd1-f0c19891cd04" providerId="ADAL" clId="{8D5D3CC2-9B42-496B-86D7-06A407D2176A}" dt="2023-08-27T17:49:51.970" v="9094" actId="20577"/>
        <pc:sldMkLst>
          <pc:docMk/>
          <pc:sldMk cId="3478822586" sldId="332"/>
        </pc:sldMkLst>
        <pc:spChg chg="mod">
          <ac:chgData name="Alex Williams" userId="15df9385-457b-46ac-9dd1-f0c19891cd04" providerId="ADAL" clId="{8D5D3CC2-9B42-496B-86D7-06A407D2176A}" dt="2023-08-27T17:49:51.970" v="9094" actId="20577"/>
          <ac:spMkLst>
            <pc:docMk/>
            <pc:sldMk cId="3478822586" sldId="332"/>
            <ac:spMk id="2" creationId="{8988A4D7-E9C9-43C6-15B4-CAD01C8AB40F}"/>
          </ac:spMkLst>
        </pc:spChg>
        <pc:spChg chg="mod">
          <ac:chgData name="Alex Williams" userId="15df9385-457b-46ac-9dd1-f0c19891cd04" providerId="ADAL" clId="{8D5D3CC2-9B42-496B-86D7-06A407D2176A}" dt="2023-08-27T17:26:25.077" v="7806" actId="20577"/>
          <ac:spMkLst>
            <pc:docMk/>
            <pc:sldMk cId="3478822586" sldId="332"/>
            <ac:spMk id="3" creationId="{1FC15B8C-160C-9009-1CCE-7445305DCE0D}"/>
          </ac:spMkLst>
        </pc:spChg>
      </pc:sldChg>
      <pc:sldChg chg="modSp add mod">
        <pc:chgData name="Alex Williams" userId="15df9385-457b-46ac-9dd1-f0c19891cd04" providerId="ADAL" clId="{8D5D3CC2-9B42-496B-86D7-06A407D2176A}" dt="2023-08-27T17:47:08.127" v="9076" actId="20577"/>
        <pc:sldMkLst>
          <pc:docMk/>
          <pc:sldMk cId="1192660524" sldId="333"/>
        </pc:sldMkLst>
        <pc:spChg chg="mod">
          <ac:chgData name="Alex Williams" userId="15df9385-457b-46ac-9dd1-f0c19891cd04" providerId="ADAL" clId="{8D5D3CC2-9B42-496B-86D7-06A407D2176A}" dt="2023-08-27T17:47:08.127" v="9076" actId="20577"/>
          <ac:spMkLst>
            <pc:docMk/>
            <pc:sldMk cId="1192660524" sldId="333"/>
            <ac:spMk id="2" creationId="{8988A4D7-E9C9-43C6-15B4-CAD01C8AB40F}"/>
          </ac:spMkLst>
        </pc:spChg>
      </pc:sldChg>
      <pc:sldChg chg="del">
        <pc:chgData name="Alex Williams" userId="15df9385-457b-46ac-9dd1-f0c19891cd04" providerId="ADAL" clId="{8D5D3CC2-9B42-496B-86D7-06A407D2176A}" dt="2023-08-27T15:30:16.302" v="192" actId="47"/>
        <pc:sldMkLst>
          <pc:docMk/>
          <pc:sldMk cId="4212139474" sldId="339"/>
        </pc:sldMkLst>
      </pc:sldChg>
      <pc:sldChg chg="del">
        <pc:chgData name="Alex Williams" userId="15df9385-457b-46ac-9dd1-f0c19891cd04" providerId="ADAL" clId="{8D5D3CC2-9B42-496B-86D7-06A407D2176A}" dt="2023-08-27T15:34:11.879" v="261" actId="47"/>
        <pc:sldMkLst>
          <pc:docMk/>
          <pc:sldMk cId="4069674066" sldId="3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07515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A">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xmlns="" id="{66ADB9AD-7F88-929A-51A3-394740C0D0A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xmlns="" id="{2B85E7B3-D304-6508-4DBB-6F272303864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xmlns=""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xmlns=""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xmlns=""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xmlns=""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0998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xmlns="" id="{EA38D24E-3EFA-58B1-0426-258BD1BAB0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xmlns="" id="{A0E4AB4A-2DE8-3F54-5BB4-E15B6FC1E9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xmlns="" id="{22C5520D-ADA8-7B6C-A92C-F87D3924FD92}"/>
              </a:ext>
            </a:extLst>
          </p:cNvPr>
          <p:cNvSpPr/>
          <p:nvPr userDrawn="1"/>
        </p:nvSpPr>
        <p:spPr>
          <a:xfrm>
            <a:off x="746539" y="1240824"/>
            <a:ext cx="1432200" cy="14322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xmlns=""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xmlns=""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xmlns=""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141375338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xmlns="" id="{EA38D24E-3EFA-58B1-0426-258BD1BAB0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xmlns="" id="{A0E4AB4A-2DE8-3F54-5BB4-E15B6FC1E9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xmlns="" id="{22C5520D-ADA8-7B6C-A92C-F87D3924FD92}"/>
              </a:ext>
            </a:extLst>
          </p:cNvPr>
          <p:cNvSpPr/>
          <p:nvPr userDrawn="1"/>
        </p:nvSpPr>
        <p:spPr>
          <a:xfrm>
            <a:off x="746539" y="1240824"/>
            <a:ext cx="1432200" cy="1432200"/>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xmlns=""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xmlns=""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xmlns=""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bg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08465976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4" name="Google Shape;174;p24">
            <a:extLst>
              <a:ext uri="{FF2B5EF4-FFF2-40B4-BE49-F238E27FC236}">
                <a16:creationId xmlns:a16="http://schemas.microsoft.com/office/drawing/2014/main" xmlns="" id="{B9CC32EE-DEC2-491E-2FF5-C248D8ED1E23}"/>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xmlns=""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xmlns=""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xmlns=""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 Placeholder 2">
            <a:extLst>
              <a:ext uri="{FF2B5EF4-FFF2-40B4-BE49-F238E27FC236}">
                <a16:creationId xmlns:a16="http://schemas.microsoft.com/office/drawing/2014/main" xmlns="" id="{B12960E7-EE36-A868-9601-23BDB75C4879}"/>
              </a:ext>
            </a:extLst>
          </p:cNvPr>
          <p:cNvSpPr>
            <a:spLocks noGrp="1"/>
          </p:cNvSpPr>
          <p:nvPr>
            <p:ph type="body" sz="quarter" idx="10"/>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xmlns="" id="{691F77C1-6D7C-6AF6-B4E9-489BF170829D}"/>
              </a:ext>
            </a:extLst>
          </p:cNvPr>
          <p:cNvSpPr>
            <a:spLocks noGrp="1"/>
          </p:cNvSpPr>
          <p:nvPr>
            <p:ph type="body" sz="quarter" idx="11"/>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1" name="Text Placeholder 6">
            <a:extLst>
              <a:ext uri="{FF2B5EF4-FFF2-40B4-BE49-F238E27FC236}">
                <a16:creationId xmlns:a16="http://schemas.microsoft.com/office/drawing/2014/main" xmlns="" id="{4BD0B767-30E6-0EB6-A389-60694CC9AD32}"/>
              </a:ext>
            </a:extLst>
          </p:cNvPr>
          <p:cNvSpPr>
            <a:spLocks noGrp="1"/>
          </p:cNvSpPr>
          <p:nvPr>
            <p:ph type="body" sz="quarter" idx="12"/>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9891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4" name="Google Shape;174;p24">
            <a:extLst>
              <a:ext uri="{FF2B5EF4-FFF2-40B4-BE49-F238E27FC236}">
                <a16:creationId xmlns:a16="http://schemas.microsoft.com/office/drawing/2014/main" xmlns="" id="{B9CC32EE-DEC2-491E-2FF5-C248D8ED1E23}"/>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xmlns=""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xmlns=""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xmlns=""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xmlns=""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xmlns=""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xmlns=""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 Placeholder 2">
            <a:extLst>
              <a:ext uri="{FF2B5EF4-FFF2-40B4-BE49-F238E27FC236}">
                <a16:creationId xmlns:a16="http://schemas.microsoft.com/office/drawing/2014/main" xmlns="" id="{5A0B3B87-85C2-ED33-D8A7-43F67AE1F4FB}"/>
              </a:ext>
            </a:extLst>
          </p:cNvPr>
          <p:cNvSpPr>
            <a:spLocks noGrp="1"/>
          </p:cNvSpPr>
          <p:nvPr>
            <p:ph type="body" sz="quarter" idx="10"/>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4">
            <a:extLst>
              <a:ext uri="{FF2B5EF4-FFF2-40B4-BE49-F238E27FC236}">
                <a16:creationId xmlns:a16="http://schemas.microsoft.com/office/drawing/2014/main" xmlns="" id="{C28582BB-55FC-1C9F-B7B6-772A66318D4B}"/>
              </a:ext>
            </a:extLst>
          </p:cNvPr>
          <p:cNvSpPr>
            <a:spLocks noGrp="1"/>
          </p:cNvSpPr>
          <p:nvPr>
            <p:ph type="body" sz="quarter" idx="11"/>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10" name="Text Placeholder 6">
            <a:extLst>
              <a:ext uri="{FF2B5EF4-FFF2-40B4-BE49-F238E27FC236}">
                <a16:creationId xmlns:a16="http://schemas.microsoft.com/office/drawing/2014/main" xmlns="" id="{7C120B22-E65D-5B32-464C-21324ED5A940}"/>
              </a:ext>
            </a:extLst>
          </p:cNvPr>
          <p:cNvSpPr>
            <a:spLocks noGrp="1"/>
          </p:cNvSpPr>
          <p:nvPr>
            <p:ph type="body" sz="quarter" idx="12"/>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3" name="Text Placeholder 6">
            <a:extLst>
              <a:ext uri="{FF2B5EF4-FFF2-40B4-BE49-F238E27FC236}">
                <a16:creationId xmlns:a16="http://schemas.microsoft.com/office/drawing/2014/main" xmlns="" id="{6393A548-6047-E166-1698-B69BFC44A88D}"/>
              </a:ext>
            </a:extLst>
          </p:cNvPr>
          <p:cNvSpPr>
            <a:spLocks noGrp="1"/>
          </p:cNvSpPr>
          <p:nvPr>
            <p:ph type="body" sz="quarter" idx="13"/>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4" name="Text Placeholder 6">
            <a:extLst>
              <a:ext uri="{FF2B5EF4-FFF2-40B4-BE49-F238E27FC236}">
                <a16:creationId xmlns:a16="http://schemas.microsoft.com/office/drawing/2014/main" xmlns="" id="{AB4F0F9F-B222-0279-25D5-9A6A6A7ADAC3}"/>
              </a:ext>
            </a:extLst>
          </p:cNvPr>
          <p:cNvSpPr>
            <a:spLocks noGrp="1"/>
          </p:cNvSpPr>
          <p:nvPr>
            <p:ph type="body" sz="quarter" idx="14"/>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338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4" name="Google Shape;174;p24">
            <a:extLst>
              <a:ext uri="{FF2B5EF4-FFF2-40B4-BE49-F238E27FC236}">
                <a16:creationId xmlns:a16="http://schemas.microsoft.com/office/drawing/2014/main" xmlns="" id="{B9CC32EE-DEC2-491E-2FF5-C248D8ED1E23}"/>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xmlns=""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xmlns=""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xmlns=""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xmlns=""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xmlns=""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xmlns=""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xmlns=""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xmlns=""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xmlns=""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xmlns="" id="{FEDEF661-66CA-5223-CE25-CF1C248DB50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438400" y="4118231"/>
            <a:ext cx="2659678" cy="380720"/>
          </a:xfrm>
          <a:prstGeom prst="rect">
            <a:avLst/>
          </a:prstGeom>
        </p:spPr>
      </p:pic>
      <p:sp>
        <p:nvSpPr>
          <p:cNvPr id="30" name="Text Placeholder 24">
            <a:extLst>
              <a:ext uri="{FF2B5EF4-FFF2-40B4-BE49-F238E27FC236}">
                <a16:creationId xmlns:a16="http://schemas.microsoft.com/office/drawing/2014/main" xmlns="" id="{C0BE3B96-A445-20CC-CFDF-723346A0ADE0}"/>
              </a:ext>
            </a:extLst>
          </p:cNvPr>
          <p:cNvSpPr>
            <a:spLocks noGrp="1"/>
          </p:cNvSpPr>
          <p:nvPr>
            <p:ph type="body" sz="quarter" idx="10"/>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26">
            <a:extLst>
              <a:ext uri="{FF2B5EF4-FFF2-40B4-BE49-F238E27FC236}">
                <a16:creationId xmlns:a16="http://schemas.microsoft.com/office/drawing/2014/main" xmlns="" id="{A0F8FD93-D984-40D5-1502-BB62EBAD2823}"/>
              </a:ext>
            </a:extLst>
          </p:cNvPr>
          <p:cNvSpPr>
            <a:spLocks noGrp="1"/>
          </p:cNvSpPr>
          <p:nvPr>
            <p:ph type="body" sz="quarter" idx="11"/>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28">
            <a:extLst>
              <a:ext uri="{FF2B5EF4-FFF2-40B4-BE49-F238E27FC236}">
                <a16:creationId xmlns:a16="http://schemas.microsoft.com/office/drawing/2014/main" xmlns="" id="{B87EA5B5-DEC8-3CFB-205C-1AC8A3FF7323}"/>
              </a:ext>
            </a:extLst>
          </p:cNvPr>
          <p:cNvSpPr>
            <a:spLocks noGrp="1"/>
          </p:cNvSpPr>
          <p:nvPr>
            <p:ph type="body" sz="quarter" idx="12"/>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6">
            <a:extLst>
              <a:ext uri="{FF2B5EF4-FFF2-40B4-BE49-F238E27FC236}">
                <a16:creationId xmlns:a16="http://schemas.microsoft.com/office/drawing/2014/main" xmlns="" id="{96D7638F-F3F6-290F-618B-A654E4359A7D}"/>
              </a:ext>
            </a:extLst>
          </p:cNvPr>
          <p:cNvSpPr>
            <a:spLocks noGrp="1"/>
          </p:cNvSpPr>
          <p:nvPr>
            <p:ph type="body" sz="quarter" idx="13"/>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7" name="Text Placeholder 6">
            <a:extLst>
              <a:ext uri="{FF2B5EF4-FFF2-40B4-BE49-F238E27FC236}">
                <a16:creationId xmlns:a16="http://schemas.microsoft.com/office/drawing/2014/main" xmlns="" id="{B422E648-5B96-706B-4464-D98EF093F344}"/>
              </a:ext>
            </a:extLst>
          </p:cNvPr>
          <p:cNvSpPr>
            <a:spLocks noGrp="1"/>
          </p:cNvSpPr>
          <p:nvPr>
            <p:ph type="body" sz="quarter" idx="14"/>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8" name="Text Placeholder 6">
            <a:extLst>
              <a:ext uri="{FF2B5EF4-FFF2-40B4-BE49-F238E27FC236}">
                <a16:creationId xmlns:a16="http://schemas.microsoft.com/office/drawing/2014/main" xmlns="" id="{BECC353E-6B20-65F8-1B4A-08CBCCDDD44B}"/>
              </a:ext>
            </a:extLst>
          </p:cNvPr>
          <p:cNvSpPr>
            <a:spLocks noGrp="1"/>
          </p:cNvSpPr>
          <p:nvPr>
            <p:ph type="body" sz="quarter" idx="15"/>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9" name="Text Placeholder 6">
            <a:extLst>
              <a:ext uri="{FF2B5EF4-FFF2-40B4-BE49-F238E27FC236}">
                <a16:creationId xmlns:a16="http://schemas.microsoft.com/office/drawing/2014/main" xmlns="" id="{E9F1A1BD-BC61-E9A4-D904-2317ABC885A4}"/>
              </a:ext>
            </a:extLst>
          </p:cNvPr>
          <p:cNvSpPr>
            <a:spLocks noGrp="1"/>
          </p:cNvSpPr>
          <p:nvPr>
            <p:ph type="body" sz="quarter" idx="16"/>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15262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xmlns="" id="{1260BC4D-2BE6-03E8-4588-09264AFFD5A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554056" y="813554"/>
            <a:ext cx="2659678" cy="380720"/>
          </a:xfrm>
          <a:prstGeom prst="rect">
            <a:avLst/>
          </a:prstGeom>
        </p:spPr>
      </p:pic>
    </p:spTree>
    <p:extLst>
      <p:ext uri="{BB962C8B-B14F-4D97-AF65-F5344CB8AC3E}">
        <p14:creationId xmlns:p14="http://schemas.microsoft.com/office/powerpoint/2010/main" val="2575966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xmlns=""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spTree>
    <p:extLst>
      <p:ext uri="{BB962C8B-B14F-4D97-AF65-F5344CB8AC3E}">
        <p14:creationId xmlns:p14="http://schemas.microsoft.com/office/powerpoint/2010/main" val="339983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xmlns=""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xmlns=""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xmlns=""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Tree>
    <p:extLst>
      <p:ext uri="{BB962C8B-B14F-4D97-AF65-F5344CB8AC3E}">
        <p14:creationId xmlns:p14="http://schemas.microsoft.com/office/powerpoint/2010/main" val="3577027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xmlns=""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xmlns=""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Tree>
    <p:extLst>
      <p:ext uri="{BB962C8B-B14F-4D97-AF65-F5344CB8AC3E}">
        <p14:creationId xmlns:p14="http://schemas.microsoft.com/office/powerpoint/2010/main" val="4024272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xmlns=""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xmlns=""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xmlns=""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02144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B">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xmlns="" id="{672B1535-56E8-DDC1-1054-16E20EB06062}"/>
              </a:ext>
            </a:extLst>
          </p:cNvPr>
          <p:cNvSpPr/>
          <p:nvPr userDrawn="1"/>
        </p:nvSpPr>
        <p:spPr>
          <a:xfrm>
            <a:off x="2684850" y="539500"/>
            <a:ext cx="3774300" cy="3774300"/>
          </a:xfrm>
          <a:prstGeom prst="ellipse">
            <a:avLst/>
          </a:prstGeom>
          <a:solidFill>
            <a:srgbClr val="F05A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xmlns=""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7" name="Graphic 6">
            <a:extLst>
              <a:ext uri="{FF2B5EF4-FFF2-40B4-BE49-F238E27FC236}">
                <a16:creationId xmlns:a16="http://schemas.microsoft.com/office/drawing/2014/main" xmlns="" id="{66ADB9AD-7F88-929A-51A3-394740C0D0A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xmlns="" id="{2B85E7B3-D304-6508-4DBB-6F272303864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xmlns=""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three lines if need be</a:t>
            </a:r>
          </a:p>
        </p:txBody>
      </p:sp>
      <p:sp>
        <p:nvSpPr>
          <p:cNvPr id="16" name="Text Placeholder 15">
            <a:extLst>
              <a:ext uri="{FF2B5EF4-FFF2-40B4-BE49-F238E27FC236}">
                <a16:creationId xmlns:a16="http://schemas.microsoft.com/office/drawing/2014/main" xmlns=""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xmlns=""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xmlns=""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xmlns=""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xmlns=""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xmlns=""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xmlns=""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xmlns=""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xmlns="" id="{E2E6679E-87EE-F7CD-9CA8-4CEB8C3A1A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xmlns=""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xmlns=""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xmlns="" id="{7F156DB2-6DB7-4E17-0353-449ABD1EFC3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637928" y="483293"/>
            <a:ext cx="2659678" cy="380720"/>
          </a:xfrm>
          <a:prstGeom prst="rect">
            <a:avLst/>
          </a:prstGeom>
        </p:spPr>
      </p:pic>
    </p:spTree>
    <p:extLst>
      <p:ext uri="{BB962C8B-B14F-4D97-AF65-F5344CB8AC3E}">
        <p14:creationId xmlns:p14="http://schemas.microsoft.com/office/powerpoint/2010/main" val="1814989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xmlns=""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xmlns=""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xmlns=""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xmlns=""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xmlns=""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xmlns=""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a:extLst>
              <a:ext uri="{FF2B5EF4-FFF2-40B4-BE49-F238E27FC236}">
                <a16:creationId xmlns:a16="http://schemas.microsoft.com/office/drawing/2014/main" xmlns="" id="{E2E6679E-87EE-F7CD-9CA8-4CEB8C3A1A2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42" name="Google Shape;82;p22">
            <a:extLst>
              <a:ext uri="{FF2B5EF4-FFF2-40B4-BE49-F238E27FC236}">
                <a16:creationId xmlns:a16="http://schemas.microsoft.com/office/drawing/2014/main" xmlns=""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xmlns=""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xmlns="" id="{7F156DB2-6DB7-4E17-0353-449ABD1EFC3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668774" y="1871245"/>
            <a:ext cx="2659678" cy="380720"/>
          </a:xfrm>
          <a:prstGeom prst="rect">
            <a:avLst/>
          </a:prstGeom>
        </p:spPr>
      </p:pic>
    </p:spTree>
    <p:extLst>
      <p:ext uri="{BB962C8B-B14F-4D97-AF65-F5344CB8AC3E}">
        <p14:creationId xmlns:p14="http://schemas.microsoft.com/office/powerpoint/2010/main" val="736697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with a full screen pictur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AA1B4FB5-C914-ADFD-F0A1-880DAD6EA9A5}"/>
              </a:ext>
            </a:extLst>
          </p:cNvPr>
          <p:cNvSpPr>
            <a:spLocks noGrp="1"/>
          </p:cNvSpPr>
          <p:nvPr>
            <p:ph type="pic" sz="quarter" idx="10"/>
          </p:nvPr>
        </p:nvSpPr>
        <p:spPr>
          <a:xfrm>
            <a:off x="0" y="0"/>
            <a:ext cx="9144000" cy="5143500"/>
          </a:xfrm>
          <a:prstGeom prst="rect">
            <a:avLst/>
          </a:prstGeom>
        </p:spPr>
        <p:txBody>
          <a:bodyPr/>
          <a:lstStyle/>
          <a:p>
            <a:endParaRPr lang="en-GB"/>
          </a:p>
        </p:txBody>
      </p:sp>
      <p:sp>
        <p:nvSpPr>
          <p:cNvPr id="2" name="Google Shape;530;p31">
            <a:extLst>
              <a:ext uri="{FF2B5EF4-FFF2-40B4-BE49-F238E27FC236}">
                <a16:creationId xmlns:a16="http://schemas.microsoft.com/office/drawing/2014/main" xmlns="" id="{C301F842-8C6F-8688-1492-60504A47EA6C}"/>
              </a:ext>
            </a:extLst>
          </p:cNvPr>
          <p:cNvSpPr txBox="1">
            <a:spLocks noGrp="1"/>
          </p:cNvSpPr>
          <p:nvPr>
            <p:ph type="title" hasCustomPrompt="1"/>
          </p:nvPr>
        </p:nvSpPr>
        <p:spPr>
          <a:xfrm>
            <a:off x="720000" y="4014450"/>
            <a:ext cx="7704000" cy="572700"/>
          </a:xfrm>
          <a:prstGeom prst="rect">
            <a:avLst/>
          </a:prstGeom>
          <a:solidFill>
            <a:srgbClr val="F2F6F6"/>
          </a:solidFill>
        </p:spPr>
        <p:txBody>
          <a:bodyPr spcFirstLastPara="1" wrap="square" lIns="91425" tIns="91425" rIns="91425" bIns="91425" anchor="ctr" anchorCtr="0">
            <a:noAutofit/>
          </a:bodyPr>
          <a:lstStyle>
            <a:lvl1pPr>
              <a:defRPr sz="2400">
                <a:solidFill>
                  <a:schemeClr val="tx2"/>
                </a:solidFill>
              </a:defRPr>
            </a:lvl1pPr>
          </a:lstStyle>
          <a:p>
            <a:pPr marL="0" lvl="0" indent="0" algn="ctr" rtl="0">
              <a:spcBef>
                <a:spcPts val="0"/>
              </a:spcBef>
              <a:spcAft>
                <a:spcPts val="0"/>
              </a:spcAft>
              <a:buNone/>
            </a:pPr>
            <a:r>
              <a:rPr lang="en" dirty="0"/>
              <a:t>Slide with a full screen picture</a:t>
            </a:r>
            <a:endParaRPr dirty="0"/>
          </a:p>
        </p:txBody>
      </p:sp>
      <p:sp>
        <p:nvSpPr>
          <p:cNvPr id="9" name="Google Shape;547;p31">
            <a:extLst>
              <a:ext uri="{FF2B5EF4-FFF2-40B4-BE49-F238E27FC236}">
                <a16:creationId xmlns:a16="http://schemas.microsoft.com/office/drawing/2014/main" xmlns="" id="{B8A3DE49-4947-921F-5CC5-228467C767C2}"/>
              </a:ext>
            </a:extLst>
          </p:cNvPr>
          <p:cNvSpPr/>
          <p:nvPr userDrawn="1"/>
        </p:nvSpPr>
        <p:spPr>
          <a:xfrm rot="-9573330">
            <a:off x="8511499" y="4468443"/>
            <a:ext cx="1028056" cy="1028056"/>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7;p31">
            <a:extLst>
              <a:ext uri="{FF2B5EF4-FFF2-40B4-BE49-F238E27FC236}">
                <a16:creationId xmlns:a16="http://schemas.microsoft.com/office/drawing/2014/main" xmlns="" id="{5ACC68F5-199F-F807-FF33-6088F67433CD}"/>
              </a:ext>
            </a:extLst>
          </p:cNvPr>
          <p:cNvSpPr/>
          <p:nvPr userDrawn="1"/>
        </p:nvSpPr>
        <p:spPr>
          <a:xfrm rot="-9573330">
            <a:off x="-791424" y="-910636"/>
            <a:ext cx="2230762" cy="223076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10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xmlns=""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xmlns=""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xmlns=""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xmlns=""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xmlns=""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xmlns="" id="{CDB79693-7AF8-58F1-AE0E-1BF3468AC3B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923737" y="4249949"/>
            <a:ext cx="2659678" cy="380720"/>
          </a:xfrm>
          <a:prstGeom prst="rect">
            <a:avLst/>
          </a:prstGeom>
        </p:spPr>
      </p:pic>
    </p:spTree>
    <p:extLst>
      <p:ext uri="{BB962C8B-B14F-4D97-AF65-F5344CB8AC3E}">
        <p14:creationId xmlns:p14="http://schemas.microsoft.com/office/powerpoint/2010/main" val="424157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xmlns=""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xmlns=""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xmlns=""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xmlns=""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350901383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xmlns=""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Tree>
    <p:extLst>
      <p:ext uri="{BB962C8B-B14F-4D97-AF65-F5344CB8AC3E}">
        <p14:creationId xmlns:p14="http://schemas.microsoft.com/office/powerpoint/2010/main" val="15253445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xmlns=""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Tree>
    <p:extLst>
      <p:ext uri="{BB962C8B-B14F-4D97-AF65-F5344CB8AC3E}">
        <p14:creationId xmlns:p14="http://schemas.microsoft.com/office/powerpoint/2010/main" val="94916162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xmlns=""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xmlns=""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xmlns=""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xmlns=""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xmlns=""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xmlns=""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spTree>
    <p:extLst>
      <p:ext uri="{BB962C8B-B14F-4D97-AF65-F5344CB8AC3E}">
        <p14:creationId xmlns:p14="http://schemas.microsoft.com/office/powerpoint/2010/main" val="88457234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xmlns=""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xmlns=""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xmlns=""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xmlns=""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Tree>
    <p:extLst>
      <p:ext uri="{BB962C8B-B14F-4D97-AF65-F5344CB8AC3E}">
        <p14:creationId xmlns:p14="http://schemas.microsoft.com/office/powerpoint/2010/main" val="122758392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xmlns=""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xmlns=""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xmlns=""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xmlns=""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xmlns=""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xmlns=""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xmlns=""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xmlns=""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xmlns=""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xmlns=""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spTree>
    <p:extLst>
      <p:ext uri="{BB962C8B-B14F-4D97-AF65-F5344CB8AC3E}">
        <p14:creationId xmlns:p14="http://schemas.microsoft.com/office/powerpoint/2010/main" val="1081624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pic>
        <p:nvPicPr>
          <p:cNvPr id="8" name="Graphic 7">
            <a:extLst>
              <a:ext uri="{FF2B5EF4-FFF2-40B4-BE49-F238E27FC236}">
                <a16:creationId xmlns:a16="http://schemas.microsoft.com/office/drawing/2014/main" xmlns="" id="{2B85E7B3-D304-6508-4DBB-6F272303864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xmlns=""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Presentation title in two lines if need be</a:t>
            </a:r>
          </a:p>
        </p:txBody>
      </p:sp>
      <p:sp>
        <p:nvSpPr>
          <p:cNvPr id="16" name="Text Placeholder 15">
            <a:extLst>
              <a:ext uri="{FF2B5EF4-FFF2-40B4-BE49-F238E27FC236}">
                <a16:creationId xmlns:a16="http://schemas.microsoft.com/office/drawing/2014/main" xmlns="" id="{20062856-66B7-0FE0-8118-72A8F6C23158}"/>
              </a:ext>
            </a:extLst>
          </p:cNvPr>
          <p:cNvSpPr>
            <a:spLocks noGrp="1"/>
          </p:cNvSpPr>
          <p:nvPr>
            <p:ph type="body" sz="quarter" idx="11" hasCustomPrompt="1"/>
          </p:nvPr>
        </p:nvSpPr>
        <p:spPr>
          <a:xfrm>
            <a:off x="769660" y="3583495"/>
            <a:ext cx="6090771" cy="342867"/>
          </a:xfrm>
          <a:prstGeom prst="rect">
            <a:avLst/>
          </a:prstGeom>
        </p:spPr>
        <p:txBody>
          <a:bodyPr anchor="ctr"/>
          <a:lstStyle>
            <a:lvl1pPr algn="l">
              <a:defRPr sz="1400" b="1">
                <a:solidFill>
                  <a:schemeClr val="tx1"/>
                </a:solidFill>
                <a:latin typeface="+mj-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xmlns="" id="{0A820A8C-3AC3-5B5F-DE6E-950F1FA21FAA}"/>
              </a:ext>
            </a:extLst>
          </p:cNvPr>
          <p:cNvSpPr>
            <a:spLocks noGrp="1"/>
          </p:cNvSpPr>
          <p:nvPr>
            <p:ph type="body" sz="quarter" idx="12" hasCustomPrompt="1"/>
          </p:nvPr>
        </p:nvSpPr>
        <p:spPr>
          <a:xfrm>
            <a:off x="769194" y="3926362"/>
            <a:ext cx="6091237" cy="279689"/>
          </a:xfrm>
          <a:prstGeom prst="rect">
            <a:avLst/>
          </a:prstGeom>
        </p:spPr>
        <p:txBody>
          <a:bodyPr anchor="ctr"/>
          <a:lstStyle>
            <a:lvl1pPr algn="l">
              <a:defRPr sz="800">
                <a:solidFill>
                  <a:schemeClr val="tx1"/>
                </a:solidFill>
                <a:latin typeface="+mn-lt"/>
              </a:defRPr>
            </a:lvl1pPr>
          </a:lstStyle>
          <a:p>
            <a:pPr lvl="0"/>
            <a:r>
              <a:rPr lang="en-GB" noProof="0"/>
              <a:t>November 2022</a:t>
            </a:r>
          </a:p>
        </p:txBody>
      </p:sp>
      <p:cxnSp>
        <p:nvCxnSpPr>
          <p:cNvPr id="4" name="Straight Connector 3">
            <a:extLst>
              <a:ext uri="{FF2B5EF4-FFF2-40B4-BE49-F238E27FC236}">
                <a16:creationId xmlns:a16="http://schemas.microsoft.com/office/drawing/2014/main" xmlns="" id="{74E45E82-58EC-70BA-0BDB-5867FC7D2BA4}"/>
              </a:ext>
            </a:extLst>
          </p:cNvPr>
          <p:cNvCxnSpPr>
            <a:cxnSpLocks/>
          </p:cNvCxnSpPr>
          <p:nvPr userDrawn="1"/>
        </p:nvCxnSpPr>
        <p:spPr>
          <a:xfrm>
            <a:off x="676484" y="3520010"/>
            <a:ext cx="0" cy="756745"/>
          </a:xfrm>
          <a:prstGeom prst="line">
            <a:avLst/>
          </a:prstGeom>
          <a:ln w="19050">
            <a:solidFill>
              <a:srgbClr val="5FC594"/>
            </a:solidFill>
          </a:ln>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xmlns="" id="{030AE02C-B6CF-EAB4-655A-6F6CB8B117F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1449279590"/>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xmlns=""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xmlns=""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xmlns=""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xmlns=""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xmlns=""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xmlns=""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spTree>
    <p:extLst>
      <p:ext uri="{BB962C8B-B14F-4D97-AF65-F5344CB8AC3E}">
        <p14:creationId xmlns:p14="http://schemas.microsoft.com/office/powerpoint/2010/main" val="217706317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preserve="1" userDrawn="1">
  <p:cSld name="Thanks!">
    <p:bg>
      <p:bgRef idx="1001">
        <a:schemeClr val="bg2"/>
      </p:bgRef>
    </p:bg>
    <p:spTree>
      <p:nvGrpSpPr>
        <p:cNvPr id="1" name="Shape 8"/>
        <p:cNvGrpSpPr/>
        <p:nvPr/>
      </p:nvGrpSpPr>
      <p:grpSpPr>
        <a:xfrm>
          <a:off x="0" y="0"/>
          <a:ext cx="0" cy="0"/>
          <a:chOff x="0" y="0"/>
          <a:chExt cx="0" cy="0"/>
        </a:xfrm>
      </p:grpSpPr>
      <p:pic>
        <p:nvPicPr>
          <p:cNvPr id="7" name="Graphic 6">
            <a:extLst>
              <a:ext uri="{FF2B5EF4-FFF2-40B4-BE49-F238E27FC236}">
                <a16:creationId xmlns:a16="http://schemas.microsoft.com/office/drawing/2014/main" xmlns="" id="{66ADB9AD-7F88-929A-51A3-394740C0D0A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74430" y="387914"/>
            <a:ext cx="1214555" cy="380721"/>
          </a:xfrm>
          <a:prstGeom prst="rect">
            <a:avLst/>
          </a:prstGeom>
        </p:spPr>
      </p:pic>
      <p:pic>
        <p:nvPicPr>
          <p:cNvPr id="8" name="Graphic 7">
            <a:extLst>
              <a:ext uri="{FF2B5EF4-FFF2-40B4-BE49-F238E27FC236}">
                <a16:creationId xmlns:a16="http://schemas.microsoft.com/office/drawing/2014/main" xmlns="" id="{2B85E7B3-D304-6508-4DBB-6F272303864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xmlns="" id="{63E2686C-91FC-CFE1-7779-5BAEDA2E6AAB}"/>
              </a:ext>
            </a:extLst>
          </p:cNvPr>
          <p:cNvSpPr>
            <a:spLocks noGrp="1"/>
          </p:cNvSpPr>
          <p:nvPr>
            <p:ph type="body" sz="quarter" idx="10" hasCustomPrompt="1"/>
          </p:nvPr>
        </p:nvSpPr>
        <p:spPr>
          <a:xfrm>
            <a:off x="541762" y="1503133"/>
            <a:ext cx="7406923" cy="1155700"/>
          </a:xfrm>
          <a:prstGeom prst="rect">
            <a:avLst/>
          </a:prstGeom>
        </p:spPr>
        <p:txBody>
          <a:bodyPr anchor="ctr"/>
          <a:lstStyle>
            <a:lvl1pPr algn="l">
              <a:defRPr sz="48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Thanks!</a:t>
            </a:r>
          </a:p>
        </p:txBody>
      </p:sp>
      <p:sp>
        <p:nvSpPr>
          <p:cNvPr id="16" name="Text Placeholder 15">
            <a:extLst>
              <a:ext uri="{FF2B5EF4-FFF2-40B4-BE49-F238E27FC236}">
                <a16:creationId xmlns:a16="http://schemas.microsoft.com/office/drawing/2014/main" xmlns="" id="{20062856-66B7-0FE0-8118-72A8F6C23158}"/>
              </a:ext>
            </a:extLst>
          </p:cNvPr>
          <p:cNvSpPr>
            <a:spLocks noGrp="1"/>
          </p:cNvSpPr>
          <p:nvPr>
            <p:ph type="body" sz="quarter" idx="11" hasCustomPrompt="1"/>
          </p:nvPr>
        </p:nvSpPr>
        <p:spPr>
          <a:xfrm>
            <a:off x="769660"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Ask us more questions:</a:t>
            </a:r>
          </a:p>
        </p:txBody>
      </p:sp>
      <p:sp>
        <p:nvSpPr>
          <p:cNvPr id="18" name="Text Placeholder 17">
            <a:extLst>
              <a:ext uri="{FF2B5EF4-FFF2-40B4-BE49-F238E27FC236}">
                <a16:creationId xmlns:a16="http://schemas.microsoft.com/office/drawing/2014/main" xmlns="" id="{0A820A8C-3AC3-5B5F-DE6E-950F1FA21FAA}"/>
              </a:ext>
            </a:extLst>
          </p:cNvPr>
          <p:cNvSpPr>
            <a:spLocks noGrp="1"/>
          </p:cNvSpPr>
          <p:nvPr>
            <p:ph type="body" sz="quarter" idx="12" hasCustomPrompt="1"/>
          </p:nvPr>
        </p:nvSpPr>
        <p:spPr>
          <a:xfrm>
            <a:off x="769195"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4" name="Straight Connector 3">
            <a:extLst>
              <a:ext uri="{FF2B5EF4-FFF2-40B4-BE49-F238E27FC236}">
                <a16:creationId xmlns:a16="http://schemas.microsoft.com/office/drawing/2014/main" xmlns="" id="{74E45E82-58EC-70BA-0BDB-5867FC7D2BA4}"/>
              </a:ext>
            </a:extLst>
          </p:cNvPr>
          <p:cNvCxnSpPr>
            <a:cxnSpLocks/>
          </p:cNvCxnSpPr>
          <p:nvPr userDrawn="1"/>
        </p:nvCxnSpPr>
        <p:spPr>
          <a:xfrm>
            <a:off x="676484"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 name="Text Placeholder 15">
            <a:extLst>
              <a:ext uri="{FF2B5EF4-FFF2-40B4-BE49-F238E27FC236}">
                <a16:creationId xmlns:a16="http://schemas.microsoft.com/office/drawing/2014/main" xmlns="" id="{AD212DBF-1930-5818-32C6-89F95878F1D6}"/>
              </a:ext>
            </a:extLst>
          </p:cNvPr>
          <p:cNvSpPr>
            <a:spLocks noGrp="1"/>
          </p:cNvSpPr>
          <p:nvPr>
            <p:ph type="body" sz="quarter" idx="13" hasCustomPrompt="1"/>
          </p:nvPr>
        </p:nvSpPr>
        <p:spPr>
          <a:xfrm>
            <a:off x="4572465" y="3583495"/>
            <a:ext cx="3539693" cy="342867"/>
          </a:xfrm>
          <a:prstGeom prst="rect">
            <a:avLst/>
          </a:prstGeom>
        </p:spPr>
        <p:txBody>
          <a:bodyPr anchor="ctr"/>
          <a:lstStyle>
            <a:lvl1pPr algn="l">
              <a:defRPr sz="1400" b="1">
                <a:solidFill>
                  <a:schemeClr val="tx1"/>
                </a:solidFill>
                <a:latin typeface="+mj-lt"/>
              </a:defRPr>
            </a:lvl1pPr>
          </a:lstStyle>
          <a:p>
            <a:pPr lvl="0"/>
            <a:r>
              <a:rPr lang="en-GB" noProof="0" dirty="0"/>
              <a:t>For instructions and inquiries:</a:t>
            </a:r>
          </a:p>
        </p:txBody>
      </p:sp>
      <p:sp>
        <p:nvSpPr>
          <p:cNvPr id="3" name="Text Placeholder 17">
            <a:extLst>
              <a:ext uri="{FF2B5EF4-FFF2-40B4-BE49-F238E27FC236}">
                <a16:creationId xmlns:a16="http://schemas.microsoft.com/office/drawing/2014/main" xmlns="" id="{C6B50CCC-614C-7622-580D-C5F0FFD449C4}"/>
              </a:ext>
            </a:extLst>
          </p:cNvPr>
          <p:cNvSpPr>
            <a:spLocks noGrp="1"/>
          </p:cNvSpPr>
          <p:nvPr>
            <p:ph type="body" sz="quarter" idx="14" hasCustomPrompt="1"/>
          </p:nvPr>
        </p:nvSpPr>
        <p:spPr>
          <a:xfrm>
            <a:off x="4572000" y="3926362"/>
            <a:ext cx="3539964" cy="279689"/>
          </a:xfrm>
          <a:prstGeom prst="rect">
            <a:avLst/>
          </a:prstGeom>
        </p:spPr>
        <p:txBody>
          <a:bodyPr anchor="ctr"/>
          <a:lstStyle>
            <a:lvl1pPr algn="l">
              <a:defRPr sz="800">
                <a:solidFill>
                  <a:schemeClr val="tx1"/>
                </a:solidFill>
                <a:latin typeface="+mn-lt"/>
              </a:defRPr>
            </a:lvl1pPr>
          </a:lstStyle>
          <a:p>
            <a:pPr lvl="0"/>
            <a:r>
              <a:rPr lang="en-GB" noProof="0" dirty="0"/>
              <a:t>events@cornerstonebarristers.com</a:t>
            </a:r>
          </a:p>
        </p:txBody>
      </p:sp>
      <p:cxnSp>
        <p:nvCxnSpPr>
          <p:cNvPr id="5" name="Straight Connector 4">
            <a:extLst>
              <a:ext uri="{FF2B5EF4-FFF2-40B4-BE49-F238E27FC236}">
                <a16:creationId xmlns:a16="http://schemas.microsoft.com/office/drawing/2014/main" xmlns="" id="{F7E64887-78FD-ACC4-6070-55254A87B332}"/>
              </a:ext>
            </a:extLst>
          </p:cNvPr>
          <p:cNvCxnSpPr>
            <a:cxnSpLocks/>
          </p:cNvCxnSpPr>
          <p:nvPr userDrawn="1"/>
        </p:nvCxnSpPr>
        <p:spPr>
          <a:xfrm>
            <a:off x="4479289" y="3520010"/>
            <a:ext cx="0" cy="756745"/>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269320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2312921"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Two bubbles with text</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2312921"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2583821"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598253" y="1268502"/>
            <a:ext cx="2659678" cy="380720"/>
          </a:xfrm>
          <a:prstGeom prst="rect">
            <a:avLst/>
          </a:prstGeom>
        </p:spPr>
      </p:pic>
      <p:sp>
        <p:nvSpPr>
          <p:cNvPr id="86" name="Google Shape;171;p24">
            <a:extLst>
              <a:ext uri="{FF2B5EF4-FFF2-40B4-BE49-F238E27FC236}">
                <a16:creationId xmlns:a16="http://schemas.microsoft.com/office/drawing/2014/main" xmlns="" id="{9282BBD2-7C69-A20A-5278-5575E9C37038}"/>
              </a:ext>
            </a:extLst>
          </p:cNvPr>
          <p:cNvSpPr/>
          <p:nvPr userDrawn="1"/>
        </p:nvSpPr>
        <p:spPr>
          <a:xfrm>
            <a:off x="6096381" y="1622751"/>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p24">
            <a:extLst>
              <a:ext uri="{FF2B5EF4-FFF2-40B4-BE49-F238E27FC236}">
                <a16:creationId xmlns:a16="http://schemas.microsoft.com/office/drawing/2014/main" xmlns="" id="{51BD6611-672D-7E2C-F11F-663006B7BECC}"/>
              </a:ext>
            </a:extLst>
          </p:cNvPr>
          <p:cNvSpPr txBox="1">
            <a:spLocks/>
          </p:cNvSpPr>
          <p:nvPr userDrawn="1"/>
        </p:nvSpPr>
        <p:spPr>
          <a:xfrm>
            <a:off x="6096381" y="1766309"/>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90" name="Google Shape;185;p24">
            <a:extLst>
              <a:ext uri="{FF2B5EF4-FFF2-40B4-BE49-F238E27FC236}">
                <a16:creationId xmlns:a16="http://schemas.microsoft.com/office/drawing/2014/main" xmlns="" id="{F7A423AB-AD18-679B-6F2B-5462EDB23669}"/>
              </a:ext>
            </a:extLst>
          </p:cNvPr>
          <p:cNvSpPr/>
          <p:nvPr userDrawn="1"/>
        </p:nvSpPr>
        <p:spPr>
          <a:xfrm>
            <a:off x="6367281" y="4197366"/>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Graphic 2">
            <a:extLst>
              <a:ext uri="{FF2B5EF4-FFF2-40B4-BE49-F238E27FC236}">
                <a16:creationId xmlns:a16="http://schemas.microsoft.com/office/drawing/2014/main" xmlns="" id="{D9CC6D03-C320-B1CC-3051-96103129004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xmlns="" id="{9B0B9F07-6129-29D0-55D1-8D4DB96CF102}"/>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 name="Google Shape;174;p24">
            <a:extLst>
              <a:ext uri="{FF2B5EF4-FFF2-40B4-BE49-F238E27FC236}">
                <a16:creationId xmlns:a16="http://schemas.microsoft.com/office/drawing/2014/main" xmlns="" id="{42EE35CF-A833-6EA7-BD2B-A70D8D647CA1}"/>
              </a:ext>
            </a:extLst>
          </p:cNvPr>
          <p:cNvSpPr txBox="1">
            <a:spLocks noGrp="1"/>
          </p:cNvSpPr>
          <p:nvPr>
            <p:ph type="subTitle" idx="1"/>
          </p:nvPr>
        </p:nvSpPr>
        <p:spPr>
          <a:xfrm>
            <a:off x="1180854" y="2809353"/>
            <a:ext cx="2998834"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4" name="Text Placeholder 2">
            <a:extLst>
              <a:ext uri="{FF2B5EF4-FFF2-40B4-BE49-F238E27FC236}">
                <a16:creationId xmlns:a16="http://schemas.microsoft.com/office/drawing/2014/main" xmlns="" id="{8F10D34B-4FC9-3A4C-7C53-B744D18D309A}"/>
              </a:ext>
            </a:extLst>
          </p:cNvPr>
          <p:cNvSpPr>
            <a:spLocks noGrp="1"/>
          </p:cNvSpPr>
          <p:nvPr>
            <p:ph type="body" sz="quarter" idx="11"/>
          </p:nvPr>
        </p:nvSpPr>
        <p:spPr>
          <a:xfrm>
            <a:off x="4964113" y="2809875"/>
            <a:ext cx="2998787"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6">
            <a:extLst>
              <a:ext uri="{FF2B5EF4-FFF2-40B4-BE49-F238E27FC236}">
                <a16:creationId xmlns:a16="http://schemas.microsoft.com/office/drawing/2014/main" xmlns="" id="{EB740477-CEAC-7278-6C7A-C928CD5751B0}"/>
              </a:ext>
            </a:extLst>
          </p:cNvPr>
          <p:cNvSpPr>
            <a:spLocks noGrp="1"/>
          </p:cNvSpPr>
          <p:nvPr>
            <p:ph type="body" sz="quarter" idx="12"/>
          </p:nvPr>
        </p:nvSpPr>
        <p:spPr>
          <a:xfrm>
            <a:off x="15922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8" name="Text Placeholder 6">
            <a:extLst>
              <a:ext uri="{FF2B5EF4-FFF2-40B4-BE49-F238E27FC236}">
                <a16:creationId xmlns:a16="http://schemas.microsoft.com/office/drawing/2014/main" xmlns="" id="{7694351F-665B-2B9E-5790-BD935F8977B3}"/>
              </a:ext>
            </a:extLst>
          </p:cNvPr>
          <p:cNvSpPr>
            <a:spLocks noGrp="1"/>
          </p:cNvSpPr>
          <p:nvPr>
            <p:ph type="body" sz="quarter" idx="13"/>
          </p:nvPr>
        </p:nvSpPr>
        <p:spPr>
          <a:xfrm>
            <a:off x="5376506" y="2375868"/>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830722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hree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165792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Three bubbles with text</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165792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192882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91183" y="2298442"/>
            <a:ext cx="2659678" cy="380720"/>
          </a:xfrm>
          <a:prstGeom prst="rect">
            <a:avLst/>
          </a:prstGeom>
        </p:spPr>
      </p:pic>
      <p:sp>
        <p:nvSpPr>
          <p:cNvPr id="76" name="Google Shape;171;p24">
            <a:extLst>
              <a:ext uri="{FF2B5EF4-FFF2-40B4-BE49-F238E27FC236}">
                <a16:creationId xmlns:a16="http://schemas.microsoft.com/office/drawing/2014/main" xmlns="" id="{3B01C853-8338-D9BD-6C02-0EA46E4D53CA}"/>
              </a:ext>
            </a:extLst>
          </p:cNvPr>
          <p:cNvSpPr/>
          <p:nvPr userDrawn="1"/>
        </p:nvSpPr>
        <p:spPr>
          <a:xfrm>
            <a:off x="675137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p24">
            <a:extLst>
              <a:ext uri="{FF2B5EF4-FFF2-40B4-BE49-F238E27FC236}">
                <a16:creationId xmlns:a16="http://schemas.microsoft.com/office/drawing/2014/main" xmlns="" id="{6D7EE7CA-2E78-F51E-A7C3-A1C23450C7D7}"/>
              </a:ext>
            </a:extLst>
          </p:cNvPr>
          <p:cNvSpPr txBox="1">
            <a:spLocks/>
          </p:cNvSpPr>
          <p:nvPr userDrawn="1"/>
        </p:nvSpPr>
        <p:spPr>
          <a:xfrm>
            <a:off x="675137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80" name="Google Shape;185;p24">
            <a:extLst>
              <a:ext uri="{FF2B5EF4-FFF2-40B4-BE49-F238E27FC236}">
                <a16:creationId xmlns:a16="http://schemas.microsoft.com/office/drawing/2014/main" xmlns="" id="{48042222-508E-B3C4-0D84-FDBC65FBC00C}"/>
              </a:ext>
            </a:extLst>
          </p:cNvPr>
          <p:cNvSpPr/>
          <p:nvPr userDrawn="1"/>
        </p:nvSpPr>
        <p:spPr>
          <a:xfrm>
            <a:off x="702227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1;p24">
            <a:extLst>
              <a:ext uri="{FF2B5EF4-FFF2-40B4-BE49-F238E27FC236}">
                <a16:creationId xmlns:a16="http://schemas.microsoft.com/office/drawing/2014/main" xmlns="" id="{931648A8-1B2E-588B-22B9-28FD4A20462C}"/>
              </a:ext>
            </a:extLst>
          </p:cNvPr>
          <p:cNvSpPr/>
          <p:nvPr userDrawn="1"/>
        </p:nvSpPr>
        <p:spPr>
          <a:xfrm>
            <a:off x="4204650"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p24">
            <a:extLst>
              <a:ext uri="{FF2B5EF4-FFF2-40B4-BE49-F238E27FC236}">
                <a16:creationId xmlns:a16="http://schemas.microsoft.com/office/drawing/2014/main" xmlns="" id="{7CE8CC6B-C6EE-31D7-5CB7-846878CB3CA4}"/>
              </a:ext>
            </a:extLst>
          </p:cNvPr>
          <p:cNvSpPr txBox="1">
            <a:spLocks/>
          </p:cNvSpPr>
          <p:nvPr userDrawn="1"/>
        </p:nvSpPr>
        <p:spPr>
          <a:xfrm>
            <a:off x="4204650"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85" name="Google Shape;185;p24">
            <a:extLst>
              <a:ext uri="{FF2B5EF4-FFF2-40B4-BE49-F238E27FC236}">
                <a16:creationId xmlns:a16="http://schemas.microsoft.com/office/drawing/2014/main" xmlns="" id="{C0C2771E-E15D-5C0C-DBA5-56913FBBAB0A}"/>
              </a:ext>
            </a:extLst>
          </p:cNvPr>
          <p:cNvSpPr/>
          <p:nvPr userDrawn="1"/>
        </p:nvSpPr>
        <p:spPr>
          <a:xfrm>
            <a:off x="4475550"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Graphic 1">
            <a:extLst>
              <a:ext uri="{FF2B5EF4-FFF2-40B4-BE49-F238E27FC236}">
                <a16:creationId xmlns:a16="http://schemas.microsoft.com/office/drawing/2014/main" xmlns="" id="{D120A9AB-F528-583F-2869-3DECD461D43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026E39AD-3057-0509-FD2F-0CFA3D68F61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4" name="Google Shape;174;p24">
            <a:extLst>
              <a:ext uri="{FF2B5EF4-FFF2-40B4-BE49-F238E27FC236}">
                <a16:creationId xmlns:a16="http://schemas.microsoft.com/office/drawing/2014/main" xmlns="" id="{BB602477-D896-7327-F497-F9BEE1271FD4}"/>
              </a:ext>
            </a:extLst>
          </p:cNvPr>
          <p:cNvSpPr txBox="1">
            <a:spLocks noGrp="1"/>
          </p:cNvSpPr>
          <p:nvPr>
            <p:ph type="subTitle" idx="1"/>
          </p:nvPr>
        </p:nvSpPr>
        <p:spPr>
          <a:xfrm>
            <a:off x="937625" y="2809353"/>
            <a:ext cx="2175300"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5" name="Text Placeholder 2">
            <a:extLst>
              <a:ext uri="{FF2B5EF4-FFF2-40B4-BE49-F238E27FC236}">
                <a16:creationId xmlns:a16="http://schemas.microsoft.com/office/drawing/2014/main" xmlns="" id="{6072F24A-9315-EFFA-1AE7-BBA84B4E08AD}"/>
              </a:ext>
            </a:extLst>
          </p:cNvPr>
          <p:cNvSpPr>
            <a:spLocks noGrp="1"/>
          </p:cNvSpPr>
          <p:nvPr>
            <p:ph type="body" sz="quarter" idx="11"/>
          </p:nvPr>
        </p:nvSpPr>
        <p:spPr>
          <a:xfrm>
            <a:off x="3484563" y="2809875"/>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7" name="Text Placeholder 4">
            <a:extLst>
              <a:ext uri="{FF2B5EF4-FFF2-40B4-BE49-F238E27FC236}">
                <a16:creationId xmlns:a16="http://schemas.microsoft.com/office/drawing/2014/main" xmlns="" id="{9E64AFBC-EFF7-DAD9-2ABA-C487230005BA}"/>
              </a:ext>
            </a:extLst>
          </p:cNvPr>
          <p:cNvSpPr>
            <a:spLocks noGrp="1"/>
          </p:cNvSpPr>
          <p:nvPr>
            <p:ph type="body" sz="quarter" idx="12"/>
          </p:nvPr>
        </p:nvSpPr>
        <p:spPr>
          <a:xfrm>
            <a:off x="6030913" y="2806700"/>
            <a:ext cx="2174875" cy="1246188"/>
          </a:xfrm>
          <a:prstGeom prst="rect">
            <a:avLst/>
          </a:prstGeom>
        </p:spPr>
        <p:txBody>
          <a:bodyPr/>
          <a:lstStyle>
            <a:lvl1pPr>
              <a:defRPr lang="en-GB" sz="1100" b="0" i="0" u="none" strike="noStrike" cap="none" dirty="0">
                <a:solidFill>
                  <a:srgbClr val="000000"/>
                </a:solidFill>
                <a:latin typeface="+mn-lt"/>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rgbClr val="000000"/>
              </a:buClr>
              <a:buFont typeface="Arial"/>
              <a:buNone/>
            </a:pPr>
            <a:r>
              <a:rPr lang="en-US" dirty="0"/>
              <a:t>Click to edit Master text styles</a:t>
            </a:r>
          </a:p>
          <a:p>
            <a:pPr marL="0" marR="0" lvl="0" indent="0" algn="ctr" rtl="0">
              <a:lnSpc>
                <a:spcPct val="100000"/>
              </a:lnSpc>
              <a:spcBef>
                <a:spcPts val="0"/>
              </a:spcBef>
              <a:spcAft>
                <a:spcPts val="0"/>
              </a:spcAft>
              <a:buClr>
                <a:srgbClr val="000000"/>
              </a:buClr>
              <a:buFont typeface="Arial"/>
              <a:buNone/>
            </a:pPr>
            <a:r>
              <a:rPr lang="en-US" dirty="0"/>
              <a:t>Second level</a:t>
            </a:r>
          </a:p>
          <a:p>
            <a:pPr marL="0" marR="0" lvl="0" indent="0" algn="ctr" rtl="0">
              <a:lnSpc>
                <a:spcPct val="100000"/>
              </a:lnSpc>
              <a:spcBef>
                <a:spcPts val="0"/>
              </a:spcBef>
              <a:spcAft>
                <a:spcPts val="0"/>
              </a:spcAft>
              <a:buClr>
                <a:srgbClr val="000000"/>
              </a:buClr>
              <a:buFont typeface="Arial"/>
              <a:buNone/>
            </a:pPr>
            <a:r>
              <a:rPr lang="en-US" dirty="0"/>
              <a:t>Third level</a:t>
            </a:r>
          </a:p>
          <a:p>
            <a:pPr marL="0" marR="0" lvl="0" indent="0" algn="ctr" rtl="0">
              <a:lnSpc>
                <a:spcPct val="100000"/>
              </a:lnSpc>
              <a:spcBef>
                <a:spcPts val="0"/>
              </a:spcBef>
              <a:spcAft>
                <a:spcPts val="0"/>
              </a:spcAft>
              <a:buClr>
                <a:srgbClr val="000000"/>
              </a:buClr>
              <a:buFont typeface="Arial"/>
              <a:buNone/>
            </a:pPr>
            <a:r>
              <a:rPr lang="en-US" dirty="0"/>
              <a:t>Fourth level</a:t>
            </a:r>
          </a:p>
          <a:p>
            <a:pPr marL="0" marR="0" lvl="0" indent="0" algn="ctr" rtl="0">
              <a:lnSpc>
                <a:spcPct val="100000"/>
              </a:lnSpc>
              <a:spcBef>
                <a:spcPts val="0"/>
              </a:spcBef>
              <a:spcAft>
                <a:spcPts val="0"/>
              </a:spcAft>
              <a:buClr>
                <a:srgbClr val="000000"/>
              </a:buClr>
              <a:buFont typeface="Arial"/>
              <a:buNone/>
            </a:pPr>
            <a:r>
              <a:rPr lang="en-US" dirty="0"/>
              <a:t>Fifth level</a:t>
            </a:r>
            <a:endParaRPr lang="en-GB" dirty="0"/>
          </a:p>
        </p:txBody>
      </p:sp>
      <p:sp>
        <p:nvSpPr>
          <p:cNvPr id="8" name="Text Placeholder 6">
            <a:extLst>
              <a:ext uri="{FF2B5EF4-FFF2-40B4-BE49-F238E27FC236}">
                <a16:creationId xmlns:a16="http://schemas.microsoft.com/office/drawing/2014/main" xmlns="" id="{2B1B1202-28A9-BF81-F15E-524644CB71F2}"/>
              </a:ext>
            </a:extLst>
          </p:cNvPr>
          <p:cNvSpPr>
            <a:spLocks noGrp="1"/>
          </p:cNvSpPr>
          <p:nvPr>
            <p:ph type="body" sz="quarter" idx="13"/>
          </p:nvPr>
        </p:nvSpPr>
        <p:spPr>
          <a:xfrm>
            <a:off x="937036"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9" name="Text Placeholder 6">
            <a:extLst>
              <a:ext uri="{FF2B5EF4-FFF2-40B4-BE49-F238E27FC236}">
                <a16:creationId xmlns:a16="http://schemas.microsoft.com/office/drawing/2014/main" xmlns="" id="{A0A0D202-B844-84D3-5255-69877C66256E}"/>
              </a:ext>
            </a:extLst>
          </p:cNvPr>
          <p:cNvSpPr>
            <a:spLocks noGrp="1"/>
          </p:cNvSpPr>
          <p:nvPr>
            <p:ph type="body" sz="quarter" idx="14"/>
          </p:nvPr>
        </p:nvSpPr>
        <p:spPr>
          <a:xfrm>
            <a:off x="3484563" y="2365375"/>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10" name="Text Placeholder 6">
            <a:extLst>
              <a:ext uri="{FF2B5EF4-FFF2-40B4-BE49-F238E27FC236}">
                <a16:creationId xmlns:a16="http://schemas.microsoft.com/office/drawing/2014/main" xmlns="" id="{1D4101C8-EACC-1A3A-354A-A9AAC83DD91B}"/>
              </a:ext>
            </a:extLst>
          </p:cNvPr>
          <p:cNvSpPr>
            <a:spLocks noGrp="1"/>
          </p:cNvSpPr>
          <p:nvPr>
            <p:ph type="body" sz="quarter" idx="15"/>
          </p:nvPr>
        </p:nvSpPr>
        <p:spPr>
          <a:xfrm>
            <a:off x="6030913" y="2375311"/>
            <a:ext cx="2174875"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53588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bubbles with text">
    <p:bg>
      <p:bgPr>
        <a:solidFill>
          <a:srgbClr val="F2F6F6"/>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Google Shape;171;p24">
            <a:extLst>
              <a:ext uri="{FF2B5EF4-FFF2-40B4-BE49-F238E27FC236}">
                <a16:creationId xmlns:a16="http://schemas.microsoft.com/office/drawing/2014/main" xmlns="" id="{9DCC62EE-88A0-9501-75FF-ED3D4702A670}"/>
              </a:ext>
            </a:extLst>
          </p:cNvPr>
          <p:cNvSpPr/>
          <p:nvPr userDrawn="1"/>
        </p:nvSpPr>
        <p:spPr>
          <a:xfrm>
            <a:off x="1262145"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p24">
            <a:extLst>
              <a:ext uri="{FF2B5EF4-FFF2-40B4-BE49-F238E27FC236}">
                <a16:creationId xmlns:a16="http://schemas.microsoft.com/office/drawing/2014/main" xmlns="" id="{1133EDA7-CEC8-5362-0E4F-BE73EE2E9C94}"/>
              </a:ext>
            </a:extLst>
          </p:cNvPr>
          <p:cNvSpPr txBox="1">
            <a:spLocks noGrp="1"/>
          </p:cNvSpPr>
          <p:nvPr>
            <p:ph type="title" hasCustomPrompt="1"/>
          </p:nvPr>
        </p:nvSpPr>
        <p:spPr>
          <a:xfrm>
            <a:off x="720000" y="567787"/>
            <a:ext cx="7704000" cy="1063426"/>
          </a:xfrm>
          <a:prstGeom prst="rect">
            <a:avLst/>
          </a:prstGeom>
        </p:spPr>
        <p:txBody>
          <a:bodyPr spcFirstLastPara="1" wrap="square" lIns="91425" tIns="91425" rIns="91425" bIns="91425" anchor="ctr" anchorCtr="0">
            <a:noAutofit/>
          </a:bodyPr>
          <a:lstStyle>
            <a:lvl1pPr>
              <a:defRPr sz="2800">
                <a:solidFill>
                  <a:schemeClr val="tx2"/>
                </a:solidFill>
              </a:defRPr>
            </a:lvl1pPr>
          </a:lstStyle>
          <a:p>
            <a:pPr marL="0" lvl="0" indent="0" algn="ctr" rtl="0">
              <a:spcBef>
                <a:spcPts val="0"/>
              </a:spcBef>
              <a:spcAft>
                <a:spcPts val="0"/>
              </a:spcAft>
              <a:buNone/>
            </a:pPr>
            <a:r>
              <a:rPr lang="en" dirty="0"/>
              <a:t>Four bubbles with text</a:t>
            </a:r>
            <a:endParaRPr dirty="0"/>
          </a:p>
        </p:txBody>
      </p:sp>
      <p:sp>
        <p:nvSpPr>
          <p:cNvPr id="49" name="Google Shape;179;p24">
            <a:extLst>
              <a:ext uri="{FF2B5EF4-FFF2-40B4-BE49-F238E27FC236}">
                <a16:creationId xmlns:a16="http://schemas.microsoft.com/office/drawing/2014/main" xmlns="" id="{F7D555EB-B133-DCEA-EA02-8305580A989B}"/>
              </a:ext>
            </a:extLst>
          </p:cNvPr>
          <p:cNvSpPr txBox="1">
            <a:spLocks/>
          </p:cNvSpPr>
          <p:nvPr userDrawn="1"/>
        </p:nvSpPr>
        <p:spPr>
          <a:xfrm>
            <a:off x="1262145"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01</a:t>
            </a:r>
          </a:p>
        </p:txBody>
      </p:sp>
      <p:cxnSp>
        <p:nvCxnSpPr>
          <p:cNvPr id="52" name="Google Shape;182;p24">
            <a:extLst>
              <a:ext uri="{FF2B5EF4-FFF2-40B4-BE49-F238E27FC236}">
                <a16:creationId xmlns:a16="http://schemas.microsoft.com/office/drawing/2014/main" xmlns="" id="{6D71BD38-D345-AE42-2057-B44A9E0F53B7}"/>
              </a:ext>
            </a:extLst>
          </p:cNvPr>
          <p:cNvCxnSpPr/>
          <p:nvPr userDrawn="1"/>
        </p:nvCxnSpPr>
        <p:spPr>
          <a:xfrm>
            <a:off x="705600" y="555165"/>
            <a:ext cx="7732800" cy="0"/>
          </a:xfrm>
          <a:prstGeom prst="straightConnector1">
            <a:avLst/>
          </a:prstGeom>
          <a:noFill/>
          <a:ln w="9525" cap="flat" cmpd="sng">
            <a:solidFill>
              <a:schemeClr val="tx1"/>
            </a:solidFill>
            <a:prstDash val="solid"/>
            <a:round/>
            <a:headEnd type="oval" w="med" len="med"/>
            <a:tailEnd type="oval" w="med" len="med"/>
          </a:ln>
        </p:spPr>
      </p:cxnSp>
      <p:sp>
        <p:nvSpPr>
          <p:cNvPr id="55" name="Google Shape;185;p24">
            <a:extLst>
              <a:ext uri="{FF2B5EF4-FFF2-40B4-BE49-F238E27FC236}">
                <a16:creationId xmlns:a16="http://schemas.microsoft.com/office/drawing/2014/main" xmlns="" id="{423D0953-DA1B-FF1F-2927-70A1213B9496}"/>
              </a:ext>
            </a:extLst>
          </p:cNvPr>
          <p:cNvSpPr/>
          <p:nvPr userDrawn="1"/>
        </p:nvSpPr>
        <p:spPr>
          <a:xfrm>
            <a:off x="1533045"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raphic 74">
            <a:extLst>
              <a:ext uri="{FF2B5EF4-FFF2-40B4-BE49-F238E27FC236}">
                <a16:creationId xmlns:a16="http://schemas.microsoft.com/office/drawing/2014/main" xmlns="" id="{BF9DDA28-F6DC-378E-381F-406DDEFFEFD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44111" y="4114136"/>
            <a:ext cx="2659678" cy="380720"/>
          </a:xfrm>
          <a:prstGeom prst="rect">
            <a:avLst/>
          </a:prstGeom>
        </p:spPr>
      </p:pic>
      <p:sp>
        <p:nvSpPr>
          <p:cNvPr id="2" name="Google Shape;171;p24">
            <a:extLst>
              <a:ext uri="{FF2B5EF4-FFF2-40B4-BE49-F238E27FC236}">
                <a16:creationId xmlns:a16="http://schemas.microsoft.com/office/drawing/2014/main" xmlns="" id="{5CABAB8C-281B-5A35-E532-1E8CFA678E67}"/>
              </a:ext>
            </a:extLst>
          </p:cNvPr>
          <p:cNvSpPr/>
          <p:nvPr userDrawn="1"/>
        </p:nvSpPr>
        <p:spPr>
          <a:xfrm>
            <a:off x="7169688"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79;p24">
            <a:extLst>
              <a:ext uri="{FF2B5EF4-FFF2-40B4-BE49-F238E27FC236}">
                <a16:creationId xmlns:a16="http://schemas.microsoft.com/office/drawing/2014/main" xmlns="" id="{D995E367-7421-039C-78EA-4371F195ADC6}"/>
              </a:ext>
            </a:extLst>
          </p:cNvPr>
          <p:cNvSpPr txBox="1">
            <a:spLocks/>
          </p:cNvSpPr>
          <p:nvPr userDrawn="1"/>
        </p:nvSpPr>
        <p:spPr>
          <a:xfrm>
            <a:off x="7169688"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04</a:t>
            </a:r>
          </a:p>
        </p:txBody>
      </p:sp>
      <p:sp>
        <p:nvSpPr>
          <p:cNvPr id="7" name="Google Shape;185;p24">
            <a:extLst>
              <a:ext uri="{FF2B5EF4-FFF2-40B4-BE49-F238E27FC236}">
                <a16:creationId xmlns:a16="http://schemas.microsoft.com/office/drawing/2014/main" xmlns="" id="{BDB0C3BB-FEAB-C872-E87C-2713CF2B0D7D}"/>
              </a:ext>
            </a:extLst>
          </p:cNvPr>
          <p:cNvSpPr/>
          <p:nvPr userDrawn="1"/>
        </p:nvSpPr>
        <p:spPr>
          <a:xfrm>
            <a:off x="7440588"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p24">
            <a:extLst>
              <a:ext uri="{FF2B5EF4-FFF2-40B4-BE49-F238E27FC236}">
                <a16:creationId xmlns:a16="http://schemas.microsoft.com/office/drawing/2014/main" xmlns="" id="{8C8EDBE8-95C7-E513-308B-C3CA90138006}"/>
              </a:ext>
            </a:extLst>
          </p:cNvPr>
          <p:cNvSpPr/>
          <p:nvPr userDrawn="1"/>
        </p:nvSpPr>
        <p:spPr>
          <a:xfrm>
            <a:off x="3231326" y="1633347"/>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1;p24">
            <a:extLst>
              <a:ext uri="{FF2B5EF4-FFF2-40B4-BE49-F238E27FC236}">
                <a16:creationId xmlns:a16="http://schemas.microsoft.com/office/drawing/2014/main" xmlns="" id="{B057787C-D781-80EF-99BD-CF81839E103A}"/>
              </a:ext>
            </a:extLst>
          </p:cNvPr>
          <p:cNvSpPr/>
          <p:nvPr userDrawn="1"/>
        </p:nvSpPr>
        <p:spPr>
          <a:xfrm>
            <a:off x="5200507" y="1631213"/>
            <a:ext cx="734700" cy="73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9;p24">
            <a:extLst>
              <a:ext uri="{FF2B5EF4-FFF2-40B4-BE49-F238E27FC236}">
                <a16:creationId xmlns:a16="http://schemas.microsoft.com/office/drawing/2014/main" xmlns="" id="{4252AA63-4984-62EC-923A-A6C344C9D142}"/>
              </a:ext>
            </a:extLst>
          </p:cNvPr>
          <p:cNvSpPr txBox="1">
            <a:spLocks/>
          </p:cNvSpPr>
          <p:nvPr userDrawn="1"/>
        </p:nvSpPr>
        <p:spPr>
          <a:xfrm>
            <a:off x="3231326"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02</a:t>
            </a:r>
          </a:p>
        </p:txBody>
      </p:sp>
      <p:sp>
        <p:nvSpPr>
          <p:cNvPr id="14" name="Google Shape;185;p24">
            <a:extLst>
              <a:ext uri="{FF2B5EF4-FFF2-40B4-BE49-F238E27FC236}">
                <a16:creationId xmlns:a16="http://schemas.microsoft.com/office/drawing/2014/main" xmlns="" id="{0A448385-6DFD-51B2-E819-065CDC5DEEC7}"/>
              </a:ext>
            </a:extLst>
          </p:cNvPr>
          <p:cNvSpPr/>
          <p:nvPr userDrawn="1"/>
        </p:nvSpPr>
        <p:spPr>
          <a:xfrm>
            <a:off x="3502226"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9;p24">
            <a:extLst>
              <a:ext uri="{FF2B5EF4-FFF2-40B4-BE49-F238E27FC236}">
                <a16:creationId xmlns:a16="http://schemas.microsoft.com/office/drawing/2014/main" xmlns="" id="{2ABCF594-95E4-778F-F866-1996612B7BD5}"/>
              </a:ext>
            </a:extLst>
          </p:cNvPr>
          <p:cNvSpPr txBox="1">
            <a:spLocks/>
          </p:cNvSpPr>
          <p:nvPr userDrawn="1"/>
        </p:nvSpPr>
        <p:spPr>
          <a:xfrm>
            <a:off x="5200507" y="1774771"/>
            <a:ext cx="734700" cy="447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800" dirty="0">
                <a:solidFill>
                  <a:schemeClr val="bg1"/>
                </a:solidFill>
              </a:rPr>
              <a:t>03</a:t>
            </a:r>
          </a:p>
        </p:txBody>
      </p:sp>
      <p:sp>
        <p:nvSpPr>
          <p:cNvPr id="20" name="Google Shape;185;p24">
            <a:extLst>
              <a:ext uri="{FF2B5EF4-FFF2-40B4-BE49-F238E27FC236}">
                <a16:creationId xmlns:a16="http://schemas.microsoft.com/office/drawing/2014/main" xmlns="" id="{CB42D020-D1B3-E17A-4046-D2921C60FEA2}"/>
              </a:ext>
            </a:extLst>
          </p:cNvPr>
          <p:cNvSpPr/>
          <p:nvPr userDrawn="1"/>
        </p:nvSpPr>
        <p:spPr>
          <a:xfrm>
            <a:off x="5471407" y="4205828"/>
            <a:ext cx="192900" cy="192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raphic 23">
            <a:extLst>
              <a:ext uri="{FF2B5EF4-FFF2-40B4-BE49-F238E27FC236}">
                <a16:creationId xmlns:a16="http://schemas.microsoft.com/office/drawing/2014/main" xmlns="" id="{FEDEF661-66CA-5223-CE25-CF1C248DB50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38400" y="4118231"/>
            <a:ext cx="2659678" cy="380720"/>
          </a:xfrm>
          <a:prstGeom prst="rect">
            <a:avLst/>
          </a:prstGeom>
        </p:spPr>
      </p:pic>
      <p:pic>
        <p:nvPicPr>
          <p:cNvPr id="10" name="Graphic 9">
            <a:extLst>
              <a:ext uri="{FF2B5EF4-FFF2-40B4-BE49-F238E27FC236}">
                <a16:creationId xmlns:a16="http://schemas.microsoft.com/office/drawing/2014/main" xmlns="" id="{F034777F-1AD8-B6DC-0BA9-8FF43D4441C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15" name="Text Placeholder 4">
            <a:extLst>
              <a:ext uri="{FF2B5EF4-FFF2-40B4-BE49-F238E27FC236}">
                <a16:creationId xmlns:a16="http://schemas.microsoft.com/office/drawing/2014/main" xmlns="" id="{1695EC43-4605-97BF-0FE8-AF3D3B5365E0}"/>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
        <p:nvSpPr>
          <p:cNvPr id="21" name="Google Shape;174;p24">
            <a:extLst>
              <a:ext uri="{FF2B5EF4-FFF2-40B4-BE49-F238E27FC236}">
                <a16:creationId xmlns:a16="http://schemas.microsoft.com/office/drawing/2014/main" xmlns="" id="{00925841-2837-668B-D7C8-167619AF8132}"/>
              </a:ext>
            </a:extLst>
          </p:cNvPr>
          <p:cNvSpPr txBox="1">
            <a:spLocks noGrp="1"/>
          </p:cNvSpPr>
          <p:nvPr>
            <p:ph type="subTitle" idx="1"/>
          </p:nvPr>
        </p:nvSpPr>
        <p:spPr>
          <a:xfrm>
            <a:off x="720000" y="2703177"/>
            <a:ext cx="1810857" cy="1246200"/>
          </a:xfrm>
          <a:prstGeom prst="rect">
            <a:avLst/>
          </a:prstGeom>
        </p:spPr>
        <p:txBody>
          <a:bodyPr spcFirstLastPara="1" wrap="square" lIns="91425" tIns="91425" rIns="91425" bIns="91425" anchor="t" anchorCtr="0">
            <a:noAutofit/>
          </a:bodyPr>
          <a:lstStyle>
            <a:lvl1pPr>
              <a:defRPr sz="1100">
                <a:latin typeface="+mn-lt"/>
              </a:defRPr>
            </a:lvl1pPr>
          </a:lstStyle>
          <a:p>
            <a:pPr marL="0" lvl="0" indent="0" algn="ctr" rtl="0">
              <a:spcBef>
                <a:spcPts val="0"/>
              </a:spcBef>
              <a:spcAft>
                <a:spcPts val="0"/>
              </a:spcAft>
              <a:buNone/>
            </a:pPr>
            <a:r>
              <a:rPr lang="en" dirty="0"/>
              <a:t>Jupiter is a gas giant and the biggest planet in the Solar System. It's the fourth-brightest object in the night sky. It was named after the Roman god of the skies and lightning</a:t>
            </a:r>
            <a:endParaRPr dirty="0"/>
          </a:p>
        </p:txBody>
      </p:sp>
      <p:sp>
        <p:nvSpPr>
          <p:cNvPr id="25" name="Text Placeholder 24">
            <a:extLst>
              <a:ext uri="{FF2B5EF4-FFF2-40B4-BE49-F238E27FC236}">
                <a16:creationId xmlns:a16="http://schemas.microsoft.com/office/drawing/2014/main" xmlns="" id="{0B42D348-1781-B176-1470-27D0FE96B1EE}"/>
              </a:ext>
            </a:extLst>
          </p:cNvPr>
          <p:cNvSpPr>
            <a:spLocks noGrp="1"/>
          </p:cNvSpPr>
          <p:nvPr>
            <p:ph type="body" sz="quarter" idx="11"/>
          </p:nvPr>
        </p:nvSpPr>
        <p:spPr>
          <a:xfrm>
            <a:off x="2689225" y="2703513"/>
            <a:ext cx="1811338" cy="1246187"/>
          </a:xfrm>
          <a:prstGeom prst="rect">
            <a:avLst/>
          </a:prstGeom>
        </p:spPr>
        <p:txBody>
          <a:bodyPr/>
          <a:lstStyle>
            <a:lvl1pPr>
              <a:defRPr lang="en-US" sz="1100" b="0" i="0" u="none" strike="noStrike" cap="none" dirty="0" smtClean="0">
                <a:solidFill>
                  <a:srgbClr val="000000"/>
                </a:solidFill>
                <a:latin typeface="+mn-lt"/>
                <a:ea typeface="Arial"/>
                <a:cs typeface="Arial"/>
                <a:sym typeface="Arial"/>
              </a:defRPr>
            </a:lvl1pPr>
            <a:lvl2pPr>
              <a:defRPr lang="en-US" sz="1100" b="0" i="0" u="none" strike="noStrike" cap="none" dirty="0" smtClean="0">
                <a:solidFill>
                  <a:srgbClr val="000000"/>
                </a:solidFill>
                <a:latin typeface="+mn-lt"/>
                <a:ea typeface="Arial"/>
                <a:cs typeface="Arial"/>
                <a:sym typeface="Arial"/>
              </a:defRPr>
            </a:lvl2pPr>
            <a:lvl3pPr>
              <a:defRPr lang="en-US" sz="1100" b="0" i="0" u="none" strike="noStrike" cap="none" dirty="0" smtClean="0">
                <a:solidFill>
                  <a:srgbClr val="000000"/>
                </a:solidFill>
                <a:latin typeface="+mn-lt"/>
                <a:ea typeface="Arial"/>
                <a:cs typeface="Arial"/>
                <a:sym typeface="Arial"/>
              </a:defRPr>
            </a:lvl3pPr>
            <a:lvl4pPr>
              <a:defRPr lang="en-US" sz="1100" b="0" i="0" u="none" strike="noStrike" cap="none" dirty="0" smtClean="0">
                <a:solidFill>
                  <a:srgbClr val="000000"/>
                </a:solidFill>
                <a:latin typeface="+mn-lt"/>
                <a:ea typeface="Arial"/>
                <a:cs typeface="Arial"/>
                <a:sym typeface="Arial"/>
              </a:defRPr>
            </a:lvl4pPr>
            <a:lvl5pPr>
              <a:defRPr lang="en-GB" sz="1100" b="0" i="0" u="none" strike="noStrike" cap="none" dirty="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6">
            <a:extLst>
              <a:ext uri="{FF2B5EF4-FFF2-40B4-BE49-F238E27FC236}">
                <a16:creationId xmlns:a16="http://schemas.microsoft.com/office/drawing/2014/main" xmlns="" id="{94986DFE-2B73-BE78-5C30-6AB568852802}"/>
              </a:ext>
            </a:extLst>
          </p:cNvPr>
          <p:cNvSpPr>
            <a:spLocks noGrp="1"/>
          </p:cNvSpPr>
          <p:nvPr>
            <p:ph type="body" sz="quarter" idx="12"/>
          </p:nvPr>
        </p:nvSpPr>
        <p:spPr>
          <a:xfrm>
            <a:off x="4658121" y="2703513"/>
            <a:ext cx="1811338"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8">
            <a:extLst>
              <a:ext uri="{FF2B5EF4-FFF2-40B4-BE49-F238E27FC236}">
                <a16:creationId xmlns:a16="http://schemas.microsoft.com/office/drawing/2014/main" xmlns="" id="{405AAE70-EAD5-7D22-ADEB-BB6FAF6190DD}"/>
              </a:ext>
            </a:extLst>
          </p:cNvPr>
          <p:cNvSpPr>
            <a:spLocks noGrp="1"/>
          </p:cNvSpPr>
          <p:nvPr>
            <p:ph type="body" sz="quarter" idx="13"/>
          </p:nvPr>
        </p:nvSpPr>
        <p:spPr>
          <a:xfrm>
            <a:off x="6626225" y="2703513"/>
            <a:ext cx="1797050" cy="1246187"/>
          </a:xfrm>
          <a:prstGeom prst="rect">
            <a:avLst/>
          </a:prstGeom>
        </p:spPr>
        <p:txBody>
          <a:bodyPr/>
          <a:lstStyle>
            <a:lvl1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1pPr>
            <a:lvl2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2pPr>
            <a:lvl3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3pPr>
            <a:lvl4pPr marR="0" algn="l" rtl="0">
              <a:lnSpc>
                <a:spcPct val="100000"/>
              </a:lnSpc>
              <a:spcBef>
                <a:spcPts val="0"/>
              </a:spcBef>
              <a:spcAft>
                <a:spcPts val="0"/>
              </a:spcAft>
              <a:buClr>
                <a:srgbClr val="000000"/>
              </a:buClr>
              <a:buFont typeface="Arial"/>
              <a:defRPr lang="en-US" sz="1100" b="0" i="0" u="none" strike="noStrike" cap="none" dirty="0" smtClean="0">
                <a:solidFill>
                  <a:srgbClr val="000000"/>
                </a:solidFill>
                <a:latin typeface="+mn-lt"/>
                <a:ea typeface="Arial"/>
                <a:cs typeface="Arial"/>
                <a:sym typeface="Arial"/>
              </a:defRPr>
            </a:lvl4pPr>
            <a:lvl5pPr marR="0" algn="l" rtl="0">
              <a:lnSpc>
                <a:spcPct val="100000"/>
              </a:lnSpc>
              <a:spcBef>
                <a:spcPts val="0"/>
              </a:spcBef>
              <a:spcAft>
                <a:spcPts val="0"/>
              </a:spcAft>
              <a:buClr>
                <a:srgbClr val="000000"/>
              </a:buClr>
              <a:buFont typeface="Arial"/>
              <a:defRPr lang="en-GB" sz="1100" b="0" i="0" u="none" strike="noStrike" cap="none" dirty="0" smtClean="0">
                <a:solidFill>
                  <a:srgbClr val="000000"/>
                </a:solidFill>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6">
            <a:extLst>
              <a:ext uri="{FF2B5EF4-FFF2-40B4-BE49-F238E27FC236}">
                <a16:creationId xmlns:a16="http://schemas.microsoft.com/office/drawing/2014/main" xmlns="" id="{3D0AEC81-F6EA-B878-376F-853E8095A4F6}"/>
              </a:ext>
            </a:extLst>
          </p:cNvPr>
          <p:cNvSpPr>
            <a:spLocks noGrp="1"/>
          </p:cNvSpPr>
          <p:nvPr>
            <p:ph type="body" sz="quarter" idx="14"/>
          </p:nvPr>
        </p:nvSpPr>
        <p:spPr>
          <a:xfrm>
            <a:off x="715567" y="2365375"/>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29" name="Text Placeholder 6">
            <a:extLst>
              <a:ext uri="{FF2B5EF4-FFF2-40B4-BE49-F238E27FC236}">
                <a16:creationId xmlns:a16="http://schemas.microsoft.com/office/drawing/2014/main" xmlns="" id="{3FD70A09-B65D-6BE6-7349-8F1A50C9EA7E}"/>
              </a:ext>
            </a:extLst>
          </p:cNvPr>
          <p:cNvSpPr>
            <a:spLocks noGrp="1"/>
          </p:cNvSpPr>
          <p:nvPr>
            <p:ph type="body" sz="quarter" idx="15"/>
          </p:nvPr>
        </p:nvSpPr>
        <p:spPr>
          <a:xfrm>
            <a:off x="2691467" y="2370181"/>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0" name="Text Placeholder 6">
            <a:extLst>
              <a:ext uri="{FF2B5EF4-FFF2-40B4-BE49-F238E27FC236}">
                <a16:creationId xmlns:a16="http://schemas.microsoft.com/office/drawing/2014/main" xmlns="" id="{5874D7E3-BF4F-0BEB-3A28-53B94A4AF259}"/>
              </a:ext>
            </a:extLst>
          </p:cNvPr>
          <p:cNvSpPr>
            <a:spLocks noGrp="1"/>
          </p:cNvSpPr>
          <p:nvPr>
            <p:ph type="body" sz="quarter" idx="16"/>
          </p:nvPr>
        </p:nvSpPr>
        <p:spPr>
          <a:xfrm>
            <a:off x="4658121" y="2365714"/>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
        <p:nvSpPr>
          <p:cNvPr id="31" name="Text Placeholder 6">
            <a:extLst>
              <a:ext uri="{FF2B5EF4-FFF2-40B4-BE49-F238E27FC236}">
                <a16:creationId xmlns:a16="http://schemas.microsoft.com/office/drawing/2014/main" xmlns="" id="{55BF8B86-EBA2-7285-554C-49AEDF7ADEA6}"/>
              </a:ext>
            </a:extLst>
          </p:cNvPr>
          <p:cNvSpPr>
            <a:spLocks noGrp="1"/>
          </p:cNvSpPr>
          <p:nvPr>
            <p:ph type="body" sz="quarter" idx="17"/>
          </p:nvPr>
        </p:nvSpPr>
        <p:spPr>
          <a:xfrm>
            <a:off x="6634021" y="2370520"/>
            <a:ext cx="1810857" cy="522288"/>
          </a:xfrm>
          <a:prstGeom prst="rect">
            <a:avLst/>
          </a:prstGeom>
        </p:spPr>
        <p:txBody>
          <a:bodyPr/>
          <a:lstStyle>
            <a:lvl1pPr algn="ctr">
              <a:defRPr lang="en-US" sz="1400" b="1" i="0" u="none" strike="noStrike" cap="none" dirty="0" smtClean="0">
                <a:solidFill>
                  <a:schemeClr val="tx2"/>
                </a:solidFill>
                <a:latin typeface="Montserrat" panose="02000505000000020004" pitchFamily="2" charset="0"/>
                <a:ea typeface="Montserrat" panose="02000505000000020004" pitchFamily="2" charset="0"/>
                <a:cs typeface="Arial"/>
                <a:sym typeface="Aria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40547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lide with one column text">
    <p:bg>
      <p:bgPr>
        <a:solidFill>
          <a:schemeClr val="bg1"/>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084823" y="81355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38928"/>
            <a:ext cx="7718550"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one</a:t>
            </a:r>
            <a:r>
              <a:rPr lang="es-ES" dirty="0"/>
              <a:t> </a:t>
            </a:r>
            <a:r>
              <a:rPr lang="es-ES" dirty="0" err="1"/>
              <a:t>column</a:t>
            </a:r>
            <a:r>
              <a:rPr lang="es-ES" dirty="0"/>
              <a:t> </a:t>
            </a:r>
            <a:r>
              <a:rPr lang="es-ES" dirty="0" err="1"/>
              <a:t>text</a:t>
            </a:r>
            <a:endParaRPr lang="en-GB" dirty="0"/>
          </a:p>
        </p:txBody>
      </p:sp>
      <p:pic>
        <p:nvPicPr>
          <p:cNvPr id="32" name="Graphic 31">
            <a:extLst>
              <a:ext uri="{FF2B5EF4-FFF2-40B4-BE49-F238E27FC236}">
                <a16:creationId xmlns:a16="http://schemas.microsoft.com/office/drawing/2014/main" xmlns="" id="{1260BC4D-2BE6-03E8-4588-09264AFFD5A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554056" y="813554"/>
            <a:ext cx="2659678" cy="380720"/>
          </a:xfrm>
          <a:prstGeom prst="rect">
            <a:avLst/>
          </a:prstGeom>
        </p:spPr>
      </p:pic>
      <p:pic>
        <p:nvPicPr>
          <p:cNvPr id="2" name="Graphic 1">
            <a:extLst>
              <a:ext uri="{FF2B5EF4-FFF2-40B4-BE49-F238E27FC236}">
                <a16:creationId xmlns:a16="http://schemas.microsoft.com/office/drawing/2014/main" xmlns="" id="{9D30A8FF-8812-F884-D245-C36022CC99C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4DFB2C90-3254-9D1F-B7FA-AB8D22798EE9}"/>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777058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lide with two column text">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29" name="Text Placeholder 26">
            <a:extLst>
              <a:ext uri="{FF2B5EF4-FFF2-40B4-BE49-F238E27FC236}">
                <a16:creationId xmlns:a16="http://schemas.microsoft.com/office/drawing/2014/main" xmlns="" id="{DFEEDD92-7E8D-0260-7C51-EDD02DF14C6F}"/>
              </a:ext>
            </a:extLst>
          </p:cNvPr>
          <p:cNvSpPr>
            <a:spLocks noGrp="1"/>
          </p:cNvSpPr>
          <p:nvPr>
            <p:ph type="body" sz="quarter" idx="11"/>
          </p:nvPr>
        </p:nvSpPr>
        <p:spPr>
          <a:xfrm>
            <a:off x="4637928"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column</a:t>
            </a:r>
            <a:r>
              <a:rPr lang="es-ES" dirty="0"/>
              <a:t> </a:t>
            </a:r>
            <a:r>
              <a:rPr lang="es-ES" dirty="0" err="1"/>
              <a:t>text</a:t>
            </a:r>
            <a:endParaRPr lang="en-GB" dirty="0"/>
          </a:p>
        </p:txBody>
      </p:sp>
      <p:pic>
        <p:nvPicPr>
          <p:cNvPr id="2" name="Graphic 1">
            <a:extLst>
              <a:ext uri="{FF2B5EF4-FFF2-40B4-BE49-F238E27FC236}">
                <a16:creationId xmlns:a16="http://schemas.microsoft.com/office/drawing/2014/main" xmlns="" id="{85A12E68-569C-9DD0-BDB1-287D5E41AAC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6FED5743-7C96-00D4-9613-4C947AE69DBD}"/>
              </a:ext>
            </a:extLst>
          </p:cNvPr>
          <p:cNvSpPr>
            <a:spLocks noGrp="1"/>
          </p:cNvSpPr>
          <p:nvPr>
            <p:ph type="body" sz="quarter" idx="13"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402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lide with two titled columns">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2085277"/>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two</a:t>
            </a:r>
            <a:r>
              <a:rPr lang="es-ES" dirty="0"/>
              <a:t> </a:t>
            </a:r>
            <a:r>
              <a:rPr lang="es-ES" dirty="0" err="1"/>
              <a:t>titled</a:t>
            </a:r>
            <a:r>
              <a:rPr lang="es-ES" dirty="0"/>
              <a:t> </a:t>
            </a:r>
            <a:r>
              <a:rPr lang="es-ES" dirty="0" err="1"/>
              <a:t>columns</a:t>
            </a:r>
            <a:endParaRPr lang="en-GB" dirty="0"/>
          </a:p>
        </p:txBody>
      </p:sp>
      <p:sp>
        <p:nvSpPr>
          <p:cNvPr id="3" name="Text Placeholder 2">
            <a:extLst>
              <a:ext uri="{FF2B5EF4-FFF2-40B4-BE49-F238E27FC236}">
                <a16:creationId xmlns:a16="http://schemas.microsoft.com/office/drawing/2014/main" xmlns="" id="{28D2A2BC-E0C4-AB67-445E-F17D1600BF1A}"/>
              </a:ext>
            </a:extLst>
          </p:cNvPr>
          <p:cNvSpPr>
            <a:spLocks noGrp="1"/>
          </p:cNvSpPr>
          <p:nvPr>
            <p:ph type="body" sz="quarter" idx="13" hasCustomPrompt="1"/>
          </p:nvPr>
        </p:nvSpPr>
        <p:spPr>
          <a:xfrm>
            <a:off x="719138" y="1640776"/>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4" name="Text Placeholder 26">
            <a:extLst>
              <a:ext uri="{FF2B5EF4-FFF2-40B4-BE49-F238E27FC236}">
                <a16:creationId xmlns:a16="http://schemas.microsoft.com/office/drawing/2014/main" xmlns="" id="{24207961-8422-C507-E816-E3C80B1AAC0D}"/>
              </a:ext>
            </a:extLst>
          </p:cNvPr>
          <p:cNvSpPr>
            <a:spLocks noGrp="1"/>
          </p:cNvSpPr>
          <p:nvPr>
            <p:ph type="body" sz="quarter" idx="14"/>
          </p:nvPr>
        </p:nvSpPr>
        <p:spPr>
          <a:xfrm>
            <a:off x="4632287" y="2084018"/>
            <a:ext cx="3806113"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5" name="Text Placeholder 2">
            <a:extLst>
              <a:ext uri="{FF2B5EF4-FFF2-40B4-BE49-F238E27FC236}">
                <a16:creationId xmlns:a16="http://schemas.microsoft.com/office/drawing/2014/main" xmlns="" id="{7BFEEFF7-128B-97D0-B29A-70A7BE4CF853}"/>
              </a:ext>
            </a:extLst>
          </p:cNvPr>
          <p:cNvSpPr>
            <a:spLocks noGrp="1"/>
          </p:cNvSpPr>
          <p:nvPr>
            <p:ph type="body" sz="quarter" idx="15" hasCustomPrompt="1"/>
          </p:nvPr>
        </p:nvSpPr>
        <p:spPr>
          <a:xfrm>
            <a:off x="4631575" y="1639517"/>
            <a:ext cx="3806825"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pic>
        <p:nvPicPr>
          <p:cNvPr id="2" name="Graphic 1">
            <a:extLst>
              <a:ext uri="{FF2B5EF4-FFF2-40B4-BE49-F238E27FC236}">
                <a16:creationId xmlns:a16="http://schemas.microsoft.com/office/drawing/2014/main" xmlns="" id="{3C4FA30C-F1DD-77DA-3B8E-BF3BD02CC92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7" name="Text Placeholder 4">
            <a:extLst>
              <a:ext uri="{FF2B5EF4-FFF2-40B4-BE49-F238E27FC236}">
                <a16:creationId xmlns:a16="http://schemas.microsoft.com/office/drawing/2014/main" xmlns="" id="{E07A9CD7-31F3-8A03-0458-1F7EB8A9EDAA}"/>
              </a:ext>
            </a:extLst>
          </p:cNvPr>
          <p:cNvSpPr>
            <a:spLocks noGrp="1"/>
          </p:cNvSpPr>
          <p:nvPr>
            <p:ph type="body" sz="quarter" idx="16"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37000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with list and large text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1" y="2085277"/>
            <a:ext cx="2483792" cy="2441328"/>
          </a:xfrm>
          <a:prstGeom prst="rect">
            <a:avLst/>
          </a:prstGeom>
          <a:solidFill>
            <a:srgbClr val="F2F6F6"/>
          </a:solidFill>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s-ES" dirty="0" err="1"/>
              <a:t>Slide</a:t>
            </a:r>
            <a:r>
              <a:rPr lang="es-ES" dirty="0"/>
              <a:t> </a:t>
            </a:r>
            <a:r>
              <a:rPr lang="es-ES" dirty="0" err="1"/>
              <a:t>with</a:t>
            </a:r>
            <a:r>
              <a:rPr lang="es-ES" dirty="0"/>
              <a:t> </a:t>
            </a:r>
            <a:r>
              <a:rPr lang="es-ES" dirty="0" err="1"/>
              <a:t>list</a:t>
            </a:r>
            <a:r>
              <a:rPr lang="es-ES" dirty="0"/>
              <a:t> and </a:t>
            </a:r>
            <a:r>
              <a:rPr lang="es-ES" dirty="0" err="1"/>
              <a:t>large</a:t>
            </a:r>
            <a:r>
              <a:rPr lang="es-ES" dirty="0"/>
              <a:t> </a:t>
            </a:r>
            <a:r>
              <a:rPr lang="es-ES" dirty="0" err="1"/>
              <a:t>text</a:t>
            </a:r>
            <a:r>
              <a:rPr lang="es-ES" dirty="0"/>
              <a:t> box</a:t>
            </a:r>
            <a:endParaRPr lang="en-GB" dirty="0"/>
          </a:p>
        </p:txBody>
      </p:sp>
      <p:sp>
        <p:nvSpPr>
          <p:cNvPr id="3" name="Text Placeholder 2">
            <a:extLst>
              <a:ext uri="{FF2B5EF4-FFF2-40B4-BE49-F238E27FC236}">
                <a16:creationId xmlns:a16="http://schemas.microsoft.com/office/drawing/2014/main" xmlns="" id="{28D2A2BC-E0C4-AB67-445E-F17D1600BF1A}"/>
              </a:ext>
            </a:extLst>
          </p:cNvPr>
          <p:cNvSpPr>
            <a:spLocks noGrp="1"/>
          </p:cNvSpPr>
          <p:nvPr>
            <p:ph type="body" sz="quarter" idx="13" hasCustomPrompt="1"/>
          </p:nvPr>
        </p:nvSpPr>
        <p:spPr>
          <a:xfrm>
            <a:off x="719138" y="1640776"/>
            <a:ext cx="2484257" cy="444500"/>
          </a:xfrm>
          <a:prstGeom prst="rect">
            <a:avLst/>
          </a:prstGeom>
          <a:solidFill>
            <a:schemeClr val="bg2"/>
          </a:solidFill>
        </p:spPr>
        <p:txBody>
          <a:bodyPr anchor="ctr" anchorCtr="0">
            <a:normAutofit/>
          </a:bodyPr>
          <a:lstStyle>
            <a:lvl1pPr>
              <a:defRPr b="1">
                <a:solidFill>
                  <a:schemeClr val="tx1"/>
                </a:solidFill>
                <a:latin typeface="+mj-lt"/>
              </a:defRPr>
            </a:lvl1pPr>
          </a:lstStyle>
          <a:p>
            <a:pPr lvl="0"/>
            <a:r>
              <a:rPr lang="en-GB" noProof="0" dirty="0"/>
              <a:t>Column title</a:t>
            </a:r>
          </a:p>
        </p:txBody>
      </p:sp>
      <p:sp>
        <p:nvSpPr>
          <p:cNvPr id="13" name="Text Placeholder 26">
            <a:extLst>
              <a:ext uri="{FF2B5EF4-FFF2-40B4-BE49-F238E27FC236}">
                <a16:creationId xmlns:a16="http://schemas.microsoft.com/office/drawing/2014/main" xmlns="" id="{E4141E71-5AE9-18B2-B237-FD8A70CCA682}"/>
              </a:ext>
            </a:extLst>
          </p:cNvPr>
          <p:cNvSpPr>
            <a:spLocks noGrp="1"/>
          </p:cNvSpPr>
          <p:nvPr>
            <p:ph type="body" sz="quarter" idx="11"/>
          </p:nvPr>
        </p:nvSpPr>
        <p:spPr>
          <a:xfrm>
            <a:off x="3311914" y="1641841"/>
            <a:ext cx="5132128" cy="2884764"/>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pic>
        <p:nvPicPr>
          <p:cNvPr id="2" name="Graphic 1">
            <a:extLst>
              <a:ext uri="{FF2B5EF4-FFF2-40B4-BE49-F238E27FC236}">
                <a16:creationId xmlns:a16="http://schemas.microsoft.com/office/drawing/2014/main" xmlns="" id="{A9E81223-D8FC-EE1E-6810-7B2FD00735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xmlns="" id="{E8969D9B-749E-D919-6496-4951AE940B9D}"/>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13877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with column and box">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a:extLst>
              <a:ext uri="{FF2B5EF4-FFF2-40B4-BE49-F238E27FC236}">
                <a16:creationId xmlns:a16="http://schemas.microsoft.com/office/drawing/2014/main" xmlns="" id="{A3FA842B-38E1-092E-6CCB-F484F45D9E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1254874" y="2852784"/>
            <a:ext cx="2659678" cy="380720"/>
          </a:xfrm>
          <a:prstGeom prst="rect">
            <a:avLst/>
          </a:prstGeom>
        </p:spPr>
      </p:pic>
      <p:sp>
        <p:nvSpPr>
          <p:cNvPr id="28" name="Text Placeholder 26">
            <a:extLst>
              <a:ext uri="{FF2B5EF4-FFF2-40B4-BE49-F238E27FC236}">
                <a16:creationId xmlns:a16="http://schemas.microsoft.com/office/drawing/2014/main" xmlns="" id="{24EBE9E5-A9DF-8204-E1B4-0D259C0F90F5}"/>
              </a:ext>
            </a:extLst>
          </p:cNvPr>
          <p:cNvSpPr>
            <a:spLocks noGrp="1"/>
          </p:cNvSpPr>
          <p:nvPr>
            <p:ph type="body" sz="quarter" idx="10"/>
          </p:nvPr>
        </p:nvSpPr>
        <p:spPr>
          <a:xfrm>
            <a:off x="719850" y="1641840"/>
            <a:ext cx="3806113" cy="2991575"/>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19138" y="725184"/>
            <a:ext cx="7720012" cy="531886"/>
          </a:xfrm>
          <a:prstGeom prst="rect">
            <a:avLst/>
          </a:prstGeom>
        </p:spPr>
        <p:txBody>
          <a:bodyPr/>
          <a:lstStyle>
            <a:lvl1pPr>
              <a:defRPr sz="2800" b="1">
                <a:solidFill>
                  <a:schemeClr val="accent1"/>
                </a:solidFill>
                <a:latin typeface="+mj-lt"/>
              </a:defRPr>
            </a:lvl1pPr>
          </a:lstStyle>
          <a:p>
            <a:pPr lvl="0"/>
            <a:r>
              <a:rPr lang="en-GB" noProof="0" dirty="0"/>
              <a:t>Slide with column and box</a:t>
            </a:r>
          </a:p>
        </p:txBody>
      </p:sp>
      <p:sp>
        <p:nvSpPr>
          <p:cNvPr id="3" name="Text Placeholder 26">
            <a:extLst>
              <a:ext uri="{FF2B5EF4-FFF2-40B4-BE49-F238E27FC236}">
                <a16:creationId xmlns:a16="http://schemas.microsoft.com/office/drawing/2014/main" xmlns="" id="{3370A670-7728-C5F0-9628-F83E41372502}"/>
              </a:ext>
            </a:extLst>
          </p:cNvPr>
          <p:cNvSpPr>
            <a:spLocks noGrp="1"/>
          </p:cNvSpPr>
          <p:nvPr>
            <p:ph type="body" sz="quarter" idx="13"/>
          </p:nvPr>
        </p:nvSpPr>
        <p:spPr>
          <a:xfrm>
            <a:off x="4637928" y="1640581"/>
            <a:ext cx="3806113" cy="2991575"/>
          </a:xfrm>
          <a:prstGeom prst="rect">
            <a:avLst/>
          </a:prstGeom>
          <a:solidFill>
            <a:srgbClr val="F2F6F6"/>
          </a:solidFill>
          <a:effectLst>
            <a:outerShdw blurRad="25400" dist="63500" dir="2760000" sx="99000" sy="99000" algn="ctr" rotWithShape="0">
              <a:schemeClr val="accent5">
                <a:alpha val="24000"/>
              </a:schemeClr>
            </a:outerShdw>
          </a:effectLst>
        </p:spPr>
        <p:txBody>
          <a:bodyPr/>
          <a:lstStyle>
            <a:lvl1pPr marL="177800" indent="0">
              <a:defRPr sz="1100">
                <a:solidFill>
                  <a:schemeClr val="tx1"/>
                </a:solidFill>
                <a:latin typeface="+mn-lt"/>
              </a:defRPr>
            </a:lvl1pPr>
            <a:lvl2pPr marL="360363" indent="-171450">
              <a:buFont typeface="Arial" panose="020B0604020202020204" pitchFamily="34" charset="0"/>
              <a:buChar char="•"/>
              <a:defRPr sz="1100">
                <a:solidFill>
                  <a:schemeClr val="tx1"/>
                </a:solidFill>
                <a:latin typeface="+mn-lt"/>
              </a:defRPr>
            </a:lvl2pPr>
            <a:lvl3pPr marL="538163" indent="-171450">
              <a:buClr>
                <a:schemeClr val="tx2"/>
              </a:buClr>
              <a:buFont typeface="Arial" panose="020B0604020202020204" pitchFamily="34" charset="0"/>
              <a:buChar char="•"/>
              <a:tabLst>
                <a:tab pos="447675" algn="l"/>
              </a:tabLst>
              <a:defRPr sz="1100">
                <a:solidFill>
                  <a:schemeClr val="tx1"/>
                </a:solidFill>
                <a:latin typeface="+mn-lt"/>
              </a:defRPr>
            </a:lvl3pPr>
            <a:lvl4pPr marL="715963" indent="-171450">
              <a:buClr>
                <a:schemeClr val="accent5"/>
              </a:buClr>
              <a:buFont typeface="Arial" panose="020B0604020202020204" pitchFamily="34" charset="0"/>
              <a:buChar char="•"/>
              <a:defRPr sz="1100">
                <a:solidFill>
                  <a:schemeClr val="tx1"/>
                </a:solidFill>
                <a:latin typeface="+mn-lt"/>
              </a:defRPr>
            </a:lvl4pPr>
            <a:lvl5pPr marL="985838" indent="-171450">
              <a:buClr>
                <a:schemeClr val="bg2"/>
              </a:buClr>
              <a:buFont typeface="Arial" panose="020B0604020202020204" pitchFamily="34" charset="0"/>
              <a:buChar char="•"/>
              <a:defRPr lang="en-GB" sz="1100" dirty="0">
                <a:solidFill>
                  <a:schemeClr val="tx1"/>
                </a:solidFill>
              </a:defRPr>
            </a:lvl5pPr>
          </a:lstStyle>
          <a:p>
            <a:pPr lvl="0"/>
            <a:endParaRPr lang="en-GB" noProof="0"/>
          </a:p>
          <a:p>
            <a:pPr lvl="0"/>
            <a:endParaRPr lang="en-GB" noProof="0"/>
          </a:p>
          <a:p>
            <a:pPr lvl="0"/>
            <a:endParaRPr lang="en-GB" noProof="0"/>
          </a:p>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4"/>
            <a:endParaRPr lang="en-GB" noProof="0"/>
          </a:p>
          <a:p>
            <a:pPr lvl="4"/>
            <a:endParaRPr lang="en-GB" noProof="0"/>
          </a:p>
        </p:txBody>
      </p:sp>
      <p:sp>
        <p:nvSpPr>
          <p:cNvPr id="5" name="Text Placeholder 4">
            <a:extLst>
              <a:ext uri="{FF2B5EF4-FFF2-40B4-BE49-F238E27FC236}">
                <a16:creationId xmlns:a16="http://schemas.microsoft.com/office/drawing/2014/main" xmlns="" id="{639A3C26-2428-D4D9-51FD-457641C9EE7F}"/>
              </a:ext>
            </a:extLst>
          </p:cNvPr>
          <p:cNvSpPr>
            <a:spLocks noGrp="1"/>
          </p:cNvSpPr>
          <p:nvPr>
            <p:ph type="body" sz="quarter" idx="14" hasCustomPrompt="1"/>
          </p:nvPr>
        </p:nvSpPr>
        <p:spPr>
          <a:xfrm>
            <a:off x="4848225" y="1712913"/>
            <a:ext cx="3590925" cy="430212"/>
          </a:xfrm>
          <a:prstGeom prst="rect">
            <a:avLst/>
          </a:prstGeom>
        </p:spPr>
        <p:txBody>
          <a:bodyPr anchor="ctr"/>
          <a:lstStyle>
            <a:lvl1pPr>
              <a:defRPr sz="1100" b="1">
                <a:solidFill>
                  <a:schemeClr val="tx1"/>
                </a:solidFill>
                <a:latin typeface="+mj-lt"/>
              </a:defRPr>
            </a:lvl1pPr>
          </a:lstStyle>
          <a:p>
            <a:pPr lvl="0"/>
            <a:r>
              <a:rPr lang="en-GB" noProof="0"/>
              <a:t>Box title</a:t>
            </a:r>
          </a:p>
        </p:txBody>
      </p:sp>
      <p:cxnSp>
        <p:nvCxnSpPr>
          <p:cNvPr id="8" name="Straight Connector 7">
            <a:extLst>
              <a:ext uri="{FF2B5EF4-FFF2-40B4-BE49-F238E27FC236}">
                <a16:creationId xmlns:a16="http://schemas.microsoft.com/office/drawing/2014/main" xmlns="" id="{C68C5F62-9B18-A146-D5D5-4D34CEA712D2}"/>
              </a:ext>
            </a:extLst>
          </p:cNvPr>
          <p:cNvCxnSpPr>
            <a:cxnSpLocks/>
          </p:cNvCxnSpPr>
          <p:nvPr userDrawn="1"/>
        </p:nvCxnSpPr>
        <p:spPr>
          <a:xfrm>
            <a:off x="4637928" y="1640581"/>
            <a:ext cx="0" cy="2991575"/>
          </a:xfrm>
          <a:prstGeom prst="line">
            <a:avLst/>
          </a:prstGeom>
          <a:ln w="28575">
            <a:solidFill>
              <a:srgbClr val="F05AA0"/>
            </a:solidFill>
          </a:ln>
          <a:effectLst/>
        </p:spPr>
        <p:style>
          <a:lnRef idx="1">
            <a:schemeClr val="accent2"/>
          </a:lnRef>
          <a:fillRef idx="0">
            <a:schemeClr val="accent2"/>
          </a:fillRef>
          <a:effectRef idx="0">
            <a:schemeClr val="accent2"/>
          </a:effectRef>
          <a:fontRef idx="minor">
            <a:schemeClr val="tx1"/>
          </a:fontRef>
        </p:style>
      </p:cxnSp>
      <p:pic>
        <p:nvPicPr>
          <p:cNvPr id="2" name="Graphic 1">
            <a:extLst>
              <a:ext uri="{FF2B5EF4-FFF2-40B4-BE49-F238E27FC236}">
                <a16:creationId xmlns:a16="http://schemas.microsoft.com/office/drawing/2014/main" xmlns="" id="{C93DD896-2621-BEC0-D4F9-05FD03EE5E35}"/>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xmlns="" id="{18A4C548-2BD8-66C4-4342-6FDA7E77E051}"/>
              </a:ext>
            </a:extLst>
          </p:cNvPr>
          <p:cNvSpPr>
            <a:spLocks noGrp="1"/>
          </p:cNvSpPr>
          <p:nvPr>
            <p:ph type="body" sz="quarter" idx="15"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81023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2" name="Google Shape;80;p22">
            <a:extLst>
              <a:ext uri="{FF2B5EF4-FFF2-40B4-BE49-F238E27FC236}">
                <a16:creationId xmlns:a16="http://schemas.microsoft.com/office/drawing/2014/main" xmlns="" id="{672B1535-56E8-DDC1-1054-16E20EB06062}"/>
              </a:ext>
            </a:extLst>
          </p:cNvPr>
          <p:cNvSpPr/>
          <p:nvPr userDrawn="1"/>
        </p:nvSpPr>
        <p:spPr>
          <a:xfrm>
            <a:off x="2684850" y="539500"/>
            <a:ext cx="3774300" cy="3774300"/>
          </a:xfrm>
          <a:prstGeom prst="ellipse">
            <a:avLst/>
          </a:prstGeom>
          <a:solidFill>
            <a:srgbClr val="5FC5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12;p22">
            <a:extLst>
              <a:ext uri="{FF2B5EF4-FFF2-40B4-BE49-F238E27FC236}">
                <a16:creationId xmlns:a16="http://schemas.microsoft.com/office/drawing/2014/main" xmlns="" id="{8CF559E3-E73F-585E-C5F2-2AEECC80B69C}"/>
              </a:ext>
            </a:extLst>
          </p:cNvPr>
          <p:cNvCxnSpPr/>
          <p:nvPr userDrawn="1"/>
        </p:nvCxnSpPr>
        <p:spPr>
          <a:xfrm>
            <a:off x="705600" y="4697803"/>
            <a:ext cx="7732800" cy="0"/>
          </a:xfrm>
          <a:prstGeom prst="straightConnector1">
            <a:avLst/>
          </a:prstGeom>
          <a:noFill/>
          <a:ln w="9525" cap="flat" cmpd="sng">
            <a:solidFill>
              <a:srgbClr val="C6DADA"/>
            </a:solidFill>
            <a:prstDash val="solid"/>
            <a:round/>
            <a:headEnd type="oval" w="med" len="med"/>
            <a:tailEnd type="oval" w="med" len="med"/>
          </a:ln>
        </p:spPr>
      </p:cxnSp>
      <p:pic>
        <p:nvPicPr>
          <p:cNvPr id="8" name="Graphic 7">
            <a:extLst>
              <a:ext uri="{FF2B5EF4-FFF2-40B4-BE49-F238E27FC236}">
                <a16:creationId xmlns:a16="http://schemas.microsoft.com/office/drawing/2014/main" xmlns="" id="{2B85E7B3-D304-6508-4DBB-6F272303864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03107" y="387915"/>
            <a:ext cx="2659678" cy="380720"/>
          </a:xfrm>
          <a:prstGeom prst="rect">
            <a:avLst/>
          </a:prstGeom>
        </p:spPr>
      </p:pic>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2307675"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r>
              <a:rPr lang="en-GB" sz="800" dirty="0">
                <a:solidFill>
                  <a:srgbClr val="C6DADA"/>
                </a:solidFill>
              </a:rPr>
              <a:t>© Cornerstone Barristers · cornerstonebarristers.com · @cornerstonebarr</a:t>
            </a:r>
          </a:p>
        </p:txBody>
      </p:sp>
      <p:sp>
        <p:nvSpPr>
          <p:cNvPr id="14" name="Text Placeholder 13">
            <a:extLst>
              <a:ext uri="{FF2B5EF4-FFF2-40B4-BE49-F238E27FC236}">
                <a16:creationId xmlns:a16="http://schemas.microsoft.com/office/drawing/2014/main" xmlns="" id="{63E2686C-91FC-CFE1-7779-5BAEDA2E6AAB}"/>
              </a:ext>
            </a:extLst>
          </p:cNvPr>
          <p:cNvSpPr>
            <a:spLocks noGrp="1"/>
          </p:cNvSpPr>
          <p:nvPr>
            <p:ph type="body" sz="quarter" idx="10" hasCustomPrompt="1"/>
          </p:nvPr>
        </p:nvSpPr>
        <p:spPr>
          <a:xfrm>
            <a:off x="1526054" y="1503133"/>
            <a:ext cx="6090771" cy="1155700"/>
          </a:xfrm>
          <a:prstGeom prst="rect">
            <a:avLst/>
          </a:prstGeom>
        </p:spPr>
        <p:txBody>
          <a:bodyPr anchor="ctr"/>
          <a:lstStyle>
            <a:lvl1pPr algn="ctr">
              <a:defRPr sz="5400" b="1">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dirty="0"/>
              <a:t>Presentation title in three lines if need be</a:t>
            </a:r>
          </a:p>
        </p:txBody>
      </p:sp>
      <p:sp>
        <p:nvSpPr>
          <p:cNvPr id="16" name="Text Placeholder 15">
            <a:extLst>
              <a:ext uri="{FF2B5EF4-FFF2-40B4-BE49-F238E27FC236}">
                <a16:creationId xmlns:a16="http://schemas.microsoft.com/office/drawing/2014/main" xmlns="" id="{20062856-66B7-0FE0-8118-72A8F6C23158}"/>
              </a:ext>
            </a:extLst>
          </p:cNvPr>
          <p:cNvSpPr>
            <a:spLocks noGrp="1"/>
          </p:cNvSpPr>
          <p:nvPr>
            <p:ph type="body" sz="quarter" idx="11" hasCustomPrompt="1"/>
          </p:nvPr>
        </p:nvSpPr>
        <p:spPr>
          <a:xfrm>
            <a:off x="1526054" y="3158093"/>
            <a:ext cx="6090771" cy="1106088"/>
          </a:xfrm>
          <a:prstGeom prst="rect">
            <a:avLst/>
          </a:prstGeom>
        </p:spPr>
        <p:txBody>
          <a:bodyPr anchor="ctr"/>
          <a:lstStyle>
            <a:lvl1pPr algn="ctr">
              <a:defRPr>
                <a:solidFill>
                  <a:schemeClr val="tx1"/>
                </a:solidFill>
                <a:latin typeface="+mn-lt"/>
              </a:defRPr>
            </a:lvl1pPr>
          </a:lstStyle>
          <a:p>
            <a:pPr lvl="0"/>
            <a:r>
              <a:rPr lang="en-GB" noProof="0"/>
              <a:t>Speaker One · Speaker Two</a:t>
            </a:r>
          </a:p>
        </p:txBody>
      </p:sp>
      <p:sp>
        <p:nvSpPr>
          <p:cNvPr id="18" name="Text Placeholder 17">
            <a:extLst>
              <a:ext uri="{FF2B5EF4-FFF2-40B4-BE49-F238E27FC236}">
                <a16:creationId xmlns:a16="http://schemas.microsoft.com/office/drawing/2014/main" xmlns="" id="{0A820A8C-3AC3-5B5F-DE6E-950F1FA21FAA}"/>
              </a:ext>
            </a:extLst>
          </p:cNvPr>
          <p:cNvSpPr>
            <a:spLocks noGrp="1"/>
          </p:cNvSpPr>
          <p:nvPr>
            <p:ph type="body" sz="quarter" idx="12" hasCustomPrompt="1"/>
          </p:nvPr>
        </p:nvSpPr>
        <p:spPr>
          <a:xfrm>
            <a:off x="1525588" y="4417723"/>
            <a:ext cx="6091237" cy="279689"/>
          </a:xfrm>
          <a:prstGeom prst="rect">
            <a:avLst/>
          </a:prstGeom>
        </p:spPr>
        <p:txBody>
          <a:bodyPr anchor="ctr"/>
          <a:lstStyle>
            <a:lvl1pPr algn="ctr">
              <a:defRPr sz="1000">
                <a:solidFill>
                  <a:schemeClr val="tx1"/>
                </a:solidFill>
                <a:latin typeface="+mn-lt"/>
              </a:defRPr>
            </a:lvl1pPr>
          </a:lstStyle>
          <a:p>
            <a:pPr lvl="0"/>
            <a:r>
              <a:rPr lang="en-GB" noProof="0"/>
              <a:t>November 2022</a:t>
            </a:r>
          </a:p>
        </p:txBody>
      </p:sp>
      <p:pic>
        <p:nvPicPr>
          <p:cNvPr id="6" name="Graphic 5">
            <a:extLst>
              <a:ext uri="{FF2B5EF4-FFF2-40B4-BE49-F238E27FC236}">
                <a16:creationId xmlns:a16="http://schemas.microsoft.com/office/drawing/2014/main" xmlns="" id="{0A1A91A2-2055-D0C3-94DA-58FCB21675E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74431" y="387914"/>
            <a:ext cx="1214554" cy="380721"/>
          </a:xfrm>
          <a:prstGeom prst="rect">
            <a:avLst/>
          </a:prstGeom>
        </p:spPr>
      </p:pic>
    </p:spTree>
    <p:extLst>
      <p:ext uri="{BB962C8B-B14F-4D97-AF65-F5344CB8AC3E}">
        <p14:creationId xmlns:p14="http://schemas.microsoft.com/office/powerpoint/2010/main" val="4477594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One column and picure on the right">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xmlns="" id="{08B464E9-8D1C-E071-CC1B-CF7A940DDB0A}"/>
              </a:ext>
            </a:extLst>
          </p:cNvPr>
          <p:cNvSpPr>
            <a:spLocks noGrp="1"/>
          </p:cNvSpPr>
          <p:nvPr>
            <p:ph type="pic" sz="quarter" idx="13"/>
          </p:nvPr>
        </p:nvSpPr>
        <p:spPr>
          <a:xfrm>
            <a:off x="4747098" y="725183"/>
            <a:ext cx="3677052" cy="3875391"/>
          </a:xfrm>
          <a:prstGeom prst="rect">
            <a:avLst/>
          </a:prstGeom>
        </p:spPr>
        <p:txBody>
          <a:bodyPr/>
          <a:lstStyle/>
          <a:p>
            <a:endParaRPr lang="en-GB"/>
          </a:p>
        </p:txBody>
      </p:sp>
      <p:sp>
        <p:nvSpPr>
          <p:cNvPr id="7" name="Google Shape;267;p26">
            <a:extLst>
              <a:ext uri="{FF2B5EF4-FFF2-40B4-BE49-F238E27FC236}">
                <a16:creationId xmlns:a16="http://schemas.microsoft.com/office/drawing/2014/main" xmlns="" id="{63E0EB4F-C5D6-855D-78E4-12E995650CCF}"/>
              </a:ext>
            </a:extLst>
          </p:cNvPr>
          <p:cNvSpPr/>
          <p:nvPr userDrawn="1"/>
        </p:nvSpPr>
        <p:spPr>
          <a:xfrm>
            <a:off x="7382620" y="2460496"/>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 Placeholder 26">
            <a:extLst>
              <a:ext uri="{FF2B5EF4-FFF2-40B4-BE49-F238E27FC236}">
                <a16:creationId xmlns:a16="http://schemas.microsoft.com/office/drawing/2014/main" xmlns="" id="{66FD501B-497B-6225-4225-A4C2FB3302BC}"/>
              </a:ext>
            </a:extLst>
          </p:cNvPr>
          <p:cNvSpPr>
            <a:spLocks noGrp="1"/>
          </p:cNvSpPr>
          <p:nvPr>
            <p:ph type="body" sz="quarter" idx="10"/>
          </p:nvPr>
        </p:nvSpPr>
        <p:spPr>
          <a:xfrm>
            <a:off x="719850"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xmlns="" id="{7BA372E3-64C8-32B5-5879-BF3B258844BC}"/>
              </a:ext>
            </a:extLst>
          </p:cNvPr>
          <p:cNvSpPr>
            <a:spLocks noGrp="1"/>
          </p:cNvSpPr>
          <p:nvPr>
            <p:ph type="body" sz="quarter" idx="12" hasCustomPrompt="1"/>
          </p:nvPr>
        </p:nvSpPr>
        <p:spPr>
          <a:xfrm>
            <a:off x="719138"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right</a:t>
            </a:r>
          </a:p>
        </p:txBody>
      </p:sp>
      <p:cxnSp>
        <p:nvCxnSpPr>
          <p:cNvPr id="39" name="Google Shape;555;p32">
            <a:extLst>
              <a:ext uri="{FF2B5EF4-FFF2-40B4-BE49-F238E27FC236}">
                <a16:creationId xmlns:a16="http://schemas.microsoft.com/office/drawing/2014/main" xmlns=""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xmlns=""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xmlns=""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xmlns=""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xmlns="" id="{7F156DB2-6DB7-4E17-0353-449ABD1EFC3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637928" y="483293"/>
            <a:ext cx="2659678" cy="380720"/>
          </a:xfrm>
          <a:prstGeom prst="rect">
            <a:avLst/>
          </a:prstGeom>
        </p:spPr>
      </p:pic>
      <p:pic>
        <p:nvPicPr>
          <p:cNvPr id="2" name="Graphic 1">
            <a:extLst>
              <a:ext uri="{FF2B5EF4-FFF2-40B4-BE49-F238E27FC236}">
                <a16:creationId xmlns:a16="http://schemas.microsoft.com/office/drawing/2014/main" xmlns="" id="{2FDBE5E2-FAF6-F558-D9C3-33C08C92B2D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87E91D1C-7F41-9A34-F63C-EB830C250DA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36367604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ne column and picure on the left">
    <p:spTree>
      <p:nvGrpSpPr>
        <p:cNvPr id="1" name=""/>
        <p:cNvGrpSpPr/>
        <p:nvPr/>
      </p:nvGrpSpPr>
      <p:grpSpPr>
        <a:xfrm>
          <a:off x="0" y="0"/>
          <a:ext cx="0" cy="0"/>
          <a:chOff x="0" y="0"/>
          <a:chExt cx="0" cy="0"/>
        </a:xfrm>
      </p:grpSpPr>
      <p:sp>
        <p:nvSpPr>
          <p:cNvPr id="4" name="Google Shape;405;p29">
            <a:extLst>
              <a:ext uri="{FF2B5EF4-FFF2-40B4-BE49-F238E27FC236}">
                <a16:creationId xmlns:a16="http://schemas.microsoft.com/office/drawing/2014/main" xmlns="" id="{18AFA9F9-4F05-1766-7AFF-564D789A9357}"/>
              </a:ext>
            </a:extLst>
          </p:cNvPr>
          <p:cNvSpPr/>
          <p:nvPr userDrawn="1"/>
        </p:nvSpPr>
        <p:spPr>
          <a:xfrm>
            <a:off x="7684189" y="-597989"/>
            <a:ext cx="1891200" cy="1891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Picture Placeholder 46">
            <a:extLst>
              <a:ext uri="{FF2B5EF4-FFF2-40B4-BE49-F238E27FC236}">
                <a16:creationId xmlns:a16="http://schemas.microsoft.com/office/drawing/2014/main" xmlns="" id="{08B464E9-8D1C-E071-CC1B-CF7A940DDB0A}"/>
              </a:ext>
            </a:extLst>
          </p:cNvPr>
          <p:cNvSpPr>
            <a:spLocks noGrp="1"/>
          </p:cNvSpPr>
          <p:nvPr>
            <p:ph type="pic" sz="quarter" idx="13"/>
          </p:nvPr>
        </p:nvSpPr>
        <p:spPr>
          <a:xfrm>
            <a:off x="983000" y="725183"/>
            <a:ext cx="2755200" cy="3875391"/>
          </a:xfrm>
          <a:prstGeom prst="rect">
            <a:avLst/>
          </a:prstGeom>
        </p:spPr>
        <p:txBody>
          <a:bodyPr/>
          <a:lstStyle/>
          <a:p>
            <a:endParaRPr lang="en-GB"/>
          </a:p>
        </p:txBody>
      </p:sp>
      <p:sp>
        <p:nvSpPr>
          <p:cNvPr id="37" name="Text Placeholder 26">
            <a:extLst>
              <a:ext uri="{FF2B5EF4-FFF2-40B4-BE49-F238E27FC236}">
                <a16:creationId xmlns:a16="http://schemas.microsoft.com/office/drawing/2014/main" xmlns="" id="{66FD501B-497B-6225-4225-A4C2FB3302BC}"/>
              </a:ext>
            </a:extLst>
          </p:cNvPr>
          <p:cNvSpPr>
            <a:spLocks noGrp="1"/>
          </p:cNvSpPr>
          <p:nvPr>
            <p:ph type="body" sz="quarter" idx="10"/>
          </p:nvPr>
        </p:nvSpPr>
        <p:spPr>
          <a:xfrm>
            <a:off x="3841212" y="1747737"/>
            <a:ext cx="3806113" cy="2885678"/>
          </a:xfrm>
          <a:prstGeom prst="rect">
            <a:avLst/>
          </a:prstGeom>
        </p:spPr>
        <p:txBody>
          <a:bodyPr/>
          <a:lstStyle>
            <a:lvl1pPr>
              <a:defRPr sz="1100">
                <a:solidFill>
                  <a:schemeClr val="tx1"/>
                </a:solidFill>
                <a:latin typeface="+mn-lt"/>
              </a:defRPr>
            </a:lvl1pPr>
            <a:lvl2pPr marL="171450" indent="-171450">
              <a:buFont typeface="Arial" panose="020B0604020202020204" pitchFamily="34" charset="0"/>
              <a:buChar char="•"/>
              <a:defRPr sz="1100">
                <a:solidFill>
                  <a:schemeClr val="tx1"/>
                </a:solidFill>
                <a:latin typeface="+mn-lt"/>
              </a:defRPr>
            </a:lvl2pPr>
            <a:lvl3pPr marL="358775" indent="-171450">
              <a:buClr>
                <a:schemeClr val="tx2"/>
              </a:buClr>
              <a:buFont typeface="Arial" panose="020B0604020202020204" pitchFamily="34" charset="0"/>
              <a:buChar char="•"/>
              <a:tabLst>
                <a:tab pos="447675" algn="l"/>
              </a:tabLst>
              <a:defRPr sz="1100">
                <a:solidFill>
                  <a:schemeClr val="tx1"/>
                </a:solidFill>
                <a:latin typeface="+mn-lt"/>
              </a:defRPr>
            </a:lvl3pPr>
            <a:lvl4pPr marL="538163" indent="-171450">
              <a:buClr>
                <a:schemeClr val="accent5"/>
              </a:buClr>
              <a:buFont typeface="Arial" panose="020B0604020202020204" pitchFamily="34" charset="0"/>
              <a:buChar char="•"/>
              <a:defRPr sz="1100">
                <a:solidFill>
                  <a:schemeClr val="tx1"/>
                </a:solidFill>
                <a:latin typeface="+mn-lt"/>
              </a:defRPr>
            </a:lvl4pPr>
            <a:lvl5pPr marL="806450" indent="-171450">
              <a:buClr>
                <a:schemeClr val="bg2"/>
              </a:buClr>
              <a:buFont typeface="Arial" panose="020B0604020202020204" pitchFamily="34" charset="0"/>
              <a:buChar char="•"/>
              <a:defRPr lang="en-GB" sz="1100" dirty="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a:p>
            <a:pPr lvl="4"/>
            <a:endParaRPr lang="en-GB" dirty="0"/>
          </a:p>
        </p:txBody>
      </p:sp>
      <p:sp>
        <p:nvSpPr>
          <p:cNvPr id="38" name="Text Placeholder 30">
            <a:extLst>
              <a:ext uri="{FF2B5EF4-FFF2-40B4-BE49-F238E27FC236}">
                <a16:creationId xmlns:a16="http://schemas.microsoft.com/office/drawing/2014/main" xmlns="" id="{7BA372E3-64C8-32B5-5879-BF3B258844BC}"/>
              </a:ext>
            </a:extLst>
          </p:cNvPr>
          <p:cNvSpPr>
            <a:spLocks noGrp="1"/>
          </p:cNvSpPr>
          <p:nvPr>
            <p:ph type="body" sz="quarter" idx="12" hasCustomPrompt="1"/>
          </p:nvPr>
        </p:nvSpPr>
        <p:spPr>
          <a:xfrm>
            <a:off x="3840500" y="725184"/>
            <a:ext cx="3806113" cy="531886"/>
          </a:xfrm>
          <a:prstGeom prst="rect">
            <a:avLst/>
          </a:prstGeom>
        </p:spPr>
        <p:txBody>
          <a:bodyPr/>
          <a:lstStyle>
            <a:lvl1pPr>
              <a:defRPr sz="2800" b="1">
                <a:solidFill>
                  <a:schemeClr val="accent1"/>
                </a:solidFill>
                <a:latin typeface="+mj-lt"/>
              </a:defRPr>
            </a:lvl1pPr>
          </a:lstStyle>
          <a:p>
            <a:pPr lvl="0"/>
            <a:r>
              <a:rPr lang="en-GB" noProof="0" dirty="0"/>
              <a:t>One column and picture on the left</a:t>
            </a:r>
          </a:p>
        </p:txBody>
      </p:sp>
      <p:cxnSp>
        <p:nvCxnSpPr>
          <p:cNvPr id="39" name="Google Shape;555;p32">
            <a:extLst>
              <a:ext uri="{FF2B5EF4-FFF2-40B4-BE49-F238E27FC236}">
                <a16:creationId xmlns:a16="http://schemas.microsoft.com/office/drawing/2014/main" xmlns="" id="{8E0E047D-EC28-9F78-ED63-3C21812A60E8}"/>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40" name="Rectangle 39">
            <a:extLst>
              <a:ext uri="{FF2B5EF4-FFF2-40B4-BE49-F238E27FC236}">
                <a16:creationId xmlns:a16="http://schemas.microsoft.com/office/drawing/2014/main" xmlns="" id="{E39BF2AC-3343-7775-8AEC-63995D839C4A}"/>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Google Shape;82;p22">
            <a:extLst>
              <a:ext uri="{FF2B5EF4-FFF2-40B4-BE49-F238E27FC236}">
                <a16:creationId xmlns:a16="http://schemas.microsoft.com/office/drawing/2014/main" xmlns="" id="{9022DD1B-B488-68E6-615E-38E0EBA44F93}"/>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43" name="Rectangle 42">
            <a:extLst>
              <a:ext uri="{FF2B5EF4-FFF2-40B4-BE49-F238E27FC236}">
                <a16:creationId xmlns:a16="http://schemas.microsoft.com/office/drawing/2014/main" xmlns="" id="{6A4411AD-5923-82DA-90EF-BEB088F95FC2}"/>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44">
            <a:extLst>
              <a:ext uri="{FF2B5EF4-FFF2-40B4-BE49-F238E27FC236}">
                <a16:creationId xmlns:a16="http://schemas.microsoft.com/office/drawing/2014/main" xmlns="" id="{7F156DB2-6DB7-4E17-0353-449ABD1EFC3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668774" y="1871245"/>
            <a:ext cx="2659678" cy="380720"/>
          </a:xfrm>
          <a:prstGeom prst="rect">
            <a:avLst/>
          </a:prstGeom>
        </p:spPr>
      </p:pic>
      <p:pic>
        <p:nvPicPr>
          <p:cNvPr id="2" name="Graphic 1">
            <a:extLst>
              <a:ext uri="{FF2B5EF4-FFF2-40B4-BE49-F238E27FC236}">
                <a16:creationId xmlns:a16="http://schemas.microsoft.com/office/drawing/2014/main" xmlns="" id="{1069FA9F-90A4-79A1-B887-E90E7AAC214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5EB3D545-1853-92E9-7395-DA5BCDC2BECC}"/>
              </a:ext>
            </a:extLst>
          </p:cNvPr>
          <p:cNvSpPr>
            <a:spLocks noGrp="1"/>
          </p:cNvSpPr>
          <p:nvPr>
            <p:ph type="body" sz="quarter" idx="14"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54543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lide with quote">
    <p:bg>
      <p:bgPr>
        <a:solidFill>
          <a:srgbClr val="F2F6F6"/>
        </a:solidFill>
        <a:effectLst/>
      </p:bgPr>
    </p:bg>
    <p:spTree>
      <p:nvGrpSpPr>
        <p:cNvPr id="1" name=""/>
        <p:cNvGrpSpPr/>
        <p:nvPr/>
      </p:nvGrpSpPr>
      <p:grpSpPr>
        <a:xfrm>
          <a:off x="0" y="0"/>
          <a:ext cx="0" cy="0"/>
          <a:chOff x="0" y="0"/>
          <a:chExt cx="0" cy="0"/>
        </a:xfrm>
      </p:grpSpPr>
      <p:sp>
        <p:nvSpPr>
          <p:cNvPr id="8" name="Google Shape;308;p27">
            <a:extLst>
              <a:ext uri="{FF2B5EF4-FFF2-40B4-BE49-F238E27FC236}">
                <a16:creationId xmlns:a16="http://schemas.microsoft.com/office/drawing/2014/main" xmlns="" id="{19A76CE0-BAFD-61A2-88AD-1537D3DD99DB}"/>
              </a:ext>
            </a:extLst>
          </p:cNvPr>
          <p:cNvSpPr/>
          <p:nvPr userDrawn="1"/>
        </p:nvSpPr>
        <p:spPr>
          <a:xfrm>
            <a:off x="949770" y="-256671"/>
            <a:ext cx="990300" cy="9903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Google Shape;302;p27">
            <a:extLst>
              <a:ext uri="{FF2B5EF4-FFF2-40B4-BE49-F238E27FC236}">
                <a16:creationId xmlns:a16="http://schemas.microsoft.com/office/drawing/2014/main" xmlns="" id="{857B611D-827A-63EA-D143-89F85A616B68}"/>
              </a:ext>
            </a:extLst>
          </p:cNvPr>
          <p:cNvSpPr txBox="1">
            <a:spLocks noGrp="1"/>
          </p:cNvSpPr>
          <p:nvPr>
            <p:ph type="title"/>
          </p:nvPr>
        </p:nvSpPr>
        <p:spPr>
          <a:xfrm>
            <a:off x="2277000" y="2571750"/>
            <a:ext cx="4590000" cy="531900"/>
          </a:xfrm>
          <a:prstGeom prst="rect">
            <a:avLst/>
          </a:prstGeom>
        </p:spPr>
        <p:txBody>
          <a:bodyPr spcFirstLastPara="1" wrap="square" lIns="91425" tIns="91425" rIns="91425" bIns="91425" anchor="ctr" anchorCtr="0">
            <a:noAutofit/>
          </a:bodyPr>
          <a:lstStyle>
            <a:lvl1pPr>
              <a:defRPr>
                <a:solidFill>
                  <a:schemeClr val="tx2"/>
                </a:solidFill>
              </a:defRPr>
            </a:lvl1pPr>
          </a:lstStyle>
          <a:p>
            <a:pPr marL="0" lvl="0" indent="0" algn="ctr" rtl="0">
              <a:spcBef>
                <a:spcPts val="0"/>
              </a:spcBef>
              <a:spcAft>
                <a:spcPts val="0"/>
              </a:spcAft>
              <a:buNone/>
            </a:pPr>
            <a:r>
              <a:rPr lang="en" dirty="0"/>
              <a:t>—Someone Famous</a:t>
            </a:r>
            <a:endParaRPr dirty="0"/>
          </a:p>
        </p:txBody>
      </p:sp>
      <p:sp>
        <p:nvSpPr>
          <p:cNvPr id="4" name="Google Shape;301;p27">
            <a:extLst>
              <a:ext uri="{FF2B5EF4-FFF2-40B4-BE49-F238E27FC236}">
                <a16:creationId xmlns:a16="http://schemas.microsoft.com/office/drawing/2014/main" xmlns="" id="{63293AEF-FAED-9FA7-028A-25CBB41B870A}"/>
              </a:ext>
            </a:extLst>
          </p:cNvPr>
          <p:cNvSpPr txBox="1">
            <a:spLocks noGrp="1"/>
          </p:cNvSpPr>
          <p:nvPr>
            <p:ph type="subTitle" idx="1" hasCustomPrompt="1"/>
          </p:nvPr>
        </p:nvSpPr>
        <p:spPr>
          <a:xfrm>
            <a:off x="1444525" y="1687288"/>
            <a:ext cx="6255000" cy="835500"/>
          </a:xfrm>
          <a:prstGeom prst="rect">
            <a:avLst/>
          </a:prstGeom>
        </p:spPr>
        <p:txBody>
          <a:bodyPr spcFirstLastPara="1" wrap="square" lIns="91425" tIns="91425" rIns="91425" bIns="91425" anchor="ctr" anchorCtr="0">
            <a:noAutofit/>
          </a:bodyPr>
          <a:lstStyle>
            <a:lvl1pPr>
              <a:defRPr i="1">
                <a:solidFill>
                  <a:schemeClr val="accent1"/>
                </a:solidFill>
                <a:latin typeface="+mn-lt"/>
              </a:defRPr>
            </a:lvl1pPr>
          </a:lstStyle>
          <a:p>
            <a:pPr marL="0" lvl="0" indent="0" algn="ctr" rtl="0">
              <a:spcBef>
                <a:spcPts val="0"/>
              </a:spcBef>
              <a:spcAft>
                <a:spcPts val="0"/>
              </a:spcAft>
              <a:buNone/>
            </a:pPr>
            <a:r>
              <a:rPr lang="en" dirty="0"/>
              <a:t>“This is a quote, words full of wisdom that someone important said and can make the reader get inspired.”</a:t>
            </a:r>
            <a:endParaRPr dirty="0"/>
          </a:p>
        </p:txBody>
      </p:sp>
      <p:sp>
        <p:nvSpPr>
          <p:cNvPr id="5" name="Google Shape;306;p27">
            <a:extLst>
              <a:ext uri="{FF2B5EF4-FFF2-40B4-BE49-F238E27FC236}">
                <a16:creationId xmlns:a16="http://schemas.microsoft.com/office/drawing/2014/main" xmlns="" id="{02F30809-C2DE-D352-1070-43C79850BF29}"/>
              </a:ext>
            </a:extLst>
          </p:cNvPr>
          <p:cNvSpPr/>
          <p:nvPr userDrawn="1"/>
        </p:nvSpPr>
        <p:spPr>
          <a:xfrm>
            <a:off x="7384035" y="3418836"/>
            <a:ext cx="1470900" cy="14709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307;p27">
            <a:extLst>
              <a:ext uri="{FF2B5EF4-FFF2-40B4-BE49-F238E27FC236}">
                <a16:creationId xmlns:a16="http://schemas.microsoft.com/office/drawing/2014/main" xmlns="" id="{6B8B87B7-4293-4EFC-8CB8-B635DD4F0974}"/>
              </a:ext>
            </a:extLst>
          </p:cNvPr>
          <p:cNvCxnSpPr/>
          <p:nvPr userDrawn="1"/>
        </p:nvCxnSpPr>
        <p:spPr>
          <a:xfrm>
            <a:off x="705600" y="901900"/>
            <a:ext cx="7732800" cy="0"/>
          </a:xfrm>
          <a:prstGeom prst="straightConnector1">
            <a:avLst/>
          </a:prstGeom>
          <a:noFill/>
          <a:ln w="9525" cap="flat" cmpd="sng">
            <a:solidFill>
              <a:schemeClr val="tx1"/>
            </a:solidFill>
            <a:prstDash val="solid"/>
            <a:round/>
            <a:headEnd type="oval" w="med" len="med"/>
            <a:tailEnd type="oval" w="med" len="med"/>
          </a:ln>
        </p:spPr>
      </p:cxnSp>
      <p:pic>
        <p:nvPicPr>
          <p:cNvPr id="45" name="Graphic 44">
            <a:extLst>
              <a:ext uri="{FF2B5EF4-FFF2-40B4-BE49-F238E27FC236}">
                <a16:creationId xmlns:a16="http://schemas.microsoft.com/office/drawing/2014/main" xmlns="" id="{CDB79693-7AF8-58F1-AE0E-1BF3468AC3B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23737" y="4249949"/>
            <a:ext cx="2659678" cy="380720"/>
          </a:xfrm>
          <a:prstGeom prst="rect">
            <a:avLst/>
          </a:prstGeom>
        </p:spPr>
      </p:pic>
      <p:pic>
        <p:nvPicPr>
          <p:cNvPr id="3" name="Graphic 2">
            <a:extLst>
              <a:ext uri="{FF2B5EF4-FFF2-40B4-BE49-F238E27FC236}">
                <a16:creationId xmlns:a16="http://schemas.microsoft.com/office/drawing/2014/main" xmlns="" id="{914411D8-923E-2E67-CA3B-B52D12F9A93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8245813" y="99970"/>
            <a:ext cx="223756" cy="223756"/>
          </a:xfrm>
          <a:prstGeom prst="rect">
            <a:avLst/>
          </a:prstGeom>
        </p:spPr>
      </p:pic>
      <p:sp>
        <p:nvSpPr>
          <p:cNvPr id="9" name="Text Placeholder 4">
            <a:extLst>
              <a:ext uri="{FF2B5EF4-FFF2-40B4-BE49-F238E27FC236}">
                <a16:creationId xmlns:a16="http://schemas.microsoft.com/office/drawing/2014/main" xmlns="" id="{B1A69F60-B160-FEE9-5D88-A134738E031A}"/>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358378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a:t>wo bubbles</a:t>
            </a:r>
          </a:p>
        </p:txBody>
      </p:sp>
      <p:sp>
        <p:nvSpPr>
          <p:cNvPr id="13" name="Oval 12">
            <a:extLst>
              <a:ext uri="{FF2B5EF4-FFF2-40B4-BE49-F238E27FC236}">
                <a16:creationId xmlns:a16="http://schemas.microsoft.com/office/drawing/2014/main" xmlns="" id="{A8ED6500-DF84-4F05-36CD-6D06CF2AF95D}"/>
              </a:ext>
            </a:extLst>
          </p:cNvPr>
          <p:cNvSpPr/>
          <p:nvPr userDrawn="1"/>
        </p:nvSpPr>
        <p:spPr>
          <a:xfrm>
            <a:off x="1878493"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0">
            <a:extLst>
              <a:ext uri="{FF2B5EF4-FFF2-40B4-BE49-F238E27FC236}">
                <a16:creationId xmlns:a16="http://schemas.microsoft.com/office/drawing/2014/main" xmlns="" id="{5881A3E2-8981-BD1E-2488-C6CEE6BF09BB}"/>
              </a:ext>
            </a:extLst>
          </p:cNvPr>
          <p:cNvSpPr>
            <a:spLocks noGrp="1"/>
          </p:cNvSpPr>
          <p:nvPr>
            <p:ph type="body" sz="quarter" idx="13" hasCustomPrompt="1"/>
          </p:nvPr>
        </p:nvSpPr>
        <p:spPr>
          <a:xfrm>
            <a:off x="1878492"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7" name="Oval 16">
            <a:extLst>
              <a:ext uri="{FF2B5EF4-FFF2-40B4-BE49-F238E27FC236}">
                <a16:creationId xmlns:a16="http://schemas.microsoft.com/office/drawing/2014/main" xmlns="" id="{C37F852B-79D3-47D3-F97B-6F2F9CECC088}"/>
              </a:ext>
            </a:extLst>
          </p:cNvPr>
          <p:cNvSpPr/>
          <p:nvPr userDrawn="1"/>
        </p:nvSpPr>
        <p:spPr>
          <a:xfrm>
            <a:off x="5034128"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0">
            <a:extLst>
              <a:ext uri="{FF2B5EF4-FFF2-40B4-BE49-F238E27FC236}">
                <a16:creationId xmlns:a16="http://schemas.microsoft.com/office/drawing/2014/main" xmlns="" id="{B8EBC132-62A4-DB1F-2571-2E93F8DBE5DB}"/>
              </a:ext>
            </a:extLst>
          </p:cNvPr>
          <p:cNvSpPr>
            <a:spLocks noGrp="1"/>
          </p:cNvSpPr>
          <p:nvPr>
            <p:ph type="body" sz="quarter" idx="15" hasCustomPrompt="1"/>
          </p:nvPr>
        </p:nvSpPr>
        <p:spPr>
          <a:xfrm>
            <a:off x="5033826"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xmlns="" id="{7736334B-291E-239B-B2A6-730450E26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3" name="Text Placeholder 4">
            <a:extLst>
              <a:ext uri="{FF2B5EF4-FFF2-40B4-BE49-F238E27FC236}">
                <a16:creationId xmlns:a16="http://schemas.microsoft.com/office/drawing/2014/main" xmlns="" id="{D4C459E5-E6FD-7EAA-C79C-3BF619C05A54}"/>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045103126"/>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T</a:t>
            </a:r>
            <a:r>
              <a:rPr lang="en-GB" noProof="0" dirty="0" err="1"/>
              <a:t>hree</a:t>
            </a:r>
            <a:r>
              <a:rPr lang="en-GB" noProof="0" dirty="0"/>
              <a:t> 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705601"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6192345"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705600"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12" name="Text Placeholder 10">
            <a:extLst>
              <a:ext uri="{FF2B5EF4-FFF2-40B4-BE49-F238E27FC236}">
                <a16:creationId xmlns:a16="http://schemas.microsoft.com/office/drawing/2014/main" xmlns="" id="{1DD95831-155E-1A95-2490-4576562EF30F}"/>
              </a:ext>
            </a:extLst>
          </p:cNvPr>
          <p:cNvSpPr>
            <a:spLocks noGrp="1"/>
          </p:cNvSpPr>
          <p:nvPr>
            <p:ph type="body" sz="quarter" idx="14" hasCustomPrompt="1"/>
          </p:nvPr>
        </p:nvSpPr>
        <p:spPr>
          <a:xfrm>
            <a:off x="6192043"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pic>
        <p:nvPicPr>
          <p:cNvPr id="2" name="Graphic 1">
            <a:extLst>
              <a:ext uri="{FF2B5EF4-FFF2-40B4-BE49-F238E27FC236}">
                <a16:creationId xmlns:a16="http://schemas.microsoft.com/office/drawing/2014/main" xmlns="" id="{F78B02DE-2219-1DDD-D8EB-C1732E2714C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5" name="Text Placeholder 4">
            <a:extLst>
              <a:ext uri="{FF2B5EF4-FFF2-40B4-BE49-F238E27FC236}">
                <a16:creationId xmlns:a16="http://schemas.microsoft.com/office/drawing/2014/main" xmlns="" id="{6B289259-8BAE-8C47-F03B-98B0A94CA6E1}"/>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86130082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Four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Four</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278174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2776664"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485036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8BC144F9-AA7F-FE57-FD46-A55601D6DF04}"/>
              </a:ext>
            </a:extLst>
          </p:cNvPr>
          <p:cNvSpPr/>
          <p:nvPr userDrawn="1"/>
        </p:nvSpPr>
        <p:spPr>
          <a:xfrm>
            <a:off x="4845283" y="3024357"/>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2781745"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2776469"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4845088" y="1313110"/>
            <a:ext cx="1512178" cy="151183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26" name="Text Placeholder 10">
            <a:extLst>
              <a:ext uri="{FF2B5EF4-FFF2-40B4-BE49-F238E27FC236}">
                <a16:creationId xmlns:a16="http://schemas.microsoft.com/office/drawing/2014/main" xmlns="" id="{5441AB56-D998-FEED-8114-77C57765AC49}"/>
              </a:ext>
            </a:extLst>
          </p:cNvPr>
          <p:cNvSpPr>
            <a:spLocks noGrp="1"/>
          </p:cNvSpPr>
          <p:nvPr>
            <p:ph type="body" sz="quarter" idx="19" hasCustomPrompt="1"/>
          </p:nvPr>
        </p:nvSpPr>
        <p:spPr>
          <a:xfrm>
            <a:off x="4844982" y="3024584"/>
            <a:ext cx="1512178" cy="151183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pic>
        <p:nvPicPr>
          <p:cNvPr id="2" name="Graphic 1">
            <a:extLst>
              <a:ext uri="{FF2B5EF4-FFF2-40B4-BE49-F238E27FC236}">
                <a16:creationId xmlns:a16="http://schemas.microsoft.com/office/drawing/2014/main" xmlns="" id="{2C671081-C13A-E689-3397-08CF35D7FAD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xmlns="" id="{93C28891-136D-1A9A-E0DF-CB1D6033A74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776540941"/>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ive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a:t>Five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Two</a:t>
            </a:r>
            <a:endParaRPr lang="en-GB" dirty="0"/>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US" dirty="0"/>
              <a:t>One</a:t>
            </a:r>
            <a:endParaRPr lang="en-GB" dirty="0"/>
          </a:p>
        </p:txBody>
      </p:sp>
      <p:sp>
        <p:nvSpPr>
          <p:cNvPr id="2" name="Oval 1">
            <a:extLst>
              <a:ext uri="{FF2B5EF4-FFF2-40B4-BE49-F238E27FC236}">
                <a16:creationId xmlns:a16="http://schemas.microsoft.com/office/drawing/2014/main" xmlns=""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xmlns=""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Three</a:t>
            </a:r>
            <a:endParaRPr lang="en-GB" dirty="0"/>
          </a:p>
        </p:txBody>
      </p:sp>
      <p:sp>
        <p:nvSpPr>
          <p:cNvPr id="7" name="Oval 6">
            <a:extLst>
              <a:ext uri="{FF2B5EF4-FFF2-40B4-BE49-F238E27FC236}">
                <a16:creationId xmlns:a16="http://schemas.microsoft.com/office/drawing/2014/main" xmlns=""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xmlns=""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US" dirty="0"/>
              <a:t>Four</a:t>
            </a:r>
            <a:endParaRPr lang="en-GB" dirty="0"/>
          </a:p>
        </p:txBody>
      </p:sp>
      <p:sp>
        <p:nvSpPr>
          <p:cNvPr id="13" name="Oval 12">
            <a:extLst>
              <a:ext uri="{FF2B5EF4-FFF2-40B4-BE49-F238E27FC236}">
                <a16:creationId xmlns:a16="http://schemas.microsoft.com/office/drawing/2014/main" xmlns=""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xmlns=""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US" dirty="0"/>
              <a:t>Five</a:t>
            </a:r>
            <a:endParaRPr lang="en-GB" dirty="0"/>
          </a:p>
        </p:txBody>
      </p:sp>
      <p:pic>
        <p:nvPicPr>
          <p:cNvPr id="9" name="Graphic 8">
            <a:extLst>
              <a:ext uri="{FF2B5EF4-FFF2-40B4-BE49-F238E27FC236}">
                <a16:creationId xmlns:a16="http://schemas.microsoft.com/office/drawing/2014/main" xmlns="" id="{5E7C92AE-9CA9-5C49-60DF-BA0692828A4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12" name="Text Placeholder 4">
            <a:extLst>
              <a:ext uri="{FF2B5EF4-FFF2-40B4-BE49-F238E27FC236}">
                <a16:creationId xmlns:a16="http://schemas.microsoft.com/office/drawing/2014/main" xmlns="" id="{B4E61EA4-C886-A052-20BC-171A4D711083}"/>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427967241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x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Six</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747585"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588482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816203"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174758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5884626"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3810928"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7" name="Oval 26">
            <a:extLst>
              <a:ext uri="{FF2B5EF4-FFF2-40B4-BE49-F238E27FC236}">
                <a16:creationId xmlns:a16="http://schemas.microsoft.com/office/drawing/2014/main" xmlns="" id="{29709CB1-0440-2BA5-38C3-A3CC0E07DCB8}"/>
              </a:ext>
            </a:extLst>
          </p:cNvPr>
          <p:cNvSpPr/>
          <p:nvPr userDrawn="1"/>
        </p:nvSpPr>
        <p:spPr>
          <a:xfrm>
            <a:off x="1747390"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B8D1CF7C-7E31-3F2C-889B-EC11FDC96B2F}"/>
              </a:ext>
            </a:extLst>
          </p:cNvPr>
          <p:cNvSpPr/>
          <p:nvPr userDrawn="1"/>
        </p:nvSpPr>
        <p:spPr>
          <a:xfrm>
            <a:off x="588462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ADBD2567-C2C5-01C1-A975-7C2A12FFD974}"/>
              </a:ext>
            </a:extLst>
          </p:cNvPr>
          <p:cNvSpPr/>
          <p:nvPr userDrawn="1"/>
        </p:nvSpPr>
        <p:spPr>
          <a:xfrm>
            <a:off x="3816008"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xmlns="" id="{FF0BE6B7-EED1-7FC5-1196-AFAA318CB9E4}"/>
              </a:ext>
            </a:extLst>
          </p:cNvPr>
          <p:cNvSpPr>
            <a:spLocks noGrp="1"/>
          </p:cNvSpPr>
          <p:nvPr>
            <p:ph type="body" sz="quarter" idx="20" hasCustomPrompt="1"/>
          </p:nvPr>
        </p:nvSpPr>
        <p:spPr>
          <a:xfrm>
            <a:off x="174739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33" name="Text Placeholder 10">
            <a:extLst>
              <a:ext uri="{FF2B5EF4-FFF2-40B4-BE49-F238E27FC236}">
                <a16:creationId xmlns:a16="http://schemas.microsoft.com/office/drawing/2014/main" xmlns="" id="{AC3B1036-4A6D-6129-FDDF-97FB06672FF5}"/>
              </a:ext>
            </a:extLst>
          </p:cNvPr>
          <p:cNvSpPr>
            <a:spLocks noGrp="1"/>
          </p:cNvSpPr>
          <p:nvPr>
            <p:ph type="body" sz="quarter" idx="21" hasCustomPrompt="1"/>
          </p:nvPr>
        </p:nvSpPr>
        <p:spPr>
          <a:xfrm>
            <a:off x="5884431"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4" name="Text Placeholder 10">
            <a:extLst>
              <a:ext uri="{FF2B5EF4-FFF2-40B4-BE49-F238E27FC236}">
                <a16:creationId xmlns:a16="http://schemas.microsoft.com/office/drawing/2014/main" xmlns="" id="{16B5A635-7A1B-2BB5-3226-ACA7C94E04D1}"/>
              </a:ext>
            </a:extLst>
          </p:cNvPr>
          <p:cNvSpPr>
            <a:spLocks noGrp="1"/>
          </p:cNvSpPr>
          <p:nvPr>
            <p:ph type="body" sz="quarter" idx="22" hasCustomPrompt="1"/>
          </p:nvPr>
        </p:nvSpPr>
        <p:spPr>
          <a:xfrm>
            <a:off x="3810733"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pic>
        <p:nvPicPr>
          <p:cNvPr id="2" name="Graphic 1">
            <a:extLst>
              <a:ext uri="{FF2B5EF4-FFF2-40B4-BE49-F238E27FC236}">
                <a16:creationId xmlns:a16="http://schemas.microsoft.com/office/drawing/2014/main" xmlns="" id="{B9E0221E-1C1E-EC28-A247-BC90B714FDA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xmlns="" id="{D364843D-77C6-5D8F-0195-5BA2C49AE52F}"/>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8034406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ven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Seven</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1934336"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xmlns="" id="{0D89D4BE-DCD4-FB94-D7C1-D87002068F81}"/>
              </a:ext>
            </a:extLst>
          </p:cNvPr>
          <p:cNvSpPr>
            <a:spLocks noGrp="1"/>
          </p:cNvSpPr>
          <p:nvPr>
            <p:ph type="body" sz="quarter" idx="13" hasCustomPrompt="1"/>
          </p:nvPr>
        </p:nvSpPr>
        <p:spPr>
          <a:xfrm>
            <a:off x="1934345"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3" name="Oval 2">
            <a:extLst>
              <a:ext uri="{FF2B5EF4-FFF2-40B4-BE49-F238E27FC236}">
                <a16:creationId xmlns:a16="http://schemas.microsoft.com/office/drawing/2014/main" xmlns="" id="{6F5E0430-AC8B-A8E7-2A4A-ED18BBD9E476}"/>
              </a:ext>
            </a:extLst>
          </p:cNvPr>
          <p:cNvSpPr/>
          <p:nvPr userDrawn="1"/>
        </p:nvSpPr>
        <p:spPr>
          <a:xfrm>
            <a:off x="3448520" y="1880979"/>
            <a:ext cx="2231094" cy="22310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0">
            <a:extLst>
              <a:ext uri="{FF2B5EF4-FFF2-40B4-BE49-F238E27FC236}">
                <a16:creationId xmlns:a16="http://schemas.microsoft.com/office/drawing/2014/main" xmlns="" id="{B96D1AC5-5AFE-F94A-D874-932D7D79C273}"/>
              </a:ext>
            </a:extLst>
          </p:cNvPr>
          <p:cNvSpPr>
            <a:spLocks noGrp="1"/>
          </p:cNvSpPr>
          <p:nvPr>
            <p:ph type="body" sz="quarter" idx="15" hasCustomPrompt="1"/>
          </p:nvPr>
        </p:nvSpPr>
        <p:spPr>
          <a:xfrm>
            <a:off x="3448218" y="1881205"/>
            <a:ext cx="2231381" cy="2230877"/>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 name="Oval 1">
            <a:extLst>
              <a:ext uri="{FF2B5EF4-FFF2-40B4-BE49-F238E27FC236}">
                <a16:creationId xmlns:a16="http://schemas.microsoft.com/office/drawing/2014/main" xmlns="" id="{3E6F75B1-8C0C-6E6B-B896-61BEFAD1E9AD}"/>
              </a:ext>
            </a:extLst>
          </p:cNvPr>
          <p:cNvSpPr/>
          <p:nvPr userDrawn="1"/>
        </p:nvSpPr>
        <p:spPr>
          <a:xfrm>
            <a:off x="1934336"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10">
            <a:extLst>
              <a:ext uri="{FF2B5EF4-FFF2-40B4-BE49-F238E27FC236}">
                <a16:creationId xmlns:a16="http://schemas.microsoft.com/office/drawing/2014/main" xmlns="" id="{0F8486AC-4FB4-A045-3C97-BDD54DB81BB4}"/>
              </a:ext>
            </a:extLst>
          </p:cNvPr>
          <p:cNvSpPr>
            <a:spLocks noGrp="1"/>
          </p:cNvSpPr>
          <p:nvPr>
            <p:ph type="body" sz="quarter" idx="16" hasCustomPrompt="1"/>
          </p:nvPr>
        </p:nvSpPr>
        <p:spPr>
          <a:xfrm>
            <a:off x="1934345"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7" name="Oval 6">
            <a:extLst>
              <a:ext uri="{FF2B5EF4-FFF2-40B4-BE49-F238E27FC236}">
                <a16:creationId xmlns:a16="http://schemas.microsoft.com/office/drawing/2014/main" xmlns="" id="{04921F19-547F-CDEE-9395-C4BFB4106738}"/>
              </a:ext>
            </a:extLst>
          </p:cNvPr>
          <p:cNvSpPr/>
          <p:nvPr userDrawn="1"/>
        </p:nvSpPr>
        <p:spPr>
          <a:xfrm>
            <a:off x="6075053" y="156460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xmlns="" id="{7C3490A5-E135-82F4-F132-74129283B2B4}"/>
              </a:ext>
            </a:extLst>
          </p:cNvPr>
          <p:cNvSpPr>
            <a:spLocks noGrp="1"/>
          </p:cNvSpPr>
          <p:nvPr>
            <p:ph type="body" sz="quarter" idx="17" hasCustomPrompt="1"/>
          </p:nvPr>
        </p:nvSpPr>
        <p:spPr>
          <a:xfrm>
            <a:off x="6075062" y="1564833"/>
            <a:ext cx="1118419" cy="111816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13" name="Oval 12">
            <a:extLst>
              <a:ext uri="{FF2B5EF4-FFF2-40B4-BE49-F238E27FC236}">
                <a16:creationId xmlns:a16="http://schemas.microsoft.com/office/drawing/2014/main" xmlns="" id="{77960DF8-E0DD-842A-F8E4-10914E9EABEE}"/>
              </a:ext>
            </a:extLst>
          </p:cNvPr>
          <p:cNvSpPr/>
          <p:nvPr userDrawn="1"/>
        </p:nvSpPr>
        <p:spPr>
          <a:xfrm>
            <a:off x="6075053" y="3305699"/>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0">
            <a:extLst>
              <a:ext uri="{FF2B5EF4-FFF2-40B4-BE49-F238E27FC236}">
                <a16:creationId xmlns:a16="http://schemas.microsoft.com/office/drawing/2014/main" xmlns="" id="{B4B4EA4D-BDFA-5F9B-139A-C03DEBCF55F3}"/>
              </a:ext>
            </a:extLst>
          </p:cNvPr>
          <p:cNvSpPr>
            <a:spLocks noGrp="1"/>
          </p:cNvSpPr>
          <p:nvPr>
            <p:ph type="body" sz="quarter" idx="18" hasCustomPrompt="1"/>
          </p:nvPr>
        </p:nvSpPr>
        <p:spPr>
          <a:xfrm>
            <a:off x="6075062" y="3305925"/>
            <a:ext cx="1118419" cy="111816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9" name="Oval 8">
            <a:extLst>
              <a:ext uri="{FF2B5EF4-FFF2-40B4-BE49-F238E27FC236}">
                <a16:creationId xmlns:a16="http://schemas.microsoft.com/office/drawing/2014/main" xmlns="" id="{619A3F81-ED40-067F-6FD7-23742B27F3C5}"/>
              </a:ext>
            </a:extLst>
          </p:cNvPr>
          <p:cNvSpPr/>
          <p:nvPr userDrawn="1"/>
        </p:nvSpPr>
        <p:spPr>
          <a:xfrm>
            <a:off x="705600" y="2418240"/>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0">
            <a:extLst>
              <a:ext uri="{FF2B5EF4-FFF2-40B4-BE49-F238E27FC236}">
                <a16:creationId xmlns:a16="http://schemas.microsoft.com/office/drawing/2014/main" xmlns="" id="{4ADE3755-C4D0-7162-199D-60411DC29919}"/>
              </a:ext>
            </a:extLst>
          </p:cNvPr>
          <p:cNvSpPr>
            <a:spLocks noGrp="1"/>
          </p:cNvSpPr>
          <p:nvPr>
            <p:ph type="body" sz="quarter" idx="19" hasCustomPrompt="1"/>
          </p:nvPr>
        </p:nvSpPr>
        <p:spPr>
          <a:xfrm>
            <a:off x="705609" y="2418466"/>
            <a:ext cx="1118419" cy="111816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15" name="Oval 14">
            <a:extLst>
              <a:ext uri="{FF2B5EF4-FFF2-40B4-BE49-F238E27FC236}">
                <a16:creationId xmlns:a16="http://schemas.microsoft.com/office/drawing/2014/main" xmlns="" id="{582D52A7-4786-4520-28D5-518A571A10E6}"/>
              </a:ext>
            </a:extLst>
          </p:cNvPr>
          <p:cNvSpPr/>
          <p:nvPr userDrawn="1"/>
        </p:nvSpPr>
        <p:spPr>
          <a:xfrm>
            <a:off x="7340525" y="2416547"/>
            <a:ext cx="1118275" cy="11182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0">
            <a:extLst>
              <a:ext uri="{FF2B5EF4-FFF2-40B4-BE49-F238E27FC236}">
                <a16:creationId xmlns:a16="http://schemas.microsoft.com/office/drawing/2014/main" xmlns="" id="{7B656ED2-10CD-9C62-C5B7-71D65A3832B9}"/>
              </a:ext>
            </a:extLst>
          </p:cNvPr>
          <p:cNvSpPr>
            <a:spLocks noGrp="1"/>
          </p:cNvSpPr>
          <p:nvPr>
            <p:ph type="body" sz="quarter" idx="20" hasCustomPrompt="1"/>
          </p:nvPr>
        </p:nvSpPr>
        <p:spPr>
          <a:xfrm>
            <a:off x="7319972" y="2422881"/>
            <a:ext cx="1118419" cy="1118166"/>
          </a:xfrm>
          <a:prstGeom prst="rect">
            <a:avLst/>
          </a:prstGeom>
        </p:spPr>
        <p:txBody>
          <a:bodyPr anchor="ctr"/>
          <a:lstStyle>
            <a:lvl1pPr algn="ctr">
              <a:defRPr sz="2000" b="1">
                <a:solidFill>
                  <a:schemeClr val="bg1"/>
                </a:solidFill>
                <a:latin typeface="+mj-lt"/>
              </a:defRPr>
            </a:lvl1pPr>
          </a:lstStyle>
          <a:p>
            <a:pPr lvl="0"/>
            <a:r>
              <a:rPr lang="en-GB" noProof="0"/>
              <a:t>Six</a:t>
            </a:r>
          </a:p>
        </p:txBody>
      </p:sp>
      <p:pic>
        <p:nvPicPr>
          <p:cNvPr id="17" name="Graphic 16">
            <a:extLst>
              <a:ext uri="{FF2B5EF4-FFF2-40B4-BE49-F238E27FC236}">
                <a16:creationId xmlns:a16="http://schemas.microsoft.com/office/drawing/2014/main" xmlns="" id="{6C3DFBF8-CB3F-81ED-2E7C-54E94316825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18" name="Text Placeholder 4">
            <a:extLst>
              <a:ext uri="{FF2B5EF4-FFF2-40B4-BE49-F238E27FC236}">
                <a16:creationId xmlns:a16="http://schemas.microsoft.com/office/drawing/2014/main" xmlns="" id="{53761DD3-CB49-DFBF-B643-8AB58259E247}"/>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16135740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Eight bubbles">
    <p:bg>
      <p:bgPr>
        <a:solidFill>
          <a:schemeClr val="tx1">
            <a:lumMod val="10000"/>
            <a:lumOff val="90000"/>
          </a:schemeClr>
        </a:solidFill>
        <a:effectLst/>
      </p:bgPr>
    </p:bg>
    <p:spTree>
      <p:nvGrpSpPr>
        <p:cNvPr id="1" name=""/>
        <p:cNvGrpSpPr/>
        <p:nvPr/>
      </p:nvGrpSpPr>
      <p:grpSpPr>
        <a:xfrm>
          <a:off x="0" y="0"/>
          <a:ext cx="0" cy="0"/>
          <a:chOff x="0" y="0"/>
          <a:chExt cx="0" cy="0"/>
        </a:xfrm>
      </p:grpSpPr>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ctr">
              <a:defRPr sz="2800" b="1">
                <a:solidFill>
                  <a:schemeClr val="accent1"/>
                </a:solidFill>
                <a:latin typeface="+mj-lt"/>
              </a:defRPr>
            </a:lvl1pPr>
          </a:lstStyle>
          <a:p>
            <a:pPr lvl="0"/>
            <a:r>
              <a:rPr lang="es-ES" noProof="0" dirty="0" err="1"/>
              <a:t>Eight</a:t>
            </a:r>
            <a:r>
              <a:rPr lang="es-ES" noProof="0" dirty="0"/>
              <a:t> </a:t>
            </a:r>
            <a:r>
              <a:rPr lang="en-GB" noProof="0" dirty="0"/>
              <a:t>bubbles</a:t>
            </a:r>
          </a:p>
        </p:txBody>
      </p:sp>
      <p:sp>
        <p:nvSpPr>
          <p:cNvPr id="8" name="Oval 7">
            <a:extLst>
              <a:ext uri="{FF2B5EF4-FFF2-40B4-BE49-F238E27FC236}">
                <a16:creationId xmlns:a16="http://schemas.microsoft.com/office/drawing/2014/main" xmlns="" id="{48F1BBBD-BD4E-7261-1728-0B1614518EF8}"/>
              </a:ext>
            </a:extLst>
          </p:cNvPr>
          <p:cNvSpPr/>
          <p:nvPr userDrawn="1"/>
        </p:nvSpPr>
        <p:spPr>
          <a:xfrm>
            <a:off x="705601"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xmlns="" id="{B015026B-3C63-B8E2-314C-92B12189C029}"/>
              </a:ext>
            </a:extLst>
          </p:cNvPr>
          <p:cNvSpPr/>
          <p:nvPr userDrawn="1"/>
        </p:nvSpPr>
        <p:spPr>
          <a:xfrm>
            <a:off x="4842837"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xmlns="" id="{6F5E0430-AC8B-A8E7-2A4A-ED18BBD9E476}"/>
              </a:ext>
            </a:extLst>
          </p:cNvPr>
          <p:cNvSpPr/>
          <p:nvPr userDrawn="1"/>
        </p:nvSpPr>
        <p:spPr>
          <a:xfrm>
            <a:off x="2774219"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xmlns="" id="{8BC144F9-AA7F-FE57-FD46-A55601D6DF04}"/>
              </a:ext>
            </a:extLst>
          </p:cNvPr>
          <p:cNvSpPr/>
          <p:nvPr userDrawn="1"/>
        </p:nvSpPr>
        <p:spPr>
          <a:xfrm>
            <a:off x="6911456" y="1312883"/>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0">
            <a:extLst>
              <a:ext uri="{FF2B5EF4-FFF2-40B4-BE49-F238E27FC236}">
                <a16:creationId xmlns:a16="http://schemas.microsoft.com/office/drawing/2014/main" xmlns="" id="{ABE5B1D5-CCF6-DD05-37F3-6B5D5DA0A62B}"/>
              </a:ext>
            </a:extLst>
          </p:cNvPr>
          <p:cNvSpPr>
            <a:spLocks noGrp="1"/>
          </p:cNvSpPr>
          <p:nvPr>
            <p:ph type="body" sz="quarter" idx="13" hasCustomPrompt="1"/>
          </p:nvPr>
        </p:nvSpPr>
        <p:spPr>
          <a:xfrm>
            <a:off x="705601"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One</a:t>
            </a:r>
          </a:p>
        </p:txBody>
      </p:sp>
      <p:sp>
        <p:nvSpPr>
          <p:cNvPr id="24" name="Text Placeholder 10">
            <a:extLst>
              <a:ext uri="{FF2B5EF4-FFF2-40B4-BE49-F238E27FC236}">
                <a16:creationId xmlns:a16="http://schemas.microsoft.com/office/drawing/2014/main" xmlns="" id="{BA662919-CA76-A225-6101-07DD83D72497}"/>
              </a:ext>
            </a:extLst>
          </p:cNvPr>
          <p:cNvSpPr>
            <a:spLocks noGrp="1"/>
          </p:cNvSpPr>
          <p:nvPr>
            <p:ph type="body" sz="quarter" idx="14" hasCustomPrompt="1"/>
          </p:nvPr>
        </p:nvSpPr>
        <p:spPr>
          <a:xfrm>
            <a:off x="4842642"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Three</a:t>
            </a:r>
          </a:p>
        </p:txBody>
      </p:sp>
      <p:sp>
        <p:nvSpPr>
          <p:cNvPr id="25" name="Text Placeholder 10">
            <a:extLst>
              <a:ext uri="{FF2B5EF4-FFF2-40B4-BE49-F238E27FC236}">
                <a16:creationId xmlns:a16="http://schemas.microsoft.com/office/drawing/2014/main" xmlns="" id="{91A3C1AF-8E69-A4AA-0D8F-A895B90531CE}"/>
              </a:ext>
            </a:extLst>
          </p:cNvPr>
          <p:cNvSpPr>
            <a:spLocks noGrp="1"/>
          </p:cNvSpPr>
          <p:nvPr>
            <p:ph type="body" sz="quarter" idx="15" hasCustomPrompt="1"/>
          </p:nvPr>
        </p:nvSpPr>
        <p:spPr>
          <a:xfrm>
            <a:off x="2768944"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Two</a:t>
            </a:r>
          </a:p>
        </p:txBody>
      </p:sp>
      <p:sp>
        <p:nvSpPr>
          <p:cNvPr id="26" name="Text Placeholder 10">
            <a:extLst>
              <a:ext uri="{FF2B5EF4-FFF2-40B4-BE49-F238E27FC236}">
                <a16:creationId xmlns:a16="http://schemas.microsoft.com/office/drawing/2014/main" xmlns="" id="{5441AB56-D998-FEED-8114-77C57765AC49}"/>
              </a:ext>
            </a:extLst>
          </p:cNvPr>
          <p:cNvSpPr>
            <a:spLocks noGrp="1"/>
          </p:cNvSpPr>
          <p:nvPr>
            <p:ph type="body" sz="quarter" idx="19" hasCustomPrompt="1"/>
          </p:nvPr>
        </p:nvSpPr>
        <p:spPr>
          <a:xfrm>
            <a:off x="6911155" y="1313110"/>
            <a:ext cx="1512178" cy="1511836"/>
          </a:xfrm>
          <a:prstGeom prst="rect">
            <a:avLst/>
          </a:prstGeom>
        </p:spPr>
        <p:txBody>
          <a:bodyPr anchor="ctr"/>
          <a:lstStyle>
            <a:lvl1pPr algn="ctr">
              <a:defRPr sz="2000" b="1">
                <a:solidFill>
                  <a:schemeClr val="bg1"/>
                </a:solidFill>
                <a:latin typeface="+mj-lt"/>
              </a:defRPr>
            </a:lvl1pPr>
          </a:lstStyle>
          <a:p>
            <a:pPr lvl="0"/>
            <a:r>
              <a:rPr lang="en-GB" noProof="0"/>
              <a:t>Four</a:t>
            </a:r>
          </a:p>
        </p:txBody>
      </p:sp>
      <p:sp>
        <p:nvSpPr>
          <p:cNvPr id="27" name="Oval 26">
            <a:extLst>
              <a:ext uri="{FF2B5EF4-FFF2-40B4-BE49-F238E27FC236}">
                <a16:creationId xmlns:a16="http://schemas.microsoft.com/office/drawing/2014/main" xmlns="" id="{29709CB1-0440-2BA5-38C3-A3CC0E07DCB8}"/>
              </a:ext>
            </a:extLst>
          </p:cNvPr>
          <p:cNvSpPr/>
          <p:nvPr userDrawn="1"/>
        </p:nvSpPr>
        <p:spPr>
          <a:xfrm>
            <a:off x="705406"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B8D1CF7C-7E31-3F2C-889B-EC11FDC96B2F}"/>
              </a:ext>
            </a:extLst>
          </p:cNvPr>
          <p:cNvSpPr/>
          <p:nvPr userDrawn="1"/>
        </p:nvSpPr>
        <p:spPr>
          <a:xfrm>
            <a:off x="4842642"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ADBD2567-C2C5-01C1-A975-7C2A12FFD974}"/>
              </a:ext>
            </a:extLst>
          </p:cNvPr>
          <p:cNvSpPr/>
          <p:nvPr userDrawn="1"/>
        </p:nvSpPr>
        <p:spPr>
          <a:xfrm>
            <a:off x="2774024"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84BB810B-32D3-9885-74E3-7C6BC38C0121}"/>
              </a:ext>
            </a:extLst>
          </p:cNvPr>
          <p:cNvSpPr/>
          <p:nvPr userDrawn="1"/>
        </p:nvSpPr>
        <p:spPr>
          <a:xfrm>
            <a:off x="6911261" y="3031858"/>
            <a:ext cx="1511983" cy="15119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10">
            <a:extLst>
              <a:ext uri="{FF2B5EF4-FFF2-40B4-BE49-F238E27FC236}">
                <a16:creationId xmlns:a16="http://schemas.microsoft.com/office/drawing/2014/main" xmlns="" id="{FF0BE6B7-EED1-7FC5-1196-AFAA318CB9E4}"/>
              </a:ext>
            </a:extLst>
          </p:cNvPr>
          <p:cNvSpPr>
            <a:spLocks noGrp="1"/>
          </p:cNvSpPr>
          <p:nvPr>
            <p:ph type="body" sz="quarter" idx="20" hasCustomPrompt="1"/>
          </p:nvPr>
        </p:nvSpPr>
        <p:spPr>
          <a:xfrm>
            <a:off x="705406"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Five</a:t>
            </a:r>
          </a:p>
        </p:txBody>
      </p:sp>
      <p:sp>
        <p:nvSpPr>
          <p:cNvPr id="33" name="Text Placeholder 10">
            <a:extLst>
              <a:ext uri="{FF2B5EF4-FFF2-40B4-BE49-F238E27FC236}">
                <a16:creationId xmlns:a16="http://schemas.microsoft.com/office/drawing/2014/main" xmlns="" id="{AC3B1036-4A6D-6129-FDDF-97FB06672FF5}"/>
              </a:ext>
            </a:extLst>
          </p:cNvPr>
          <p:cNvSpPr>
            <a:spLocks noGrp="1"/>
          </p:cNvSpPr>
          <p:nvPr>
            <p:ph type="body" sz="quarter" idx="21" hasCustomPrompt="1"/>
          </p:nvPr>
        </p:nvSpPr>
        <p:spPr>
          <a:xfrm>
            <a:off x="4842447"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Seven</a:t>
            </a:r>
          </a:p>
        </p:txBody>
      </p:sp>
      <p:sp>
        <p:nvSpPr>
          <p:cNvPr id="34" name="Text Placeholder 10">
            <a:extLst>
              <a:ext uri="{FF2B5EF4-FFF2-40B4-BE49-F238E27FC236}">
                <a16:creationId xmlns:a16="http://schemas.microsoft.com/office/drawing/2014/main" xmlns="" id="{16B5A635-7A1B-2BB5-3226-ACA7C94E04D1}"/>
              </a:ext>
            </a:extLst>
          </p:cNvPr>
          <p:cNvSpPr>
            <a:spLocks noGrp="1"/>
          </p:cNvSpPr>
          <p:nvPr>
            <p:ph type="body" sz="quarter" idx="22" hasCustomPrompt="1"/>
          </p:nvPr>
        </p:nvSpPr>
        <p:spPr>
          <a:xfrm>
            <a:off x="2768749"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Six</a:t>
            </a:r>
          </a:p>
        </p:txBody>
      </p:sp>
      <p:sp>
        <p:nvSpPr>
          <p:cNvPr id="35" name="Text Placeholder 10">
            <a:extLst>
              <a:ext uri="{FF2B5EF4-FFF2-40B4-BE49-F238E27FC236}">
                <a16:creationId xmlns:a16="http://schemas.microsoft.com/office/drawing/2014/main" xmlns="" id="{674084B8-826F-B568-2F10-98001A6698CE}"/>
              </a:ext>
            </a:extLst>
          </p:cNvPr>
          <p:cNvSpPr>
            <a:spLocks noGrp="1"/>
          </p:cNvSpPr>
          <p:nvPr>
            <p:ph type="body" sz="quarter" idx="23" hasCustomPrompt="1"/>
          </p:nvPr>
        </p:nvSpPr>
        <p:spPr>
          <a:xfrm>
            <a:off x="6910960" y="3032085"/>
            <a:ext cx="1512178" cy="1511836"/>
          </a:xfrm>
          <a:prstGeom prst="rect">
            <a:avLst/>
          </a:prstGeom>
        </p:spPr>
        <p:txBody>
          <a:bodyPr anchor="ctr"/>
          <a:lstStyle>
            <a:lvl1pPr algn="ctr">
              <a:defRPr sz="2000" b="1">
                <a:solidFill>
                  <a:schemeClr val="bg1"/>
                </a:solidFill>
                <a:latin typeface="+mj-lt"/>
              </a:defRPr>
            </a:lvl1pPr>
          </a:lstStyle>
          <a:p>
            <a:pPr lvl="0"/>
            <a:r>
              <a:rPr lang="en-GB" noProof="0"/>
              <a:t>Eight</a:t>
            </a:r>
          </a:p>
        </p:txBody>
      </p:sp>
      <p:pic>
        <p:nvPicPr>
          <p:cNvPr id="2" name="Graphic 1">
            <a:extLst>
              <a:ext uri="{FF2B5EF4-FFF2-40B4-BE49-F238E27FC236}">
                <a16:creationId xmlns:a16="http://schemas.microsoft.com/office/drawing/2014/main" xmlns="" id="{42271A9D-9A8F-F606-9CF2-2BB0357861F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245813" y="99970"/>
            <a:ext cx="223756" cy="223756"/>
          </a:xfrm>
          <a:prstGeom prst="rect">
            <a:avLst/>
          </a:prstGeom>
        </p:spPr>
      </p:pic>
      <p:sp>
        <p:nvSpPr>
          <p:cNvPr id="4" name="Text Placeholder 4">
            <a:extLst>
              <a:ext uri="{FF2B5EF4-FFF2-40B4-BE49-F238E27FC236}">
                <a16:creationId xmlns:a16="http://schemas.microsoft.com/office/drawing/2014/main" xmlns="" id="{DB5D5067-7095-A598-5699-21FE57B8B515}"/>
              </a:ext>
            </a:extLst>
          </p:cNvPr>
          <p:cNvSpPr>
            <a:spLocks noGrp="1"/>
          </p:cNvSpPr>
          <p:nvPr>
            <p:ph type="body" sz="quarter" idx="10" hasCustomPrompt="1"/>
          </p:nvPr>
        </p:nvSpPr>
        <p:spPr>
          <a:xfrm>
            <a:off x="674688" y="100013"/>
            <a:ext cx="7570787" cy="223837"/>
          </a:xfrm>
          <a:prstGeom prst="rect">
            <a:avLst/>
          </a:prstGeom>
        </p:spPr>
        <p:txBody>
          <a:bodyPr anchor="ctr"/>
          <a:lstStyle>
            <a:lvl1pPr>
              <a:defRPr sz="1100" b="1">
                <a:solidFill>
                  <a:schemeClr val="bg1"/>
                </a:solidFill>
                <a:latin typeface="+mj-lt"/>
              </a:defRPr>
            </a:lvl1pPr>
          </a:lstStyle>
          <a:p>
            <a:pPr lvl="0"/>
            <a:r>
              <a:rPr lang="en-US" dirty="0"/>
              <a:t>Section title</a:t>
            </a:r>
            <a:endParaRPr lang="en-GB" dirty="0"/>
          </a:p>
        </p:txBody>
      </p:sp>
    </p:spTree>
    <p:extLst>
      <p:ext uri="{BB962C8B-B14F-4D97-AF65-F5344CB8AC3E}">
        <p14:creationId xmlns:p14="http://schemas.microsoft.com/office/powerpoint/2010/main" val="24028365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Section title or not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xmlns="" id="{EA38D24E-3EFA-58B1-0426-258BD1BAB0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03107" y="3058206"/>
            <a:ext cx="2659678" cy="380720"/>
          </a:xfrm>
          <a:prstGeom prst="rect">
            <a:avLst/>
          </a:prstGeom>
        </p:spPr>
      </p:pic>
      <p:pic>
        <p:nvPicPr>
          <p:cNvPr id="5" name="Graphic 4">
            <a:extLst>
              <a:ext uri="{FF2B5EF4-FFF2-40B4-BE49-F238E27FC236}">
                <a16:creationId xmlns:a16="http://schemas.microsoft.com/office/drawing/2014/main" xmlns="" id="{5E510114-6CD5-E26A-4F56-E51B7A21E11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74430" y="3058205"/>
            <a:ext cx="380721" cy="380721"/>
          </a:xfrm>
          <a:prstGeom prst="rect">
            <a:avLst/>
          </a:prstGeom>
        </p:spPr>
      </p:pic>
      <p:pic>
        <p:nvPicPr>
          <p:cNvPr id="6" name="Graphic 5">
            <a:extLst>
              <a:ext uri="{FF2B5EF4-FFF2-40B4-BE49-F238E27FC236}">
                <a16:creationId xmlns:a16="http://schemas.microsoft.com/office/drawing/2014/main" xmlns="" id="{A0E4AB4A-2DE8-3F54-5BB4-E15B6FC1E9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521952" y="3058206"/>
            <a:ext cx="2659678" cy="380720"/>
          </a:xfrm>
          <a:prstGeom prst="rect">
            <a:avLst/>
          </a:prstGeom>
        </p:spPr>
      </p:pic>
      <p:sp>
        <p:nvSpPr>
          <p:cNvPr id="12" name="Text Placeholder 11">
            <a:extLst>
              <a:ext uri="{FF2B5EF4-FFF2-40B4-BE49-F238E27FC236}">
                <a16:creationId xmlns:a16="http://schemas.microsoft.com/office/drawing/2014/main" xmlns="" id="{65A494D3-4AEC-731C-8099-E817B27EF05B}"/>
              </a:ext>
            </a:extLst>
          </p:cNvPr>
          <p:cNvSpPr>
            <a:spLocks noGrp="1"/>
          </p:cNvSpPr>
          <p:nvPr>
            <p:ph type="body" sz="quarter" idx="10" hasCustomPrompt="1"/>
          </p:nvPr>
        </p:nvSpPr>
        <p:spPr>
          <a:xfrm>
            <a:off x="1327150" y="2968027"/>
            <a:ext cx="6965950" cy="544512"/>
          </a:xfrm>
          <a:prstGeom prst="rect">
            <a:avLst/>
          </a:prstGeom>
        </p:spPr>
        <p:txBody>
          <a:bodyPr/>
          <a:lstStyle>
            <a:lvl1pPr>
              <a:defRPr sz="1600" b="1">
                <a:solidFill>
                  <a:schemeClr val="tx1"/>
                </a:solidFill>
                <a:latin typeface="+mj-lt"/>
              </a:defRPr>
            </a:lvl1pPr>
            <a:lvl2pPr>
              <a:defRPr sz="1600" b="1">
                <a:solidFill>
                  <a:schemeClr val="tx1"/>
                </a:solidFill>
                <a:latin typeface="+mj-lt"/>
              </a:defRPr>
            </a:lvl2pPr>
            <a:lvl3pPr>
              <a:defRPr sz="1600" b="1">
                <a:solidFill>
                  <a:schemeClr val="tx1"/>
                </a:solidFill>
                <a:latin typeface="+mj-lt"/>
              </a:defRPr>
            </a:lvl3pPr>
            <a:lvl4pPr>
              <a:defRPr sz="1600" b="1">
                <a:solidFill>
                  <a:schemeClr val="tx1"/>
                </a:solidFill>
                <a:latin typeface="+mj-lt"/>
              </a:defRPr>
            </a:lvl4pPr>
            <a:lvl5pPr>
              <a:defRPr sz="1600" b="1">
                <a:solidFill>
                  <a:schemeClr val="tx1"/>
                </a:solidFill>
                <a:latin typeface="+mj-lt"/>
              </a:defRPr>
            </a:lvl5pPr>
          </a:lstStyle>
          <a:p>
            <a:pPr lvl="0"/>
            <a:r>
              <a:rPr lang="en-US" dirty="0"/>
              <a:t>Short note or explanation lorem ipsum dolor sit </a:t>
            </a:r>
            <a:r>
              <a:rPr lang="en-US" dirty="0" err="1"/>
              <a:t>amet</a:t>
            </a:r>
            <a:r>
              <a:rPr lang="en-US" dirty="0"/>
              <a:t>, </a:t>
            </a:r>
            <a:r>
              <a:rPr lang="en-GB" noProof="0" dirty="0" err="1"/>
              <a:t>consectetur</a:t>
            </a:r>
            <a:r>
              <a:rPr lang="en-US" dirty="0"/>
              <a:t> </a:t>
            </a:r>
            <a:r>
              <a:rPr lang="en-US" dirty="0" err="1"/>
              <a:t>adispicing</a:t>
            </a:r>
            <a:r>
              <a:rPr lang="en-US" dirty="0"/>
              <a:t> </a:t>
            </a:r>
            <a:r>
              <a:rPr lang="en-US" dirty="0" err="1"/>
              <a:t>elit</a:t>
            </a:r>
            <a:r>
              <a:rPr lang="en-US" dirty="0"/>
              <a:t>. </a:t>
            </a:r>
            <a:r>
              <a:rPr lang="en-US" dirty="0" err="1"/>
              <a:t>Fusce</a:t>
            </a:r>
            <a:r>
              <a:rPr lang="en-US" dirty="0"/>
              <a:t> convallis </a:t>
            </a:r>
            <a:r>
              <a:rPr lang="en-US" dirty="0" err="1"/>
              <a:t>est</a:t>
            </a:r>
            <a:r>
              <a:rPr lang="en-US" dirty="0"/>
              <a:t> dui.</a:t>
            </a:r>
            <a:endParaRPr lang="en-GB" dirty="0"/>
          </a:p>
        </p:txBody>
      </p:sp>
    </p:spTree>
    <p:extLst>
      <p:ext uri="{BB962C8B-B14F-4D97-AF65-F5344CB8AC3E}">
        <p14:creationId xmlns:p14="http://schemas.microsoft.com/office/powerpoint/2010/main" val="10575083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5" name="Google Shape;267;p26">
            <a:extLst>
              <a:ext uri="{FF2B5EF4-FFF2-40B4-BE49-F238E27FC236}">
                <a16:creationId xmlns:a16="http://schemas.microsoft.com/office/drawing/2014/main" xmlns="" id="{5B7D840C-CF2C-90ED-A7F6-3FC36AE5ECFF}"/>
              </a:ext>
            </a:extLst>
          </p:cNvPr>
          <p:cNvSpPr/>
          <p:nvPr userDrawn="1"/>
        </p:nvSpPr>
        <p:spPr>
          <a:xfrm>
            <a:off x="680424" y="-291871"/>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xmlns="" id="{F28C4755-3934-0C40-9675-4B202F4116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820032" y="4227956"/>
            <a:ext cx="2659678" cy="380720"/>
          </a:xfrm>
          <a:prstGeom prst="rect">
            <a:avLst/>
          </a:prstGeom>
        </p:spPr>
      </p:pic>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8" name="Text Placeholder 6">
            <a:extLst>
              <a:ext uri="{FF2B5EF4-FFF2-40B4-BE49-F238E27FC236}">
                <a16:creationId xmlns:a16="http://schemas.microsoft.com/office/drawing/2014/main" xmlns="" id="{36820147-9084-0C10-8D84-72CE255A0436}"/>
              </a:ext>
            </a:extLst>
          </p:cNvPr>
          <p:cNvSpPr>
            <a:spLocks noGrp="1"/>
          </p:cNvSpPr>
          <p:nvPr>
            <p:ph type="body" sz="quarter" idx="13"/>
          </p:nvPr>
        </p:nvSpPr>
        <p:spPr>
          <a:xfrm>
            <a:off x="704850" y="1328738"/>
            <a:ext cx="7718425" cy="2181225"/>
          </a:xfrm>
          <a:prstGeom prst="rect">
            <a:avLst/>
          </a:prstGeom>
        </p:spPr>
        <p:txBody>
          <a:bodyPr/>
          <a:lstStyle>
            <a:lvl1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1pPr>
            <a:lvl2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2pPr>
            <a:lvl3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3pPr>
            <a:lvl4pPr marL="285750" marR="0" indent="-285750" algn="l" rtl="0">
              <a:lnSpc>
                <a:spcPct val="200000"/>
              </a:lnSpc>
              <a:spcBef>
                <a:spcPts val="0"/>
              </a:spcBef>
              <a:spcAft>
                <a:spcPts val="0"/>
              </a:spcAft>
              <a:buClr>
                <a:srgbClr val="000000"/>
              </a:buClr>
              <a:buFont typeface="Arial" panose="020B0604020202020204" pitchFamily="34" charset="0"/>
              <a:buChar char="•"/>
              <a:defRPr lang="en-US" sz="1400" b="1" i="0" u="none" strike="noStrike" cap="none" dirty="0" smtClean="0">
                <a:solidFill>
                  <a:srgbClr val="000000"/>
                </a:solidFill>
                <a:effectLst/>
                <a:latin typeface="+mn-lt"/>
                <a:ea typeface="Arial"/>
                <a:cs typeface="Arial"/>
                <a:sym typeface="Arial"/>
              </a:defRPr>
            </a:lvl4pPr>
            <a:lvl5pPr marL="285750" marR="0" indent="-285750" algn="l" rtl="0">
              <a:lnSpc>
                <a:spcPct val="200000"/>
              </a:lnSpc>
              <a:spcBef>
                <a:spcPts val="0"/>
              </a:spcBef>
              <a:spcAft>
                <a:spcPts val="0"/>
              </a:spcAft>
              <a:buClr>
                <a:srgbClr val="000000"/>
              </a:buClr>
              <a:buFont typeface="Arial" panose="020B0604020202020204" pitchFamily="34" charset="0"/>
              <a:buChar char="•"/>
              <a:defRPr lang="en-GB" sz="1400" b="1" i="0" u="none" strike="noStrike" cap="none" dirty="0">
                <a:solidFill>
                  <a:srgbClr val="000000"/>
                </a:solidFill>
                <a:effectLst/>
                <a:latin typeface="+mn-lt"/>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012148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bubbles">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Google Shape;267;p26">
            <a:extLst>
              <a:ext uri="{FF2B5EF4-FFF2-40B4-BE49-F238E27FC236}">
                <a16:creationId xmlns:a16="http://schemas.microsoft.com/office/drawing/2014/main" xmlns="" id="{D0AA367D-7BF1-94BF-4069-90E2A10814E6}"/>
              </a:ext>
            </a:extLst>
          </p:cNvPr>
          <p:cNvSpPr/>
          <p:nvPr userDrawn="1"/>
        </p:nvSpPr>
        <p:spPr>
          <a:xfrm>
            <a:off x="-10500" y="4019892"/>
            <a:ext cx="1432200" cy="1432200"/>
          </a:xfrm>
          <a:prstGeom prst="ellipse">
            <a:avLst/>
          </a:pr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Graphic 3">
            <a:extLst>
              <a:ext uri="{FF2B5EF4-FFF2-40B4-BE49-F238E27FC236}">
                <a16:creationId xmlns:a16="http://schemas.microsoft.com/office/drawing/2014/main" xmlns="" id="{1623B3F9-D122-500A-5697-5CDFA762A37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6963032" y="1645441"/>
            <a:ext cx="2659678" cy="380720"/>
          </a:xfrm>
          <a:prstGeom prst="rect">
            <a:avLst/>
          </a:prstGeom>
        </p:spPr>
      </p:pic>
      <p:cxnSp>
        <p:nvCxnSpPr>
          <p:cNvPr id="6" name="Google Shape;555;p32">
            <a:extLst>
              <a:ext uri="{FF2B5EF4-FFF2-40B4-BE49-F238E27FC236}">
                <a16:creationId xmlns:a16="http://schemas.microsoft.com/office/drawing/2014/main" xmlns="" id="{46B37E11-9CD2-C786-42E0-95B538DD89D7}"/>
              </a:ext>
            </a:extLst>
          </p:cNvPr>
          <p:cNvCxnSpPr/>
          <p:nvPr userDrawn="1"/>
        </p:nvCxnSpPr>
        <p:spPr>
          <a:xfrm>
            <a:off x="705600" y="4735992"/>
            <a:ext cx="7732800" cy="0"/>
          </a:xfrm>
          <a:prstGeom prst="straightConnector1">
            <a:avLst/>
          </a:prstGeom>
          <a:noFill/>
          <a:ln w="9525" cap="flat" cmpd="sng">
            <a:solidFill>
              <a:schemeClr val="tx2"/>
            </a:solidFill>
            <a:prstDash val="solid"/>
            <a:round/>
            <a:headEnd type="oval" w="med" len="med"/>
            <a:tailEnd type="oval" w="med" len="med"/>
          </a:ln>
        </p:spPr>
      </p:cxnSp>
      <p:sp>
        <p:nvSpPr>
          <p:cNvPr id="19" name="Rectangle 18">
            <a:extLst>
              <a:ext uri="{FF2B5EF4-FFF2-40B4-BE49-F238E27FC236}">
                <a16:creationId xmlns:a16="http://schemas.microsoft.com/office/drawing/2014/main" xmlns="" id="{5DD650C6-83E4-7AF0-5814-1131B60EA7D7}"/>
              </a:ext>
            </a:extLst>
          </p:cNvPr>
          <p:cNvSpPr/>
          <p:nvPr userDrawn="1"/>
        </p:nvSpPr>
        <p:spPr>
          <a:xfrm>
            <a:off x="0" y="0"/>
            <a:ext cx="9275857" cy="424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a:extLst>
              <a:ext uri="{FF2B5EF4-FFF2-40B4-BE49-F238E27FC236}">
                <a16:creationId xmlns:a16="http://schemas.microsoft.com/office/drawing/2014/main" xmlns="" id="{A14D598F-D0F4-A0AB-BF84-7D441246A06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74431" y="99970"/>
            <a:ext cx="715514" cy="224289"/>
          </a:xfrm>
          <a:prstGeom prst="rect">
            <a:avLst/>
          </a:prstGeom>
        </p:spPr>
      </p:pic>
      <p:sp>
        <p:nvSpPr>
          <p:cNvPr id="22" name="Google Shape;82;p22">
            <a:extLst>
              <a:ext uri="{FF2B5EF4-FFF2-40B4-BE49-F238E27FC236}">
                <a16:creationId xmlns:a16="http://schemas.microsoft.com/office/drawing/2014/main" xmlns="" id="{94C94675-86D1-86EE-B14F-71BD8EDDA08D}"/>
              </a:ext>
            </a:extLst>
          </p:cNvPr>
          <p:cNvSpPr txBox="1">
            <a:spLocks/>
          </p:cNvSpPr>
          <p:nvPr userDrawn="1"/>
        </p:nvSpPr>
        <p:spPr>
          <a:xfrm>
            <a:off x="720000"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accent5"/>
                </a:solidFill>
              </a:rPr>
              <a:t>© Cornerstone Barristers · cornerstonebarristers.com · @cornerstonebarr</a:t>
            </a:r>
          </a:p>
        </p:txBody>
      </p:sp>
      <p:sp>
        <p:nvSpPr>
          <p:cNvPr id="23" name="Rectangle 22">
            <a:extLst>
              <a:ext uri="{FF2B5EF4-FFF2-40B4-BE49-F238E27FC236}">
                <a16:creationId xmlns:a16="http://schemas.microsoft.com/office/drawing/2014/main" xmlns="" id="{BE911EAF-2B70-ED71-BE81-A8014669F394}"/>
              </a:ext>
            </a:extLst>
          </p:cNvPr>
          <p:cNvSpPr/>
          <p:nvPr userDrawn="1"/>
        </p:nvSpPr>
        <p:spPr>
          <a:xfrm>
            <a:off x="0" y="5043530"/>
            <a:ext cx="9275857" cy="99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30">
            <a:extLst>
              <a:ext uri="{FF2B5EF4-FFF2-40B4-BE49-F238E27FC236}">
                <a16:creationId xmlns:a16="http://schemas.microsoft.com/office/drawing/2014/main" xmlns="" id="{60C5E8C4-76CE-75A0-C88B-603BA9F7B3B1}"/>
              </a:ext>
            </a:extLst>
          </p:cNvPr>
          <p:cNvSpPr>
            <a:spLocks noGrp="1"/>
          </p:cNvSpPr>
          <p:nvPr>
            <p:ph type="body" sz="quarter" idx="12" hasCustomPrompt="1"/>
          </p:nvPr>
        </p:nvSpPr>
        <p:spPr>
          <a:xfrm>
            <a:off x="705601" y="725184"/>
            <a:ext cx="7717838" cy="531886"/>
          </a:xfrm>
          <a:prstGeom prst="rect">
            <a:avLst/>
          </a:prstGeom>
        </p:spPr>
        <p:txBody>
          <a:bodyPr/>
          <a:lstStyle>
            <a:lvl1pPr algn="l">
              <a:defRPr sz="2800" b="1">
                <a:solidFill>
                  <a:schemeClr val="accent1"/>
                </a:solidFill>
                <a:latin typeface="+mj-lt"/>
              </a:defRPr>
            </a:lvl1pPr>
          </a:lstStyle>
          <a:p>
            <a:pPr lvl="0"/>
            <a:r>
              <a:rPr lang="es-ES" noProof="0" dirty="0" err="1"/>
              <a:t>These</a:t>
            </a:r>
            <a:r>
              <a:rPr lang="es-ES" noProof="0" dirty="0"/>
              <a:t> are </a:t>
            </a:r>
            <a:r>
              <a:rPr lang="es-ES" noProof="0" dirty="0" err="1"/>
              <a:t>our</a:t>
            </a:r>
            <a:r>
              <a:rPr lang="es-ES" noProof="0" dirty="0"/>
              <a:t> </a:t>
            </a:r>
            <a:r>
              <a:rPr lang="es-ES" noProof="0" dirty="0" err="1"/>
              <a:t>main</a:t>
            </a:r>
            <a:r>
              <a:rPr lang="es-ES" noProof="0" dirty="0"/>
              <a:t> </a:t>
            </a:r>
            <a:r>
              <a:rPr lang="es-ES" noProof="0" dirty="0" err="1"/>
              <a:t>points</a:t>
            </a:r>
            <a:r>
              <a:rPr lang="es-ES" noProof="0" dirty="0"/>
              <a:t> </a:t>
            </a:r>
            <a:r>
              <a:rPr lang="es-ES" noProof="0" dirty="0" err="1"/>
              <a:t>today</a:t>
            </a:r>
            <a:endParaRPr lang="en-GB" noProof="0" dirty="0"/>
          </a:p>
        </p:txBody>
      </p:sp>
      <p:sp>
        <p:nvSpPr>
          <p:cNvPr id="3" name="TextBox 2">
            <a:extLst>
              <a:ext uri="{FF2B5EF4-FFF2-40B4-BE49-F238E27FC236}">
                <a16:creationId xmlns:a16="http://schemas.microsoft.com/office/drawing/2014/main" xmlns="" id="{2BD403B0-2D25-44B3-D52F-09DEAA4DB9E8}"/>
              </a:ext>
            </a:extLst>
          </p:cNvPr>
          <p:cNvSpPr txBox="1"/>
          <p:nvPr userDrawn="1"/>
        </p:nvSpPr>
        <p:spPr>
          <a:xfrm>
            <a:off x="705600" y="1331089"/>
            <a:ext cx="7717838"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b="1" i="0" dirty="0">
                <a:solidFill>
                  <a:srgbClr val="000000"/>
                </a:solidFill>
                <a:effectLst/>
                <a:latin typeface="+mn-lt"/>
              </a:rPr>
              <a:t>Lorem ipsum </a:t>
            </a:r>
            <a:r>
              <a:rPr lang="en-GB" b="1" i="0" dirty="0" err="1">
                <a:solidFill>
                  <a:srgbClr val="000000"/>
                </a:solidFill>
                <a:effectLst/>
                <a:latin typeface="+mn-lt"/>
              </a:rPr>
              <a:t>dolor</a:t>
            </a:r>
            <a:r>
              <a:rPr lang="en-GB" b="1" i="0" dirty="0">
                <a:solidFill>
                  <a:srgbClr val="000000"/>
                </a:solidFill>
                <a:effectLst/>
                <a:latin typeface="+mn-lt"/>
              </a:rPr>
              <a:t> sit </a:t>
            </a:r>
            <a:r>
              <a:rPr lang="en-GB" b="1" i="0" dirty="0" err="1">
                <a:solidFill>
                  <a:srgbClr val="000000"/>
                </a:solidFill>
                <a:effectLst/>
                <a:latin typeface="+mn-lt"/>
              </a:rPr>
              <a:t>amet</a:t>
            </a:r>
            <a:r>
              <a:rPr lang="en-GB" b="1" i="0" dirty="0">
                <a:solidFill>
                  <a:srgbClr val="000000"/>
                </a:solidFill>
                <a:effectLst/>
                <a:latin typeface="+mn-lt"/>
              </a:rPr>
              <a:t>, </a:t>
            </a:r>
            <a:r>
              <a:rPr lang="en-GB" b="1" i="0" dirty="0" err="1">
                <a:solidFill>
                  <a:srgbClr val="000000"/>
                </a:solidFill>
                <a:effectLst/>
                <a:latin typeface="+mn-lt"/>
              </a:rPr>
              <a:t>consectetur</a:t>
            </a:r>
            <a:r>
              <a:rPr lang="en-GB" b="1" i="0" dirty="0">
                <a:solidFill>
                  <a:srgbClr val="000000"/>
                </a:solidFill>
                <a:effectLst/>
                <a:latin typeface="+mn-lt"/>
              </a:rPr>
              <a:t> </a:t>
            </a:r>
            <a:r>
              <a:rPr lang="en-GB" b="1" i="0" dirty="0" err="1">
                <a:solidFill>
                  <a:srgbClr val="000000"/>
                </a:solidFill>
                <a:effectLst/>
                <a:latin typeface="+mn-lt"/>
              </a:rPr>
              <a:t>adipiscing</a:t>
            </a:r>
            <a:r>
              <a:rPr lang="en-GB" b="1" i="0" dirty="0">
                <a:solidFill>
                  <a:srgbClr val="000000"/>
                </a:solidFill>
                <a:effectLst/>
                <a:latin typeface="+mn-lt"/>
              </a:rPr>
              <a:t> </a:t>
            </a:r>
            <a:r>
              <a:rPr lang="en-GB" b="1" i="0" dirty="0" err="1">
                <a:solidFill>
                  <a:srgbClr val="000000"/>
                </a:solidFill>
                <a:effectLst/>
                <a:latin typeface="+mn-lt"/>
              </a:rPr>
              <a:t>elit</a:t>
            </a:r>
            <a:r>
              <a:rPr lang="en-GB" b="1" i="0" dirty="0">
                <a:solidFill>
                  <a:srgbClr val="000000"/>
                </a:solidFill>
                <a:effectLst/>
                <a:latin typeface="+mn-lt"/>
              </a:rPr>
              <a:t>.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a:p>
            <a:pPr marL="285750" indent="-285750">
              <a:lnSpc>
                <a:spcPct val="200000"/>
              </a:lnSpc>
              <a:buFont typeface="Arial" panose="020B0604020202020204" pitchFamily="34" charset="0"/>
              <a:buChar char="•"/>
            </a:pPr>
            <a:r>
              <a:rPr lang="en-GB" b="1" i="0" dirty="0">
                <a:solidFill>
                  <a:srgbClr val="000000"/>
                </a:solidFill>
                <a:effectLst/>
                <a:latin typeface="+mn-lt"/>
              </a:rPr>
              <a:t>Donec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consequat</a:t>
            </a:r>
            <a:r>
              <a:rPr lang="en-GB" b="1" i="0" dirty="0">
                <a:solidFill>
                  <a:srgbClr val="000000"/>
                </a:solidFill>
                <a:effectLst/>
                <a:latin typeface="+mn-lt"/>
              </a:rPr>
              <a:t> </a:t>
            </a:r>
            <a:r>
              <a:rPr lang="en-GB" b="1" i="0" dirty="0" err="1">
                <a:solidFill>
                  <a:srgbClr val="000000"/>
                </a:solidFill>
                <a:effectLst/>
                <a:latin typeface="+mn-lt"/>
              </a:rPr>
              <a:t>nisl</a:t>
            </a:r>
            <a:r>
              <a:rPr lang="en-GB" b="1" i="0" dirty="0">
                <a:solidFill>
                  <a:srgbClr val="000000"/>
                </a:solidFill>
                <a:effectLst/>
                <a:latin typeface="+mn-lt"/>
              </a:rPr>
              <a:t>, </a:t>
            </a:r>
            <a:r>
              <a:rPr lang="en-GB" b="1" i="0" dirty="0" err="1">
                <a:solidFill>
                  <a:srgbClr val="000000"/>
                </a:solidFill>
                <a:effectLst/>
                <a:latin typeface="+mn-lt"/>
              </a:rPr>
              <a:t>quis</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nisi.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Fusce</a:t>
            </a:r>
            <a:r>
              <a:rPr lang="en-GB" b="1" i="0" dirty="0">
                <a:solidFill>
                  <a:srgbClr val="000000"/>
                </a:solidFill>
                <a:effectLst/>
                <a:latin typeface="+mn-lt"/>
              </a:rPr>
              <a:t> </a:t>
            </a:r>
            <a:r>
              <a:rPr lang="en-GB" b="1" i="0" dirty="0" err="1">
                <a:solidFill>
                  <a:srgbClr val="000000"/>
                </a:solidFill>
                <a:effectLst/>
                <a:latin typeface="+mn-lt"/>
              </a:rPr>
              <a:t>dapibus</a:t>
            </a:r>
            <a:r>
              <a:rPr lang="en-GB" b="1" i="0" dirty="0">
                <a:solidFill>
                  <a:srgbClr val="000000"/>
                </a:solidFill>
                <a:effectLst/>
                <a:latin typeface="+mn-lt"/>
              </a:rPr>
              <a:t> </a:t>
            </a:r>
            <a:r>
              <a:rPr lang="en-GB" b="1" i="0" dirty="0" err="1">
                <a:solidFill>
                  <a:srgbClr val="000000"/>
                </a:solidFill>
                <a:effectLst/>
                <a:latin typeface="+mn-lt"/>
              </a:rPr>
              <a:t>ultricies</a:t>
            </a:r>
            <a:r>
              <a:rPr lang="en-GB" b="1" i="0" dirty="0">
                <a:solidFill>
                  <a:srgbClr val="000000"/>
                </a:solidFill>
                <a:effectLst/>
                <a:latin typeface="+mn-lt"/>
              </a:rPr>
              <a:t> convallis. </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endParaRPr lang="en-GB" b="1" i="0" dirty="0">
              <a:solidFill>
                <a:srgbClr val="000000"/>
              </a:solidFill>
              <a:effectLst/>
              <a:latin typeface="+mn-lt"/>
            </a:endParaRPr>
          </a:p>
          <a:p>
            <a:pPr marL="285750" indent="-285750">
              <a:lnSpc>
                <a:spcPct val="200000"/>
              </a:lnSpc>
              <a:buFont typeface="Arial" panose="020B0604020202020204" pitchFamily="34" charset="0"/>
              <a:buChar char="•"/>
            </a:pPr>
            <a:r>
              <a:rPr lang="en-GB" b="1" i="0" dirty="0" err="1">
                <a:solidFill>
                  <a:srgbClr val="000000"/>
                </a:solidFill>
                <a:effectLst/>
                <a:latin typeface="+mn-lt"/>
              </a:rPr>
              <a:t>Vivamus</a:t>
            </a:r>
            <a:r>
              <a:rPr lang="en-GB" b="1" i="0" dirty="0">
                <a:solidFill>
                  <a:srgbClr val="000000"/>
                </a:solidFill>
                <a:effectLst/>
                <a:latin typeface="+mn-lt"/>
              </a:rPr>
              <a:t> id ligula </a:t>
            </a:r>
            <a:r>
              <a:rPr lang="en-GB" b="1" i="0" dirty="0" err="1">
                <a:solidFill>
                  <a:srgbClr val="000000"/>
                </a:solidFill>
                <a:effectLst/>
                <a:latin typeface="+mn-lt"/>
              </a:rPr>
              <a:t>hendrerit</a:t>
            </a:r>
            <a:r>
              <a:rPr lang="en-GB" b="1" i="0" dirty="0">
                <a:solidFill>
                  <a:srgbClr val="000000"/>
                </a:solidFill>
                <a:effectLst/>
                <a:latin typeface="+mn-lt"/>
              </a:rPr>
              <a:t> eros gravida </a:t>
            </a:r>
            <a:r>
              <a:rPr lang="en-GB" b="1" i="0" dirty="0" err="1">
                <a:solidFill>
                  <a:srgbClr val="000000"/>
                </a:solidFill>
                <a:effectLst/>
                <a:latin typeface="+mn-lt"/>
              </a:rPr>
              <a:t>sagittis</a:t>
            </a:r>
            <a:r>
              <a:rPr lang="en-GB" b="1" i="0" dirty="0">
                <a:solidFill>
                  <a:srgbClr val="000000"/>
                </a:solidFill>
                <a:effectLst/>
                <a:latin typeface="+mn-lt"/>
              </a:rPr>
              <a:t> et non ipsum.</a:t>
            </a:r>
          </a:p>
          <a:p>
            <a:pPr marL="628650" lvl="1" indent="-285750">
              <a:lnSpc>
                <a:spcPct val="100000"/>
              </a:lnSpc>
              <a:buFont typeface="Open Sans" panose="020B0606030504020204" pitchFamily="34" charset="0"/>
              <a:buChar char="›"/>
              <a:tabLst>
                <a:tab pos="358775" algn="l"/>
              </a:tabLst>
            </a:pP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ac </a:t>
            </a:r>
            <a:r>
              <a:rPr lang="en-GB" sz="900" b="0" i="0" dirty="0" err="1">
                <a:solidFill>
                  <a:srgbClr val="000000"/>
                </a:solidFill>
                <a:effectLst/>
                <a:latin typeface="Open Sans" panose="020B0606030504020204" pitchFamily="34" charset="0"/>
              </a:rPr>
              <a:t>tincidunt</a:t>
            </a:r>
            <a:r>
              <a:rPr lang="en-GB" sz="900" b="0" i="0" dirty="0">
                <a:solidFill>
                  <a:srgbClr val="000000"/>
                </a:solidFill>
                <a:effectLst/>
                <a:latin typeface="Open Sans" panose="020B0606030504020204" pitchFamily="34" charset="0"/>
              </a:rPr>
              <a:t> dui. </a:t>
            </a:r>
            <a:r>
              <a:rPr lang="en-GB" sz="900" b="0" i="0" dirty="0" err="1">
                <a:solidFill>
                  <a:srgbClr val="000000"/>
                </a:solidFill>
                <a:effectLst/>
                <a:latin typeface="Open Sans" panose="020B0606030504020204" pitchFamily="34" charset="0"/>
              </a:rPr>
              <a:t>Nullam</a:t>
            </a:r>
            <a:r>
              <a:rPr lang="en-GB" sz="900" b="0" i="0" dirty="0">
                <a:solidFill>
                  <a:srgbClr val="000000"/>
                </a:solidFill>
                <a:effectLst/>
                <a:latin typeface="Open Sans" panose="020B0606030504020204" pitchFamily="34" charset="0"/>
              </a:rPr>
              <a:t> tempus </a:t>
            </a:r>
            <a:r>
              <a:rPr lang="en-GB" sz="900" b="0" i="0" dirty="0" err="1">
                <a:solidFill>
                  <a:srgbClr val="000000"/>
                </a:solidFill>
                <a:effectLst/>
                <a:latin typeface="Open Sans" panose="020B0606030504020204" pitchFamily="34" charset="0"/>
              </a:rPr>
              <a:t>lectus</a:t>
            </a:r>
            <a:r>
              <a:rPr lang="en-GB" sz="900" b="0" i="0" dirty="0">
                <a:solidFill>
                  <a:srgbClr val="000000"/>
                </a:solidFill>
                <a:effectLst/>
                <a:latin typeface="Open Sans" panose="020B0606030504020204" pitchFamily="34" charset="0"/>
              </a:rPr>
              <a:t> lorem, sit </a:t>
            </a:r>
            <a:r>
              <a:rPr lang="en-GB" sz="900" b="0" i="0" dirty="0" err="1">
                <a:solidFill>
                  <a:srgbClr val="000000"/>
                </a:solidFill>
                <a:effectLst/>
                <a:latin typeface="Open Sans" panose="020B0606030504020204" pitchFamily="34" charset="0"/>
              </a:rPr>
              <a:t>amet</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pellentesque</a:t>
            </a:r>
            <a:r>
              <a:rPr lang="en-GB" sz="900" b="0" i="0" dirty="0">
                <a:solidFill>
                  <a:srgbClr val="000000"/>
                </a:solidFill>
                <a:effectLst/>
                <a:latin typeface="Open Sans" panose="020B0606030504020204" pitchFamily="34" charset="0"/>
              </a:rPr>
              <a:t> </a:t>
            </a:r>
            <a:r>
              <a:rPr lang="en-GB" sz="900" b="0" i="0" dirty="0" err="1">
                <a:solidFill>
                  <a:srgbClr val="000000"/>
                </a:solidFill>
                <a:effectLst/>
                <a:latin typeface="Open Sans" panose="020B0606030504020204" pitchFamily="34" charset="0"/>
              </a:rPr>
              <a:t>est</a:t>
            </a:r>
            <a:r>
              <a:rPr lang="en-GB" sz="900" b="0" i="0" dirty="0">
                <a:solidFill>
                  <a:srgbClr val="000000"/>
                </a:solidFill>
                <a:effectLst/>
                <a:latin typeface="Open Sans" panose="020B0606030504020204" pitchFamily="34" charset="0"/>
              </a:rPr>
              <a:t> cursus a.</a:t>
            </a:r>
          </a:p>
          <a:p>
            <a:pPr marL="628650" lvl="1" indent="-285750">
              <a:lnSpc>
                <a:spcPct val="100000"/>
              </a:lnSpc>
              <a:buFont typeface="Open Sans" panose="020B0606030504020204" pitchFamily="34" charset="0"/>
              <a:buChar char="›"/>
              <a:tabLst>
                <a:tab pos="358775" algn="l"/>
              </a:tabLst>
            </a:pPr>
            <a:r>
              <a:rPr lang="en-GB" sz="900" b="0" i="0" u="none" strike="noStrike" cap="none" dirty="0" err="1">
                <a:solidFill>
                  <a:srgbClr val="000000"/>
                </a:solidFill>
                <a:effectLst/>
                <a:latin typeface="Open Sans" panose="020B0606030504020204" pitchFamily="34" charset="0"/>
                <a:cs typeface="Arial"/>
                <a:sym typeface="Arial"/>
              </a:rPr>
              <a:t>Curabitur</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velit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tellus</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aliquam</a:t>
            </a:r>
            <a:r>
              <a:rPr lang="en-GB" sz="900" b="0" i="0" u="none" strike="noStrike" cap="none" dirty="0">
                <a:solidFill>
                  <a:srgbClr val="000000"/>
                </a:solidFill>
                <a:effectLst/>
                <a:latin typeface="Open Sans" panose="020B0606030504020204" pitchFamily="34" charset="0"/>
                <a:cs typeface="Arial"/>
                <a:sym typeface="Arial"/>
              </a:rPr>
              <a:t> sit </a:t>
            </a:r>
            <a:r>
              <a:rPr lang="en-GB" sz="900" b="0" i="0" u="none" strike="noStrike" cap="none" dirty="0" err="1">
                <a:solidFill>
                  <a:srgbClr val="000000"/>
                </a:solidFill>
                <a:effectLst/>
                <a:latin typeface="Open Sans" panose="020B0606030504020204" pitchFamily="34" charset="0"/>
                <a:cs typeface="Arial"/>
                <a:sym typeface="Arial"/>
              </a:rPr>
              <a:t>amet</a:t>
            </a:r>
            <a:r>
              <a:rPr lang="en-GB" sz="900" b="0" i="0" u="none" strike="noStrike" cap="none" dirty="0">
                <a:solidFill>
                  <a:srgbClr val="000000"/>
                </a:solidFill>
                <a:effectLst/>
                <a:latin typeface="Open Sans" panose="020B0606030504020204" pitchFamily="34" charset="0"/>
                <a:cs typeface="Arial"/>
                <a:sym typeface="Arial"/>
              </a:rPr>
              <a:t> </a:t>
            </a:r>
            <a:r>
              <a:rPr lang="en-GB" sz="900" b="0" i="0" u="none" strike="noStrike" cap="none" dirty="0" err="1">
                <a:solidFill>
                  <a:srgbClr val="000000"/>
                </a:solidFill>
                <a:effectLst/>
                <a:latin typeface="Open Sans" panose="020B0606030504020204" pitchFamily="34" charset="0"/>
                <a:cs typeface="Arial"/>
                <a:sym typeface="Arial"/>
              </a:rPr>
              <a:t>pretium</a:t>
            </a:r>
            <a:r>
              <a:rPr lang="en-GB" sz="900" b="0" i="0" u="none" strike="noStrike" cap="none" dirty="0">
                <a:solidFill>
                  <a:srgbClr val="000000"/>
                </a:solidFill>
                <a:effectLst/>
                <a:latin typeface="Open Sans" panose="020B0606030504020204" pitchFamily="34" charset="0"/>
                <a:cs typeface="Arial"/>
                <a:sym typeface="Arial"/>
              </a:rPr>
              <a:t> tempus.</a:t>
            </a:r>
          </a:p>
        </p:txBody>
      </p:sp>
    </p:spTree>
    <p:extLst>
      <p:ext uri="{BB962C8B-B14F-4D97-AF65-F5344CB8AC3E}">
        <p14:creationId xmlns:p14="http://schemas.microsoft.com/office/powerpoint/2010/main" val="1932262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35" name="Google Shape;267;p26">
            <a:extLst>
              <a:ext uri="{FF2B5EF4-FFF2-40B4-BE49-F238E27FC236}">
                <a16:creationId xmlns:a16="http://schemas.microsoft.com/office/drawing/2014/main" xmlns="" id="{2496006F-D57A-C67D-A19B-7099E38440D3}"/>
              </a:ext>
            </a:extLst>
          </p:cNvPr>
          <p:cNvSpPr/>
          <p:nvPr userDrawn="1"/>
        </p:nvSpPr>
        <p:spPr>
          <a:xfrm>
            <a:off x="3855900" y="3537025"/>
            <a:ext cx="1432200" cy="1432200"/>
          </a:xfrm>
          <a:prstGeom prst="ellipse">
            <a:avLst/>
          </a:prstGeom>
          <a:solidFill>
            <a:srgbClr val="F2F6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xmlns="" id="{6DA26CAD-8B72-6E56-D325-A7099ECAC1D2}"/>
              </a:ext>
            </a:extLst>
          </p:cNvPr>
          <p:cNvSpPr/>
          <p:nvPr userDrawn="1"/>
        </p:nvSpPr>
        <p:spPr>
          <a:xfrm>
            <a:off x="705601" y="1143000"/>
            <a:ext cx="7717838" cy="3368040"/>
          </a:xfrm>
          <a:prstGeom prst="rect">
            <a:avLst/>
          </a:prstGeom>
          <a:solidFill>
            <a:srgbClr val="C6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30">
            <a:extLst>
              <a:ext uri="{FF2B5EF4-FFF2-40B4-BE49-F238E27FC236}">
                <a16:creationId xmlns:a16="http://schemas.microsoft.com/office/drawing/2014/main" xmlns="" id="{AD8B563C-66AB-A2D7-173C-69453C56360D}"/>
              </a:ext>
            </a:extLst>
          </p:cNvPr>
          <p:cNvSpPr>
            <a:spLocks noGrp="1"/>
          </p:cNvSpPr>
          <p:nvPr>
            <p:ph type="body" sz="quarter" idx="12" hasCustomPrompt="1"/>
          </p:nvPr>
        </p:nvSpPr>
        <p:spPr>
          <a:xfrm>
            <a:off x="705601" y="419099"/>
            <a:ext cx="7717838" cy="349535"/>
          </a:xfrm>
          <a:prstGeom prst="rect">
            <a:avLst/>
          </a:prstGeom>
        </p:spPr>
        <p:txBody>
          <a:bodyPr/>
          <a:lstStyle>
            <a:lvl1pPr algn="ctr">
              <a:defRPr sz="1400" b="1" spc="600">
                <a:solidFill>
                  <a:schemeClr val="tx1"/>
                </a:solidFill>
                <a:latin typeface="+mj-lt"/>
              </a:defRPr>
            </a:lvl1pPr>
          </a:lstStyle>
          <a:p>
            <a:pPr lvl="0"/>
            <a:r>
              <a:rPr lang="es-ES" noProof="0" dirty="0"/>
              <a:t>KEY TAKEAWAYS</a:t>
            </a:r>
            <a:endParaRPr lang="en-GB" noProof="0" dirty="0"/>
          </a:p>
        </p:txBody>
      </p:sp>
      <p:sp>
        <p:nvSpPr>
          <p:cNvPr id="31" name="TextBox 30">
            <a:extLst>
              <a:ext uri="{FF2B5EF4-FFF2-40B4-BE49-F238E27FC236}">
                <a16:creationId xmlns:a16="http://schemas.microsoft.com/office/drawing/2014/main" xmlns="" id="{56D1B085-A35F-DD15-5C9A-27F7B621DA7D}"/>
              </a:ext>
            </a:extLst>
          </p:cNvPr>
          <p:cNvSpPr txBox="1"/>
          <p:nvPr userDrawn="1"/>
        </p:nvSpPr>
        <p:spPr>
          <a:xfrm>
            <a:off x="819525" y="1615708"/>
            <a:ext cx="7504950" cy="2308324"/>
          </a:xfrm>
          <a:prstGeom prst="rect">
            <a:avLst/>
          </a:prstGeom>
          <a:noFill/>
        </p:spPr>
        <p:txBody>
          <a:bodyPr wrap="square" rtlCol="0">
            <a:spAutoFit/>
          </a:bodyPr>
          <a:lstStyle/>
          <a:p>
            <a:pPr marL="0" indent="0" algn="ctr">
              <a:lnSpc>
                <a:spcPct val="100000"/>
              </a:lnSpc>
              <a:buClr>
                <a:srgbClr val="374646"/>
              </a:buClr>
              <a:buFont typeface="Arial" panose="020B0604020202020204" pitchFamily="34" charset="0"/>
              <a:buNone/>
            </a:pPr>
            <a:r>
              <a:rPr lang="en-GB" sz="1800" b="1" i="0" dirty="0">
                <a:solidFill>
                  <a:srgbClr val="374646"/>
                </a:solidFill>
                <a:effectLst/>
                <a:latin typeface="+mn-lt"/>
              </a:rPr>
              <a:t>Lorem ipsum </a:t>
            </a:r>
            <a:r>
              <a:rPr lang="en-GB" sz="1800" b="1" i="0" dirty="0" err="1">
                <a:solidFill>
                  <a:srgbClr val="374646"/>
                </a:solidFill>
                <a:effectLst/>
                <a:latin typeface="+mn-lt"/>
              </a:rPr>
              <a:t>dolor</a:t>
            </a:r>
            <a:r>
              <a:rPr lang="en-GB" sz="1800" b="1" i="0" dirty="0">
                <a:solidFill>
                  <a:srgbClr val="374646"/>
                </a:solidFill>
                <a:effectLst/>
                <a:latin typeface="+mn-lt"/>
              </a:rPr>
              <a:t> sit </a:t>
            </a:r>
            <a:r>
              <a:rPr lang="en-GB" sz="1800" b="1" i="0" dirty="0" err="1">
                <a:solidFill>
                  <a:srgbClr val="374646"/>
                </a:solidFill>
                <a:effectLst/>
                <a:latin typeface="+mn-lt"/>
              </a:rPr>
              <a:t>amet</a:t>
            </a:r>
            <a:r>
              <a:rPr lang="en-GB" sz="1800" b="1" i="0" dirty="0">
                <a:solidFill>
                  <a:srgbClr val="374646"/>
                </a:solidFill>
                <a:effectLst/>
                <a:latin typeface="+mn-lt"/>
              </a:rPr>
              <a:t>, </a:t>
            </a:r>
            <a:r>
              <a:rPr lang="en-GB" sz="1800" b="1" i="0" dirty="0" err="1">
                <a:solidFill>
                  <a:srgbClr val="374646"/>
                </a:solidFill>
                <a:effectLst/>
                <a:latin typeface="+mn-lt"/>
              </a:rPr>
              <a:t>consectetur</a:t>
            </a:r>
            <a:r>
              <a:rPr lang="en-GB" sz="1800" b="1" i="0" dirty="0">
                <a:solidFill>
                  <a:srgbClr val="374646"/>
                </a:solidFill>
                <a:effectLst/>
                <a:latin typeface="+mn-lt"/>
              </a:rPr>
              <a:t> </a:t>
            </a:r>
            <a:r>
              <a:rPr lang="en-GB" sz="1800" b="1" i="0" dirty="0" err="1">
                <a:solidFill>
                  <a:srgbClr val="374646"/>
                </a:solidFill>
                <a:effectLst/>
                <a:latin typeface="+mn-lt"/>
              </a:rPr>
              <a:t>adipiscing</a:t>
            </a:r>
            <a:r>
              <a:rPr lang="en-GB" sz="1800" b="1" i="0" dirty="0">
                <a:solidFill>
                  <a:srgbClr val="374646"/>
                </a:solidFill>
                <a:effectLst/>
                <a:latin typeface="+mn-lt"/>
              </a:rPr>
              <a:t> </a:t>
            </a:r>
            <a:r>
              <a:rPr lang="en-GB" sz="1800" b="1" i="0" dirty="0" err="1">
                <a:solidFill>
                  <a:srgbClr val="374646"/>
                </a:solidFill>
                <a:effectLst/>
                <a:latin typeface="+mn-lt"/>
              </a:rPr>
              <a:t>elit</a:t>
            </a:r>
            <a:r>
              <a:rPr lang="en-GB" sz="1800" b="1" i="0" dirty="0">
                <a:solidFill>
                  <a:srgbClr val="374646"/>
                </a:solidFill>
                <a:effectLst/>
                <a:latin typeface="+mn-lt"/>
              </a:rPr>
              <a:t>. Donec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consequat</a:t>
            </a:r>
            <a:r>
              <a:rPr lang="en-GB" sz="1800" b="1" i="0" dirty="0">
                <a:solidFill>
                  <a:srgbClr val="374646"/>
                </a:solidFill>
                <a:effectLst/>
                <a:latin typeface="+mn-lt"/>
              </a:rPr>
              <a:t> </a:t>
            </a:r>
            <a:r>
              <a:rPr lang="en-GB" sz="1800" b="1" i="0" dirty="0" err="1">
                <a:solidFill>
                  <a:srgbClr val="374646"/>
                </a:solidFill>
                <a:effectLst/>
                <a:latin typeface="+mn-lt"/>
              </a:rPr>
              <a:t>nisl</a:t>
            </a:r>
            <a:r>
              <a:rPr lang="en-GB" sz="1800" b="1" i="0" dirty="0">
                <a:solidFill>
                  <a:srgbClr val="374646"/>
                </a:solidFill>
                <a:effectLst/>
                <a:latin typeface="+mn-lt"/>
              </a:rPr>
              <a:t>, </a:t>
            </a:r>
            <a:r>
              <a:rPr lang="en-GB" sz="1800" b="1" i="0" dirty="0" err="1">
                <a:solidFill>
                  <a:srgbClr val="374646"/>
                </a:solidFill>
                <a:effectLst/>
                <a:latin typeface="+mn-lt"/>
              </a:rPr>
              <a:t>quis</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nisi.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Fusce</a:t>
            </a:r>
            <a:r>
              <a:rPr lang="en-GB" sz="1800" b="1" i="0" dirty="0">
                <a:solidFill>
                  <a:srgbClr val="374646"/>
                </a:solidFill>
                <a:effectLst/>
                <a:latin typeface="+mn-lt"/>
              </a:rPr>
              <a:t> </a:t>
            </a:r>
            <a:r>
              <a:rPr lang="en-GB" sz="1800" b="1" i="0" dirty="0" err="1">
                <a:solidFill>
                  <a:srgbClr val="374646"/>
                </a:solidFill>
                <a:effectLst/>
                <a:latin typeface="+mn-lt"/>
              </a:rPr>
              <a:t>dapibus</a:t>
            </a:r>
            <a:r>
              <a:rPr lang="en-GB" sz="1800" b="1" i="0" dirty="0">
                <a:solidFill>
                  <a:srgbClr val="374646"/>
                </a:solidFill>
                <a:effectLst/>
                <a:latin typeface="+mn-lt"/>
              </a:rPr>
              <a:t> </a:t>
            </a:r>
            <a:r>
              <a:rPr lang="en-GB" sz="1800" b="1" i="0" dirty="0" err="1">
                <a:solidFill>
                  <a:srgbClr val="374646"/>
                </a:solidFill>
                <a:effectLst/>
                <a:latin typeface="+mn-lt"/>
              </a:rPr>
              <a:t>ultricies</a:t>
            </a:r>
            <a:r>
              <a:rPr lang="en-GB" sz="1800" b="1" i="0" dirty="0">
                <a:solidFill>
                  <a:srgbClr val="374646"/>
                </a:solidFill>
                <a:effectLst/>
                <a:latin typeface="+mn-lt"/>
              </a:rPr>
              <a:t> convallis. </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Vivamus</a:t>
            </a:r>
            <a:r>
              <a:rPr lang="en-GB" sz="1800" b="1" i="0" dirty="0">
                <a:solidFill>
                  <a:srgbClr val="374646"/>
                </a:solidFill>
                <a:effectLst/>
                <a:latin typeface="+mn-lt"/>
              </a:rPr>
              <a:t> id ligula </a:t>
            </a:r>
            <a:r>
              <a:rPr lang="en-GB" sz="1800" b="1" i="0" dirty="0" err="1">
                <a:solidFill>
                  <a:srgbClr val="374646"/>
                </a:solidFill>
                <a:effectLst/>
                <a:latin typeface="+mn-lt"/>
              </a:rPr>
              <a:t>hendrerit</a:t>
            </a:r>
            <a:r>
              <a:rPr lang="en-GB" sz="1800" b="1" i="0" dirty="0">
                <a:solidFill>
                  <a:srgbClr val="374646"/>
                </a:solidFill>
                <a:effectLst/>
                <a:latin typeface="+mn-lt"/>
              </a:rPr>
              <a:t> eros gravida </a:t>
            </a:r>
            <a:r>
              <a:rPr lang="en-GB" sz="1800" b="1" i="0" dirty="0" err="1">
                <a:solidFill>
                  <a:srgbClr val="374646"/>
                </a:solidFill>
                <a:effectLst/>
                <a:latin typeface="+mn-lt"/>
              </a:rPr>
              <a:t>sagittis</a:t>
            </a:r>
            <a:r>
              <a:rPr lang="en-GB" sz="1800" b="1" i="0" dirty="0">
                <a:solidFill>
                  <a:srgbClr val="374646"/>
                </a:solidFill>
                <a:effectLst/>
                <a:latin typeface="+mn-lt"/>
              </a:rPr>
              <a:t> et non ipsum.</a:t>
            </a:r>
          </a:p>
          <a:p>
            <a:pPr marL="0" indent="0" algn="ctr">
              <a:lnSpc>
                <a:spcPct val="100000"/>
              </a:lnSpc>
              <a:buClr>
                <a:srgbClr val="374646"/>
              </a:buClr>
              <a:buFont typeface="Arial" panose="020B0604020202020204" pitchFamily="34" charset="0"/>
              <a:buNone/>
            </a:pPr>
            <a:endParaRPr lang="en-GB" sz="1800" b="1" i="0" dirty="0">
              <a:solidFill>
                <a:srgbClr val="374646"/>
              </a:solidFill>
              <a:effectLst/>
              <a:latin typeface="+mn-lt"/>
            </a:endParaRPr>
          </a:p>
          <a:p>
            <a:pPr marL="0" indent="0" algn="ctr">
              <a:lnSpc>
                <a:spcPct val="100000"/>
              </a:lnSpc>
              <a:buClr>
                <a:srgbClr val="374646"/>
              </a:buClr>
              <a:buFont typeface="Arial" panose="020B0604020202020204" pitchFamily="34" charset="0"/>
              <a:buNone/>
            </a:pPr>
            <a:r>
              <a:rPr lang="en-GB" sz="1800" b="1" i="0" dirty="0" err="1">
                <a:solidFill>
                  <a:srgbClr val="374646"/>
                </a:solidFill>
                <a:effectLst/>
                <a:latin typeface="+mn-lt"/>
              </a:rPr>
              <a:t>Nullam</a:t>
            </a:r>
            <a:r>
              <a:rPr lang="en-GB" sz="1800" b="1" i="0" dirty="0">
                <a:solidFill>
                  <a:srgbClr val="374646"/>
                </a:solidFill>
                <a:effectLst/>
                <a:latin typeface="+mn-lt"/>
              </a:rPr>
              <a:t> ac </a:t>
            </a:r>
            <a:r>
              <a:rPr lang="en-GB" sz="1800" b="1" i="0" dirty="0" err="1">
                <a:solidFill>
                  <a:srgbClr val="374646"/>
                </a:solidFill>
                <a:effectLst/>
                <a:latin typeface="+mn-lt"/>
              </a:rPr>
              <a:t>tincidunt</a:t>
            </a:r>
            <a:r>
              <a:rPr lang="en-GB" sz="1800" b="1" i="0" dirty="0">
                <a:solidFill>
                  <a:srgbClr val="374646"/>
                </a:solidFill>
                <a:effectLst/>
                <a:latin typeface="+mn-lt"/>
              </a:rPr>
              <a:t> dui. </a:t>
            </a:r>
            <a:endParaRPr lang="en-GB" sz="1800" b="1" dirty="0">
              <a:solidFill>
                <a:srgbClr val="374646"/>
              </a:solidFill>
              <a:latin typeface="+mn-lt"/>
            </a:endParaRPr>
          </a:p>
        </p:txBody>
      </p:sp>
      <p:pic>
        <p:nvPicPr>
          <p:cNvPr id="33" name="Graphic 32">
            <a:extLst>
              <a:ext uri="{FF2B5EF4-FFF2-40B4-BE49-F238E27FC236}">
                <a16:creationId xmlns:a16="http://schemas.microsoft.com/office/drawing/2014/main" xmlns="" id="{B3F7AF3A-C98E-0B96-0DD0-165ED73942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23439" y="387915"/>
            <a:ext cx="2659678" cy="380720"/>
          </a:xfrm>
          <a:prstGeom prst="rect">
            <a:avLst/>
          </a:prstGeom>
        </p:spPr>
      </p:pic>
      <p:pic>
        <p:nvPicPr>
          <p:cNvPr id="34" name="Graphic 33">
            <a:extLst>
              <a:ext uri="{FF2B5EF4-FFF2-40B4-BE49-F238E27FC236}">
                <a16:creationId xmlns:a16="http://schemas.microsoft.com/office/drawing/2014/main" xmlns="" id="{4EB5654C-F304-3369-84C5-632132CBF9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954077" y="387915"/>
            <a:ext cx="2659678" cy="380720"/>
          </a:xfrm>
          <a:prstGeom prst="rect">
            <a:avLst/>
          </a:prstGeom>
        </p:spPr>
      </p:pic>
    </p:spTree>
    <p:extLst>
      <p:ext uri="{BB962C8B-B14F-4D97-AF65-F5344CB8AC3E}">
        <p14:creationId xmlns:p14="http://schemas.microsoft.com/office/powerpoint/2010/main" val="75733405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Ref idx="1001">
        <a:schemeClr val="bg2"/>
      </p:bgRef>
    </p:bg>
    <p:spTree>
      <p:nvGrpSpPr>
        <p:cNvPr id="1" name="Shape 8"/>
        <p:cNvGrpSpPr/>
        <p:nvPr/>
      </p:nvGrpSpPr>
      <p:grpSpPr>
        <a:xfrm>
          <a:off x="0" y="0"/>
          <a:ext cx="0" cy="0"/>
          <a:chOff x="0" y="0"/>
          <a:chExt cx="0" cy="0"/>
        </a:xfrm>
      </p:grpSpPr>
      <p:sp>
        <p:nvSpPr>
          <p:cNvPr id="11" name="Google Shape;82;p22">
            <a:extLst>
              <a:ext uri="{FF2B5EF4-FFF2-40B4-BE49-F238E27FC236}">
                <a16:creationId xmlns:a16="http://schemas.microsoft.com/office/drawing/2014/main" xmlns="" id="{12B3DEAE-02BB-A5F8-62B0-14EFEC1219A9}"/>
              </a:ext>
            </a:extLst>
          </p:cNvPr>
          <p:cNvSpPr txBox="1">
            <a:spLocks/>
          </p:cNvSpPr>
          <p:nvPr userDrawn="1"/>
        </p:nvSpPr>
        <p:spPr>
          <a:xfrm>
            <a:off x="579201" y="4697803"/>
            <a:ext cx="4528800" cy="280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ctr" rtl="0">
              <a:lnSpc>
                <a:spcPct val="100000"/>
              </a:lnSpc>
              <a:spcBef>
                <a:spcPts val="0"/>
              </a:spcBef>
              <a:spcAft>
                <a:spcPts val="0"/>
              </a:spcAft>
              <a:buClr>
                <a:schemeClr val="dk1"/>
              </a:buClr>
              <a:buSzPts val="1100"/>
              <a:buFont typeface="Roboto"/>
              <a:buNone/>
              <a:defRPr sz="1400" b="0" i="0" u="none" strike="noStrike" cap="none">
                <a:solidFill>
                  <a:schemeClr val="dk1"/>
                </a:solidFill>
                <a:latin typeface="Roboto"/>
                <a:ea typeface="Roboto"/>
                <a:cs typeface="Roboto"/>
                <a:sym typeface="Roboto"/>
              </a:defRPr>
            </a:lvl1pPr>
            <a:lvl2pPr marL="914400" marR="0" lvl="1"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2pPr>
            <a:lvl3pPr marL="1371600" marR="0" lvl="2"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3pPr>
            <a:lvl4pPr marL="1828800" marR="0" lvl="3"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4pPr>
            <a:lvl5pPr marL="2286000" marR="0" lvl="4"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5pPr>
            <a:lvl6pPr marL="2743200" marR="0" lvl="5"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6pPr>
            <a:lvl7pPr marL="3200400" marR="0" lvl="6"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7pPr>
            <a:lvl8pPr marL="3657600" marR="0" lvl="7"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8pPr>
            <a:lvl9pPr marL="4114800" marR="0" lvl="8" indent="-298450" algn="ctr" rtl="0">
              <a:lnSpc>
                <a:spcPct val="100000"/>
              </a:lnSpc>
              <a:spcBef>
                <a:spcPts val="0"/>
              </a:spcBef>
              <a:spcAft>
                <a:spcPts val="0"/>
              </a:spcAft>
              <a:buClr>
                <a:schemeClr val="dk1"/>
              </a:buClr>
              <a:buSzPts val="1800"/>
              <a:buFont typeface="Roboto"/>
              <a:buNone/>
              <a:defRPr sz="1800" b="0" i="0" u="none" strike="noStrike" cap="none">
                <a:solidFill>
                  <a:schemeClr val="dk1"/>
                </a:solidFill>
                <a:latin typeface="Roboto"/>
                <a:ea typeface="Roboto"/>
                <a:cs typeface="Roboto"/>
                <a:sym typeface="Roboto"/>
              </a:defRPr>
            </a:lvl9pPr>
          </a:lstStyle>
          <a:p>
            <a:pPr marL="0" indent="0" algn="l"/>
            <a:r>
              <a:rPr lang="en-GB" sz="800" dirty="0">
                <a:solidFill>
                  <a:schemeClr val="bg1"/>
                </a:solidFill>
              </a:rPr>
              <a:t>© Cornerstone Barristers · cornerstonebarristers.com · @cornerstonebarr</a:t>
            </a:r>
          </a:p>
        </p:txBody>
      </p:sp>
      <p:pic>
        <p:nvPicPr>
          <p:cNvPr id="3" name="Graphic 2">
            <a:extLst>
              <a:ext uri="{FF2B5EF4-FFF2-40B4-BE49-F238E27FC236}">
                <a16:creationId xmlns:a16="http://schemas.microsoft.com/office/drawing/2014/main" xmlns="" id="{EA38D24E-3EFA-58B1-0426-258BD1BAB05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117075" y="1036240"/>
            <a:ext cx="2659678" cy="380720"/>
          </a:xfrm>
          <a:prstGeom prst="rect">
            <a:avLst/>
          </a:prstGeom>
        </p:spPr>
      </p:pic>
      <p:pic>
        <p:nvPicPr>
          <p:cNvPr id="6" name="Graphic 5">
            <a:extLst>
              <a:ext uri="{FF2B5EF4-FFF2-40B4-BE49-F238E27FC236}">
                <a16:creationId xmlns:a16="http://schemas.microsoft.com/office/drawing/2014/main" xmlns="" id="{A0E4AB4A-2DE8-3F54-5BB4-E15B6FC1E9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7108561" y="5066068"/>
            <a:ext cx="2659678" cy="380720"/>
          </a:xfrm>
          <a:prstGeom prst="rect">
            <a:avLst/>
          </a:prstGeom>
        </p:spPr>
      </p:pic>
      <p:sp>
        <p:nvSpPr>
          <p:cNvPr id="2" name="Google Shape;213;p25">
            <a:extLst>
              <a:ext uri="{FF2B5EF4-FFF2-40B4-BE49-F238E27FC236}">
                <a16:creationId xmlns:a16="http://schemas.microsoft.com/office/drawing/2014/main" xmlns="" id="{22C5520D-ADA8-7B6C-A92C-F87D3924FD92}"/>
              </a:ext>
            </a:extLst>
          </p:cNvPr>
          <p:cNvSpPr/>
          <p:nvPr userDrawn="1"/>
        </p:nvSpPr>
        <p:spPr>
          <a:xfrm>
            <a:off x="746539" y="1240824"/>
            <a:ext cx="1432200" cy="1432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14;p25">
            <a:extLst>
              <a:ext uri="{FF2B5EF4-FFF2-40B4-BE49-F238E27FC236}">
                <a16:creationId xmlns:a16="http://schemas.microsoft.com/office/drawing/2014/main" xmlns="" id="{E830B0A3-AA7B-020F-0A28-7A2EA3E4877E}"/>
              </a:ext>
            </a:extLst>
          </p:cNvPr>
          <p:cNvSpPr txBox="1">
            <a:spLocks noGrp="1"/>
          </p:cNvSpPr>
          <p:nvPr>
            <p:ph type="title"/>
          </p:nvPr>
        </p:nvSpPr>
        <p:spPr>
          <a:xfrm>
            <a:off x="705475" y="3075100"/>
            <a:ext cx="6161700" cy="841800"/>
          </a:xfrm>
          <a:prstGeom prst="rect">
            <a:avLst/>
          </a:prstGeom>
        </p:spPr>
        <p:txBody>
          <a:bodyPr spcFirstLastPara="1" wrap="square" lIns="91425" tIns="91425" rIns="91425" bIns="91425" anchor="ctr" anchorCtr="0">
            <a:noAutofit/>
          </a:bodyPr>
          <a:lstStyle>
            <a:lvl1pPr>
              <a:defRPr sz="3200">
                <a:solidFill>
                  <a:schemeClr val="tx1"/>
                </a:solidFill>
              </a:defRPr>
            </a:lvl1pPr>
          </a:lstStyle>
          <a:p>
            <a:pPr marL="0" lvl="0" indent="0" algn="l" rtl="0">
              <a:spcBef>
                <a:spcPts val="0"/>
              </a:spcBef>
              <a:spcAft>
                <a:spcPts val="0"/>
              </a:spcAft>
              <a:buNone/>
            </a:pPr>
            <a:r>
              <a:rPr lang="en" dirty="0"/>
              <a:t>Name of the section</a:t>
            </a:r>
            <a:endParaRPr dirty="0"/>
          </a:p>
        </p:txBody>
      </p:sp>
      <p:sp>
        <p:nvSpPr>
          <p:cNvPr id="8" name="Google Shape;216;p25">
            <a:extLst>
              <a:ext uri="{FF2B5EF4-FFF2-40B4-BE49-F238E27FC236}">
                <a16:creationId xmlns:a16="http://schemas.microsoft.com/office/drawing/2014/main" xmlns="" id="{F27E0EC1-1367-7154-3B4D-885616A44096}"/>
              </a:ext>
            </a:extLst>
          </p:cNvPr>
          <p:cNvSpPr txBox="1">
            <a:spLocks noGrp="1"/>
          </p:cNvSpPr>
          <p:nvPr>
            <p:ph type="subTitle" idx="1"/>
          </p:nvPr>
        </p:nvSpPr>
        <p:spPr>
          <a:xfrm>
            <a:off x="705600" y="3855550"/>
            <a:ext cx="6161700" cy="375000"/>
          </a:xfrm>
          <a:prstGeom prst="rect">
            <a:avLst/>
          </a:prstGeom>
        </p:spPr>
        <p:txBody>
          <a:bodyPr spcFirstLastPara="1" wrap="square" lIns="91425" tIns="91425" rIns="91425" bIns="91425" anchor="t" anchorCtr="0">
            <a:noAutofit/>
          </a:bodyPr>
          <a:lstStyle>
            <a:lvl1pPr>
              <a:defRPr sz="1200">
                <a:solidFill>
                  <a:schemeClr val="tx1"/>
                </a:solidFill>
                <a:latin typeface="+mn-lt"/>
              </a:defRPr>
            </a:lvl1pPr>
          </a:lstStyle>
          <a:p>
            <a:pPr marL="0" lvl="0" indent="0" algn="l" rtl="0">
              <a:spcBef>
                <a:spcPts val="0"/>
              </a:spcBef>
              <a:spcAft>
                <a:spcPts val="0"/>
              </a:spcAft>
              <a:buNone/>
            </a:pPr>
            <a:r>
              <a:rPr lang="en" dirty="0"/>
              <a:t>You can enter a subtitle here if you need it</a:t>
            </a:r>
            <a:endParaRPr dirty="0"/>
          </a:p>
        </p:txBody>
      </p:sp>
      <p:sp>
        <p:nvSpPr>
          <p:cNvPr id="50" name="Text Placeholder 49">
            <a:extLst>
              <a:ext uri="{FF2B5EF4-FFF2-40B4-BE49-F238E27FC236}">
                <a16:creationId xmlns:a16="http://schemas.microsoft.com/office/drawing/2014/main" xmlns="" id="{33C7017C-4B1C-BA88-55D5-818E95549D56}"/>
              </a:ext>
            </a:extLst>
          </p:cNvPr>
          <p:cNvSpPr>
            <a:spLocks noGrp="1"/>
          </p:cNvSpPr>
          <p:nvPr>
            <p:ph type="body" sz="quarter" idx="10" hasCustomPrompt="1"/>
          </p:nvPr>
        </p:nvSpPr>
        <p:spPr>
          <a:xfrm>
            <a:off x="705475" y="1160463"/>
            <a:ext cx="1472575" cy="1512887"/>
          </a:xfrm>
          <a:prstGeom prst="rect">
            <a:avLst/>
          </a:prstGeom>
        </p:spPr>
        <p:txBody>
          <a:bodyPr anchor="ctr"/>
          <a:lstStyle>
            <a:lvl1pPr algn="ctr">
              <a:defRPr sz="6000" b="1">
                <a:solidFill>
                  <a:schemeClr val="tx1"/>
                </a:solidFill>
                <a:latin typeface="+mj-lt"/>
              </a:defRPr>
            </a:lvl1pPr>
          </a:lstStyle>
          <a:p>
            <a:pPr lvl="0"/>
            <a:r>
              <a:rPr lang="en-US" dirty="0"/>
              <a:t>01</a:t>
            </a:r>
            <a:endParaRPr lang="en-GB" dirty="0"/>
          </a:p>
        </p:txBody>
      </p:sp>
    </p:spTree>
    <p:extLst>
      <p:ext uri="{BB962C8B-B14F-4D97-AF65-F5344CB8AC3E}">
        <p14:creationId xmlns:p14="http://schemas.microsoft.com/office/powerpoint/2010/main" val="24946375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48" r:id="rId2"/>
    <p:sldLayoutId id="2147483726" r:id="rId3"/>
    <p:sldLayoutId id="2147483727" r:id="rId4"/>
    <p:sldLayoutId id="2147483666" r:id="rId5"/>
    <p:sldLayoutId id="2147483684" r:id="rId6"/>
    <p:sldLayoutId id="2147483724" r:id="rId7"/>
    <p:sldLayoutId id="2147483725" r:id="rId8"/>
    <p:sldLayoutId id="2147483694" r:id="rId9"/>
    <p:sldLayoutId id="2147483728" r:id="rId10"/>
    <p:sldLayoutId id="2147483695" r:id="rId11"/>
    <p:sldLayoutId id="2147483680" r:id="rId12"/>
    <p:sldLayoutId id="2147483701" r:id="rId13"/>
    <p:sldLayoutId id="2147483702" r:id="rId14"/>
    <p:sldLayoutId id="2147483700" r:id="rId15"/>
    <p:sldLayoutId id="2147483681" r:id="rId16"/>
    <p:sldLayoutId id="2147483692" r:id="rId17"/>
    <p:sldLayoutId id="2147483693" r:id="rId18"/>
    <p:sldLayoutId id="2147483691" r:id="rId19"/>
    <p:sldLayoutId id="2147483696" r:id="rId20"/>
    <p:sldLayoutId id="2147483698" r:id="rId21"/>
    <p:sldLayoutId id="2147483699" r:id="rId22"/>
    <p:sldLayoutId id="2147483697" r:id="rId23"/>
    <p:sldLayoutId id="2147483723" r:id="rId24"/>
    <p:sldLayoutId id="2147483685" r:id="rId25"/>
    <p:sldLayoutId id="2147483688" r:id="rId26"/>
    <p:sldLayoutId id="2147483686" r:id="rId27"/>
    <p:sldLayoutId id="2147483690" r:id="rId28"/>
    <p:sldLayoutId id="2147483687" r:id="rId29"/>
    <p:sldLayoutId id="2147483689"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5" r:id="rId42"/>
    <p:sldLayoutId id="2147483716" r:id="rId43"/>
    <p:sldLayoutId id="2147483717" r:id="rId44"/>
    <p:sldLayoutId id="2147483718" r:id="rId45"/>
    <p:sldLayoutId id="2147483719" r:id="rId46"/>
    <p:sldLayoutId id="2147483720" r:id="rId47"/>
    <p:sldLayoutId id="2147483721" r:id="rId48"/>
    <p:sldLayoutId id="214748372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anose="02000505000000020004" pitchFamily="2" charset="0"/>
          <a:ea typeface="Montserrat" panose="02000505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80D8FF74-A0D5-F5C3-766B-69BB97C2CD01}"/>
              </a:ext>
            </a:extLst>
          </p:cNvPr>
          <p:cNvSpPr>
            <a:spLocks noGrp="1"/>
          </p:cNvSpPr>
          <p:nvPr>
            <p:ph type="body" sz="quarter" idx="10"/>
          </p:nvPr>
        </p:nvSpPr>
        <p:spPr>
          <a:xfrm>
            <a:off x="643858" y="1095650"/>
            <a:ext cx="7854696" cy="1779514"/>
          </a:xfrm>
        </p:spPr>
        <p:txBody>
          <a:bodyPr/>
          <a:lstStyle/>
          <a:p>
            <a:r>
              <a:rPr lang="en-GB" sz="4100" dirty="0"/>
              <a:t>Development Management Pitfalls: An Overview</a:t>
            </a:r>
          </a:p>
        </p:txBody>
      </p:sp>
      <p:sp>
        <p:nvSpPr>
          <p:cNvPr id="6" name="Text Placeholder 5">
            <a:extLst>
              <a:ext uri="{FF2B5EF4-FFF2-40B4-BE49-F238E27FC236}">
                <a16:creationId xmlns:a16="http://schemas.microsoft.com/office/drawing/2014/main" xmlns="" id="{5E581971-7969-86BB-8CAF-12AF09DA4FDD}"/>
              </a:ext>
            </a:extLst>
          </p:cNvPr>
          <p:cNvSpPr>
            <a:spLocks noGrp="1"/>
          </p:cNvSpPr>
          <p:nvPr>
            <p:ph type="body" sz="quarter" idx="11"/>
          </p:nvPr>
        </p:nvSpPr>
        <p:spPr>
          <a:xfrm>
            <a:off x="1654070" y="3158093"/>
            <a:ext cx="6090771" cy="1106088"/>
          </a:xfrm>
        </p:spPr>
        <p:txBody>
          <a:bodyPr/>
          <a:lstStyle/>
          <a:p>
            <a:r>
              <a:rPr lang="en-GB" sz="2400" b="1" dirty="0"/>
              <a:t>Robin Green | Alex Williams</a:t>
            </a:r>
          </a:p>
        </p:txBody>
      </p:sp>
      <p:sp>
        <p:nvSpPr>
          <p:cNvPr id="7" name="Text Placeholder 6">
            <a:extLst>
              <a:ext uri="{FF2B5EF4-FFF2-40B4-BE49-F238E27FC236}">
                <a16:creationId xmlns:a16="http://schemas.microsoft.com/office/drawing/2014/main" xmlns="" id="{6E02506A-1B01-6457-6BD6-89DEF4D44F27}"/>
              </a:ext>
            </a:extLst>
          </p:cNvPr>
          <p:cNvSpPr>
            <a:spLocks noGrp="1"/>
          </p:cNvSpPr>
          <p:nvPr>
            <p:ph type="body" sz="quarter" idx="12"/>
          </p:nvPr>
        </p:nvSpPr>
        <p:spPr/>
        <p:txBody>
          <a:bodyPr/>
          <a:lstStyle/>
          <a:p>
            <a:r>
              <a:rPr lang="en-GB" dirty="0"/>
              <a:t>29 August 2023</a:t>
            </a:r>
          </a:p>
        </p:txBody>
      </p:sp>
    </p:spTree>
    <p:extLst>
      <p:ext uri="{BB962C8B-B14F-4D97-AF65-F5344CB8AC3E}">
        <p14:creationId xmlns:p14="http://schemas.microsoft.com/office/powerpoint/2010/main" val="111983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Material operation must be </a:t>
            </a:r>
            <a:r>
              <a:rPr lang="en-GB" sz="2000" i="1" dirty="0"/>
              <a:t>“comprised in the development”</a:t>
            </a:r>
          </a:p>
          <a:p>
            <a:pPr marL="285750" indent="-285750">
              <a:buFontTx/>
              <a:buChar char="-"/>
            </a:pPr>
            <a:endParaRPr lang="en-GB" sz="2000" i="1" dirty="0"/>
          </a:p>
          <a:p>
            <a:pPr marL="285750" indent="-285750">
              <a:buFontTx/>
              <a:buChar char="-"/>
            </a:pPr>
            <a:r>
              <a:rPr lang="en-GB" sz="2000" dirty="0"/>
              <a:t>Check approved plans!</a:t>
            </a:r>
          </a:p>
          <a:p>
            <a:pPr marL="285750" indent="-285750">
              <a:buFontTx/>
              <a:buChar char="-"/>
            </a:pPr>
            <a:endParaRPr lang="en-GB" sz="2000" dirty="0"/>
          </a:p>
          <a:p>
            <a:pPr marL="285750" indent="-285750">
              <a:buFontTx/>
              <a:buChar char="-"/>
            </a:pPr>
            <a:r>
              <a:rPr lang="en-GB" sz="2000" i="1" dirty="0"/>
              <a:t>Leisure Great Britain v Isle of Wight Council </a:t>
            </a:r>
            <a:r>
              <a:rPr lang="en-GB" sz="2000" dirty="0"/>
              <a:t>(2000) (HC) – material operation can’t be in breach of condition, especially pre-commencement condition</a:t>
            </a:r>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dirty="0"/>
              <a:t>Implementation – Key principles</a:t>
            </a:r>
          </a:p>
        </p:txBody>
      </p:sp>
    </p:spTree>
    <p:extLst>
      <p:ext uri="{BB962C8B-B14F-4D97-AF65-F5344CB8AC3E}">
        <p14:creationId xmlns:p14="http://schemas.microsoft.com/office/powerpoint/2010/main" val="298795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sz="2000" dirty="0"/>
              <a:t>Implementation – Pre-commencement conditions</a:t>
            </a:r>
          </a:p>
        </p:txBody>
      </p:sp>
      <p:pic>
        <p:nvPicPr>
          <p:cNvPr id="7" name="Picture 6" descr="A clock with a blue and white sign&#10;&#10;Description automatically generated">
            <a:extLst>
              <a:ext uri="{FF2B5EF4-FFF2-40B4-BE49-F238E27FC236}">
                <a16:creationId xmlns:a16="http://schemas.microsoft.com/office/drawing/2014/main" xmlns="" id="{25A83793-852D-5AD9-157B-115D5D37F738}"/>
              </a:ext>
            </a:extLst>
          </p:cNvPr>
          <p:cNvPicPr>
            <a:picLocks noChangeAspect="1"/>
          </p:cNvPicPr>
          <p:nvPr/>
        </p:nvPicPr>
        <p:blipFill>
          <a:blip r:embed="rId2"/>
          <a:stretch>
            <a:fillRect/>
          </a:stretch>
        </p:blipFill>
        <p:spPr>
          <a:xfrm>
            <a:off x="1486543" y="1257070"/>
            <a:ext cx="6170913" cy="3373433"/>
          </a:xfrm>
          <a:prstGeom prst="rect">
            <a:avLst/>
          </a:prstGeom>
        </p:spPr>
      </p:pic>
    </p:spTree>
    <p:extLst>
      <p:ext uri="{BB962C8B-B14F-4D97-AF65-F5344CB8AC3E}">
        <p14:creationId xmlns:p14="http://schemas.microsoft.com/office/powerpoint/2010/main" val="278538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What if not all pre-commencement conditions are discharged before work takes place?</a:t>
            </a:r>
          </a:p>
          <a:p>
            <a:pPr marL="285750" indent="-285750">
              <a:buFontTx/>
              <a:buChar char="-"/>
            </a:pPr>
            <a:endParaRPr lang="en-GB" sz="2000" i="1" dirty="0"/>
          </a:p>
          <a:p>
            <a:pPr marL="285750" indent="-285750">
              <a:buFontTx/>
              <a:buChar char="-"/>
            </a:pPr>
            <a:r>
              <a:rPr lang="en-GB" sz="2000" i="1" dirty="0"/>
              <a:t>Whitley &amp; Sons v Secretary of State </a:t>
            </a:r>
            <a:r>
              <a:rPr lang="en-GB" sz="2000" dirty="0"/>
              <a:t>(1992) (CA):</a:t>
            </a:r>
          </a:p>
          <a:p>
            <a:pPr marL="285750" indent="-285750">
              <a:buFontTx/>
              <a:buChar char="-"/>
            </a:pPr>
            <a:endParaRPr lang="en-GB" sz="2000" dirty="0"/>
          </a:p>
          <a:p>
            <a:pPr marL="457200" lvl="1" indent="-285750">
              <a:buFontTx/>
              <a:buChar char="-"/>
            </a:pPr>
            <a:r>
              <a:rPr lang="en-GB" sz="2000" dirty="0"/>
              <a:t>Discharge </a:t>
            </a:r>
            <a:r>
              <a:rPr lang="en-GB" sz="2000" u="sng" dirty="0"/>
              <a:t>application</a:t>
            </a:r>
            <a:r>
              <a:rPr lang="en-GB" sz="2000" dirty="0"/>
              <a:t> made before work begins</a:t>
            </a:r>
          </a:p>
          <a:p>
            <a:pPr marL="457200" lvl="1" indent="-285750">
              <a:buFontTx/>
              <a:buChar char="-"/>
            </a:pPr>
            <a:r>
              <a:rPr lang="en-GB" sz="2000" dirty="0"/>
              <a:t>LPA later grants discharge application</a:t>
            </a:r>
          </a:p>
          <a:p>
            <a:pPr marL="457200" lvl="1" indent="-285750">
              <a:buFontTx/>
              <a:buChar char="-"/>
            </a:pPr>
            <a:r>
              <a:rPr lang="en-GB" sz="2000" dirty="0"/>
              <a:t>LPA doesn’t enforce in the meantime</a:t>
            </a:r>
          </a:p>
          <a:p>
            <a:pPr marL="457200" lvl="1" indent="-285750">
              <a:buFontTx/>
              <a:buChar char="-"/>
            </a:pPr>
            <a:r>
              <a:rPr lang="en-GB" sz="2000" dirty="0"/>
              <a:t>Work carried out according to approved details</a:t>
            </a:r>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dirty="0"/>
              <a:t>Implementation – Key principles</a:t>
            </a:r>
          </a:p>
        </p:txBody>
      </p:sp>
    </p:spTree>
    <p:extLst>
      <p:ext uri="{BB962C8B-B14F-4D97-AF65-F5344CB8AC3E}">
        <p14:creationId xmlns:p14="http://schemas.microsoft.com/office/powerpoint/2010/main" val="303373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Nothing to stop developers </a:t>
            </a:r>
            <a:r>
              <a:rPr lang="en-GB" sz="2000" dirty="0" smtClean="0"/>
              <a:t>holding inconsistent permissions </a:t>
            </a:r>
            <a:endParaRPr lang="en-GB" sz="2000" dirty="0"/>
          </a:p>
          <a:p>
            <a:pPr marL="285750" indent="-285750">
              <a:buFontTx/>
              <a:buChar char="-"/>
            </a:pPr>
            <a:endParaRPr lang="en-GB" sz="2000" dirty="0"/>
          </a:p>
          <a:p>
            <a:pPr marL="285750" indent="-285750">
              <a:buFontTx/>
              <a:buChar char="-"/>
            </a:pPr>
            <a:r>
              <a:rPr lang="en-GB" sz="2000" dirty="0"/>
              <a:t>But difficulty arises when works carried out under one permission render the other physically impossible to implement</a:t>
            </a:r>
          </a:p>
          <a:p>
            <a:pPr marL="285750" indent="-285750">
              <a:buFontTx/>
              <a:buChar char="-"/>
            </a:pPr>
            <a:endParaRPr lang="en-GB" sz="2000" dirty="0"/>
          </a:p>
          <a:p>
            <a:pPr marL="285750" indent="-285750">
              <a:buFontTx/>
              <a:buChar char="-"/>
            </a:pPr>
            <a:r>
              <a:rPr lang="en-GB" sz="2000" dirty="0"/>
              <a:t>In that situation, the other permission will die: </a:t>
            </a:r>
            <a:r>
              <a:rPr lang="en-GB" sz="2000" i="1" dirty="0"/>
              <a:t>Pilkington v Secretary of State for Environment</a:t>
            </a:r>
            <a:r>
              <a:rPr lang="en-GB" sz="2000" dirty="0"/>
              <a:t> (1973) (HC)</a:t>
            </a:r>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sz="2400" dirty="0"/>
              <a:t>Implementation – Inconsistent permissions</a:t>
            </a:r>
          </a:p>
        </p:txBody>
      </p:sp>
    </p:spTree>
    <p:extLst>
      <p:ext uri="{BB962C8B-B14F-4D97-AF65-F5344CB8AC3E}">
        <p14:creationId xmlns:p14="http://schemas.microsoft.com/office/powerpoint/2010/main" val="298623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i="1" dirty="0"/>
              <a:t>Hillside Parks v Snowdonia National Park Authority</a:t>
            </a:r>
            <a:r>
              <a:rPr lang="en-GB" sz="2000" dirty="0"/>
              <a:t> (2022) (SC)</a:t>
            </a:r>
          </a:p>
          <a:p>
            <a:pPr marL="285750" indent="-285750">
              <a:buFontTx/>
              <a:buChar char="-"/>
            </a:pPr>
            <a:endParaRPr lang="en-GB" sz="2000" i="1" dirty="0"/>
          </a:p>
          <a:p>
            <a:pPr marL="285750" indent="-285750">
              <a:buFontTx/>
              <a:buChar char="-"/>
            </a:pPr>
            <a:r>
              <a:rPr lang="en-GB" sz="2000" dirty="0"/>
              <a:t>1967 permission allows for 401 dwellings; masterplan identifies the location of each dwelling and the road system for the estate</a:t>
            </a:r>
          </a:p>
          <a:p>
            <a:pPr marL="285750" indent="-285750">
              <a:buFontTx/>
              <a:buChar char="-"/>
            </a:pPr>
            <a:endParaRPr lang="en-GB" sz="2000" dirty="0"/>
          </a:p>
          <a:p>
            <a:pPr marL="285750" indent="-285750">
              <a:buFontTx/>
              <a:buChar char="-"/>
            </a:pPr>
            <a:r>
              <a:rPr lang="en-GB" sz="2000" dirty="0"/>
              <a:t>LPA grants successive permissions; some implemented</a:t>
            </a:r>
          </a:p>
          <a:p>
            <a:pPr marL="285750" indent="-285750">
              <a:buFontTx/>
              <a:buChar char="-"/>
            </a:pPr>
            <a:endParaRPr lang="en-GB" sz="2000" dirty="0"/>
          </a:p>
          <a:p>
            <a:pPr marL="285750" indent="-285750">
              <a:buFontTx/>
              <a:buChar char="-"/>
            </a:pPr>
            <a:r>
              <a:rPr lang="en-GB" sz="2000" dirty="0"/>
              <a:t>In 2017, LPA requires developer to cease development; says no longer physically possible to implement 1967 permission</a:t>
            </a:r>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sz="2400" dirty="0"/>
              <a:t>Implementation – </a:t>
            </a:r>
            <a:r>
              <a:rPr lang="en-GB" sz="2400" i="1" dirty="0"/>
              <a:t>Hillside Parks v Snowdonia</a:t>
            </a:r>
          </a:p>
        </p:txBody>
      </p:sp>
    </p:spTree>
    <p:extLst>
      <p:ext uri="{BB962C8B-B14F-4D97-AF65-F5344CB8AC3E}">
        <p14:creationId xmlns:p14="http://schemas.microsoft.com/office/powerpoint/2010/main" val="3478822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Developer seeks a declaration that it can lawfully implement </a:t>
            </a:r>
            <a:r>
              <a:rPr lang="en-GB" sz="2000" dirty="0" smtClean="0"/>
              <a:t>the 1967 </a:t>
            </a:r>
            <a:r>
              <a:rPr lang="en-GB" sz="2000" dirty="0"/>
              <a:t>permission; High Court refuses (upheld by CA)</a:t>
            </a:r>
          </a:p>
          <a:p>
            <a:pPr marL="285750" indent="-285750">
              <a:buFontTx/>
              <a:buChar char="-"/>
            </a:pPr>
            <a:endParaRPr lang="en-GB" sz="2000" dirty="0"/>
          </a:p>
          <a:p>
            <a:pPr marL="285750" indent="-285750">
              <a:buFontTx/>
              <a:buChar char="-"/>
            </a:pPr>
            <a:r>
              <a:rPr lang="en-GB" sz="2000" dirty="0"/>
              <a:t>Supreme Court dismisses developer’s appeal</a:t>
            </a:r>
          </a:p>
          <a:p>
            <a:pPr marL="285750" indent="-285750">
              <a:buFontTx/>
              <a:buChar char="-"/>
            </a:pPr>
            <a:endParaRPr lang="en-GB" sz="2000" dirty="0"/>
          </a:p>
          <a:p>
            <a:pPr marL="285750" indent="-285750">
              <a:buFontTx/>
              <a:buChar char="-"/>
            </a:pPr>
            <a:r>
              <a:rPr lang="en-GB" sz="2000" dirty="0"/>
              <a:t>Reaffirms and explains </a:t>
            </a:r>
            <a:r>
              <a:rPr lang="en-GB" sz="2000" i="1" dirty="0"/>
              <a:t>Pilkington, </a:t>
            </a:r>
            <a:r>
              <a:rPr lang="en-GB" sz="2000" dirty="0"/>
              <a:t>which does not concern </a:t>
            </a:r>
            <a:r>
              <a:rPr lang="en-GB" sz="2000" u="sng" dirty="0"/>
              <a:t>abandonment</a:t>
            </a:r>
            <a:r>
              <a:rPr lang="en-GB" sz="2000" dirty="0"/>
              <a:t> of permission but concerns development rendering other permissions </a:t>
            </a:r>
            <a:r>
              <a:rPr lang="en-GB" sz="2000" u="sng" dirty="0"/>
              <a:t>physically incapable</a:t>
            </a:r>
            <a:r>
              <a:rPr lang="en-GB" sz="2000" dirty="0"/>
              <a:t> of implementation according to their conditions (paras 35-45)</a:t>
            </a:r>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dirty="0"/>
          </a:p>
          <a:p>
            <a:pPr marL="285750" indent="-285750">
              <a:buFontTx/>
              <a:buChar char="-"/>
            </a:pPr>
            <a:endParaRPr lang="en-GB" sz="2000" i="1" dirty="0"/>
          </a:p>
          <a:p>
            <a:pPr marL="285750" indent="-285750">
              <a:buFontTx/>
              <a:buChar char="-"/>
            </a:pPr>
            <a:endParaRPr lang="en-GB" sz="2000" dirty="0"/>
          </a:p>
          <a:p>
            <a:pPr marL="285750" indent="-285750">
              <a:buFontTx/>
              <a:buChar char="-"/>
            </a:pPr>
            <a:endParaRPr lang="en-GB" sz="2000" dirty="0"/>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sz="2400" dirty="0"/>
              <a:t>Implementation – </a:t>
            </a:r>
            <a:r>
              <a:rPr lang="en-GB" sz="2400" i="1" dirty="0"/>
              <a:t>Hillside Parks v Snowdonia</a:t>
            </a:r>
          </a:p>
        </p:txBody>
      </p:sp>
    </p:spTree>
    <p:extLst>
      <p:ext uri="{BB962C8B-B14F-4D97-AF65-F5344CB8AC3E}">
        <p14:creationId xmlns:p14="http://schemas.microsoft.com/office/powerpoint/2010/main" val="119266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7FB1BE5-334F-7A19-650C-98E52CDB0DAF}"/>
              </a:ext>
            </a:extLst>
          </p:cNvPr>
          <p:cNvSpPr>
            <a:spLocks noGrp="1"/>
          </p:cNvSpPr>
          <p:nvPr>
            <p:ph type="title"/>
          </p:nvPr>
        </p:nvSpPr>
        <p:spPr/>
        <p:txBody>
          <a:bodyPr/>
          <a:lstStyle/>
          <a:p>
            <a:r>
              <a:rPr lang="en-GB" dirty="0"/>
              <a:t>Reserved Matters</a:t>
            </a:r>
          </a:p>
        </p:txBody>
      </p:sp>
      <p:sp>
        <p:nvSpPr>
          <p:cNvPr id="7" name="Subtitle 6">
            <a:extLst>
              <a:ext uri="{FF2B5EF4-FFF2-40B4-BE49-F238E27FC236}">
                <a16:creationId xmlns:a16="http://schemas.microsoft.com/office/drawing/2014/main" xmlns="" id="{B0F45BDB-CD86-2F30-D6AC-E951ACB08DF4}"/>
              </a:ext>
            </a:extLst>
          </p:cNvPr>
          <p:cNvSpPr>
            <a:spLocks noGrp="1"/>
          </p:cNvSpPr>
          <p:nvPr>
            <p:ph type="subTitle" idx="1"/>
          </p:nvPr>
        </p:nvSpPr>
        <p:spPr/>
        <p:txBody>
          <a:bodyPr/>
          <a:lstStyle/>
          <a:p>
            <a:endParaRPr lang="en-GB"/>
          </a:p>
        </p:txBody>
      </p:sp>
      <p:sp>
        <p:nvSpPr>
          <p:cNvPr id="8" name="Text Placeholder 7">
            <a:extLst>
              <a:ext uri="{FF2B5EF4-FFF2-40B4-BE49-F238E27FC236}">
                <a16:creationId xmlns:a16="http://schemas.microsoft.com/office/drawing/2014/main" xmlns="" id="{A923E6AE-3191-11F1-51A4-948888A8DAC2}"/>
              </a:ext>
            </a:extLst>
          </p:cNvPr>
          <p:cNvSpPr>
            <a:spLocks noGrp="1"/>
          </p:cNvSpPr>
          <p:nvPr>
            <p:ph type="body" sz="quarter" idx="10"/>
          </p:nvPr>
        </p:nvSpPr>
        <p:spPr/>
        <p:txBody>
          <a:bodyPr/>
          <a:lstStyle/>
          <a:p>
            <a:r>
              <a:rPr lang="en-GB" dirty="0"/>
              <a:t>2</a:t>
            </a:r>
          </a:p>
        </p:txBody>
      </p:sp>
    </p:spTree>
    <p:extLst>
      <p:ext uri="{BB962C8B-B14F-4D97-AF65-F5344CB8AC3E}">
        <p14:creationId xmlns:p14="http://schemas.microsoft.com/office/powerpoint/2010/main" val="409661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138" y="1463040"/>
            <a:ext cx="7719262" cy="3167463"/>
          </a:xfrm>
        </p:spPr>
        <p:txBody>
          <a:bodyPr/>
          <a:lstStyle/>
          <a:p>
            <a:r>
              <a:rPr lang="en-GB" sz="2000" dirty="0"/>
              <a:t>An outline planning permission is </a:t>
            </a:r>
            <a:r>
              <a:rPr lang="en-GB" sz="2000" dirty="0" smtClean="0"/>
              <a:t>a planning </a:t>
            </a:r>
            <a:r>
              <a:rPr lang="en-GB" sz="2000" dirty="0"/>
              <a:t>permission granted, in accordance with the provisions of a development order, with the reservation for subsequent approval by the local planning authority of matters not particularised in the application (“reserved matters”): </a:t>
            </a:r>
            <a:r>
              <a:rPr lang="en-GB" sz="2000" dirty="0" smtClean="0"/>
              <a:t>s. </a:t>
            </a:r>
            <a:r>
              <a:rPr lang="en-GB" sz="2000" dirty="0"/>
              <a:t>92(1) TCPA </a:t>
            </a:r>
            <a:r>
              <a:rPr lang="en-GB" sz="2000" dirty="0" smtClean="0"/>
              <a:t>1990</a:t>
            </a:r>
          </a:p>
          <a:p>
            <a:endParaRPr lang="en-GB" sz="2000" dirty="0"/>
          </a:p>
          <a:p>
            <a:r>
              <a:rPr lang="en-GB" sz="2000" dirty="0"/>
              <a:t>An outline planning permission as defined in </a:t>
            </a:r>
            <a:r>
              <a:rPr lang="en-GB" sz="2000" dirty="0" smtClean="0"/>
              <a:t>art. </a:t>
            </a:r>
            <a:r>
              <a:rPr lang="en-GB" sz="2000" dirty="0"/>
              <a:t>2(1) </a:t>
            </a:r>
            <a:r>
              <a:rPr lang="en-GB" sz="2000" dirty="0" smtClean="0"/>
              <a:t>of the English and Welsh </a:t>
            </a:r>
            <a:r>
              <a:rPr lang="en-GB" sz="2000" dirty="0"/>
              <a:t>development </a:t>
            </a:r>
            <a:r>
              <a:rPr lang="en-GB" sz="2000" dirty="0" smtClean="0"/>
              <a:t>orders </a:t>
            </a:r>
            <a:r>
              <a:rPr lang="en-GB" sz="2000" dirty="0"/>
              <a:t>may be granted only for the erection of a building (not changes of use or other forms of operational development)</a:t>
            </a:r>
          </a:p>
          <a:p>
            <a:endParaRPr lang="en-GB" dirty="0"/>
          </a:p>
        </p:txBody>
      </p:sp>
      <p:sp>
        <p:nvSpPr>
          <p:cNvPr id="3" name="Text Placeholder 2"/>
          <p:cNvSpPr>
            <a:spLocks noGrp="1"/>
          </p:cNvSpPr>
          <p:nvPr>
            <p:ph type="body" sz="quarter" idx="12"/>
          </p:nvPr>
        </p:nvSpPr>
        <p:spPr/>
        <p:txBody>
          <a:bodyPr/>
          <a:lstStyle/>
          <a:p>
            <a:r>
              <a:rPr lang="en-GB" dirty="0" smtClean="0"/>
              <a:t>Reserved matters – recap </a:t>
            </a:r>
            <a:endParaRPr lang="en-GB" dirty="0"/>
          </a:p>
        </p:txBody>
      </p:sp>
    </p:spTree>
    <p:extLst>
      <p:ext uri="{BB962C8B-B14F-4D97-AF65-F5344CB8AC3E}">
        <p14:creationId xmlns:p14="http://schemas.microsoft.com/office/powerpoint/2010/main" val="136605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Reserved matters are defined in </a:t>
            </a:r>
            <a:r>
              <a:rPr lang="en-GB" sz="2000" dirty="0" smtClean="0"/>
              <a:t>art. </a:t>
            </a:r>
            <a:r>
              <a:rPr lang="en-GB" sz="2000" dirty="0"/>
              <a:t>2(1) of the </a:t>
            </a:r>
            <a:r>
              <a:rPr lang="en-GB" sz="2000" dirty="0" smtClean="0"/>
              <a:t>DMP(E)O </a:t>
            </a:r>
            <a:r>
              <a:rPr lang="en-GB" sz="2000" dirty="0"/>
              <a:t>as any of the following matters in respect of which details have not been given in the application—</a:t>
            </a:r>
          </a:p>
          <a:p>
            <a:r>
              <a:rPr lang="en-GB" sz="2000" dirty="0"/>
              <a:t>(a)  access;</a:t>
            </a:r>
          </a:p>
          <a:p>
            <a:r>
              <a:rPr lang="en-GB" sz="2000" dirty="0"/>
              <a:t>(b)  appearance;</a:t>
            </a:r>
          </a:p>
          <a:p>
            <a:r>
              <a:rPr lang="en-GB" sz="2000" dirty="0"/>
              <a:t>(c)  landscaping;</a:t>
            </a:r>
          </a:p>
          <a:p>
            <a:r>
              <a:rPr lang="en-GB" sz="2000" dirty="0"/>
              <a:t>(d)  layout; and</a:t>
            </a:r>
          </a:p>
          <a:p>
            <a:r>
              <a:rPr lang="en-GB" sz="2000" dirty="0"/>
              <a:t>(e)  scale.</a:t>
            </a:r>
          </a:p>
          <a:p>
            <a:r>
              <a:rPr lang="en-GB" sz="2000" dirty="0"/>
              <a:t>Each of these terms is further defined in the Order.</a:t>
            </a:r>
          </a:p>
          <a:p>
            <a:endParaRPr lang="en-GB" sz="2000" dirty="0"/>
          </a:p>
        </p:txBody>
      </p:sp>
      <p:sp>
        <p:nvSpPr>
          <p:cNvPr id="3" name="Text Placeholder 2"/>
          <p:cNvSpPr>
            <a:spLocks noGrp="1"/>
          </p:cNvSpPr>
          <p:nvPr>
            <p:ph type="body" sz="quarter" idx="12"/>
          </p:nvPr>
        </p:nvSpPr>
        <p:spPr/>
        <p:txBody>
          <a:bodyPr/>
          <a:lstStyle/>
          <a:p>
            <a:r>
              <a:rPr lang="en-GB" dirty="0" smtClean="0"/>
              <a:t>Reserved matters – defined </a:t>
            </a:r>
            <a:endParaRPr lang="en-GB" dirty="0"/>
          </a:p>
        </p:txBody>
      </p:sp>
    </p:spTree>
    <p:extLst>
      <p:ext uri="{BB962C8B-B14F-4D97-AF65-F5344CB8AC3E}">
        <p14:creationId xmlns:p14="http://schemas.microsoft.com/office/powerpoint/2010/main" val="2997572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In Wales there is a similar definition in </a:t>
            </a:r>
            <a:r>
              <a:rPr lang="en-GB" sz="2000" dirty="0" smtClean="0"/>
              <a:t>art. </a:t>
            </a:r>
            <a:r>
              <a:rPr lang="en-GB" sz="2000" dirty="0"/>
              <a:t>2(1) of the DMP(W)O, except there is a fuller reference to scale: “scale, within the upper and lower limit for the height, width and length of each building stated in the application for planning permission in accordance with article 3(4)”.</a:t>
            </a:r>
            <a:endParaRPr lang="en-GB" sz="2000" dirty="0"/>
          </a:p>
        </p:txBody>
      </p:sp>
      <p:sp>
        <p:nvSpPr>
          <p:cNvPr id="3" name="Text Placeholder 2"/>
          <p:cNvSpPr>
            <a:spLocks noGrp="1"/>
          </p:cNvSpPr>
          <p:nvPr>
            <p:ph type="body" sz="quarter" idx="12"/>
          </p:nvPr>
        </p:nvSpPr>
        <p:spPr/>
        <p:txBody>
          <a:bodyPr/>
          <a:lstStyle/>
          <a:p>
            <a:r>
              <a:rPr lang="en-GB" dirty="0" smtClean="0"/>
              <a:t>Reserved matters – defined </a:t>
            </a:r>
            <a:endParaRPr lang="en-GB" dirty="0"/>
          </a:p>
        </p:txBody>
      </p:sp>
    </p:spTree>
    <p:extLst>
      <p:ext uri="{BB962C8B-B14F-4D97-AF65-F5344CB8AC3E}">
        <p14:creationId xmlns:p14="http://schemas.microsoft.com/office/powerpoint/2010/main" val="61703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A815DB93-C5EC-0B43-622A-98F577DB072B}"/>
              </a:ext>
            </a:extLst>
          </p:cNvPr>
          <p:cNvSpPr>
            <a:spLocks noGrp="1"/>
          </p:cNvSpPr>
          <p:nvPr>
            <p:ph type="title"/>
          </p:nvPr>
        </p:nvSpPr>
        <p:spPr/>
        <p:txBody>
          <a:bodyPr/>
          <a:lstStyle/>
          <a:p>
            <a:r>
              <a:rPr lang="en-GB" dirty="0"/>
              <a:t>Key Topics</a:t>
            </a:r>
          </a:p>
        </p:txBody>
      </p:sp>
      <p:sp>
        <p:nvSpPr>
          <p:cNvPr id="14" name="Subtitle 13">
            <a:extLst>
              <a:ext uri="{FF2B5EF4-FFF2-40B4-BE49-F238E27FC236}">
                <a16:creationId xmlns:a16="http://schemas.microsoft.com/office/drawing/2014/main" xmlns="" id="{6FBBB6F1-24C6-C947-ABAC-FBE949016776}"/>
              </a:ext>
            </a:extLst>
          </p:cNvPr>
          <p:cNvSpPr>
            <a:spLocks noGrp="1"/>
          </p:cNvSpPr>
          <p:nvPr>
            <p:ph type="subTitle" idx="1"/>
          </p:nvPr>
        </p:nvSpPr>
        <p:spPr/>
        <p:txBody>
          <a:bodyPr/>
          <a:lstStyle/>
          <a:p>
            <a:pPr marL="171450" indent="-171450">
              <a:buFontTx/>
              <a:buChar char="-"/>
            </a:pPr>
            <a:r>
              <a:rPr lang="en-GB" dirty="0"/>
              <a:t>When is development begun?</a:t>
            </a:r>
          </a:p>
          <a:p>
            <a:pPr marL="171450" indent="-171450">
              <a:buFontTx/>
              <a:buChar char="-"/>
            </a:pPr>
            <a:endParaRPr lang="en-GB" dirty="0"/>
          </a:p>
          <a:p>
            <a:pPr marL="171450" indent="-171450">
              <a:buFontTx/>
              <a:buChar char="-"/>
            </a:pPr>
            <a:r>
              <a:rPr lang="en-GB" dirty="0"/>
              <a:t>What constitutes beginning development?</a:t>
            </a:r>
          </a:p>
          <a:p>
            <a:pPr marL="171450" indent="-171450">
              <a:buFontTx/>
              <a:buChar char="-"/>
            </a:pPr>
            <a:endParaRPr lang="en-GB" dirty="0"/>
          </a:p>
          <a:p>
            <a:pPr marL="171450" indent="-171450">
              <a:buFontTx/>
              <a:buChar char="-"/>
            </a:pPr>
            <a:r>
              <a:rPr lang="en-GB" dirty="0"/>
              <a:t>Breaching a condition</a:t>
            </a:r>
          </a:p>
        </p:txBody>
      </p:sp>
      <p:sp>
        <p:nvSpPr>
          <p:cNvPr id="15" name="Text Placeholder 14">
            <a:extLst>
              <a:ext uri="{FF2B5EF4-FFF2-40B4-BE49-F238E27FC236}">
                <a16:creationId xmlns:a16="http://schemas.microsoft.com/office/drawing/2014/main" xmlns="" id="{4BDED0AE-67B1-F82D-B17D-EDB44FD5CF7A}"/>
              </a:ext>
            </a:extLst>
          </p:cNvPr>
          <p:cNvSpPr>
            <a:spLocks noGrp="1"/>
          </p:cNvSpPr>
          <p:nvPr>
            <p:ph type="body" sz="quarter" idx="10"/>
          </p:nvPr>
        </p:nvSpPr>
        <p:spPr/>
        <p:txBody>
          <a:bodyPr/>
          <a:lstStyle/>
          <a:p>
            <a:pPr marL="171450" indent="-171450">
              <a:buFontTx/>
              <a:buChar char="-"/>
            </a:pPr>
            <a:r>
              <a:rPr lang="en-GB" dirty="0"/>
              <a:t>What are reserved matters?</a:t>
            </a:r>
          </a:p>
          <a:p>
            <a:pPr marL="171450" indent="-171450">
              <a:buFontTx/>
              <a:buChar char="-"/>
            </a:pPr>
            <a:endParaRPr lang="en-GB" dirty="0"/>
          </a:p>
          <a:p>
            <a:pPr marL="171450" indent="-171450">
              <a:buFontTx/>
              <a:buChar char="-"/>
            </a:pPr>
            <a:r>
              <a:rPr lang="en-GB" dirty="0"/>
              <a:t>Procedural issues (timing, multiple applications, public consultation, conditions)</a:t>
            </a:r>
          </a:p>
          <a:p>
            <a:pPr marL="171450" indent="-171450">
              <a:buFontTx/>
              <a:buChar char="-"/>
            </a:pPr>
            <a:endParaRPr lang="en-GB" dirty="0"/>
          </a:p>
          <a:p>
            <a:pPr marL="171450" indent="-171450">
              <a:buFontTx/>
              <a:buChar char="-"/>
            </a:pPr>
            <a:r>
              <a:rPr lang="en-GB" dirty="0"/>
              <a:t>Substantive issues</a:t>
            </a:r>
          </a:p>
          <a:p>
            <a:pPr marL="171450" indent="-171450">
              <a:buFontTx/>
              <a:buChar char="-"/>
            </a:pPr>
            <a:endParaRPr lang="en-GB" dirty="0"/>
          </a:p>
          <a:p>
            <a:pPr marL="171450" indent="-171450">
              <a:buFontTx/>
              <a:buChar char="-"/>
            </a:pPr>
            <a:endParaRPr lang="en-GB" dirty="0"/>
          </a:p>
        </p:txBody>
      </p:sp>
      <p:sp>
        <p:nvSpPr>
          <p:cNvPr id="16" name="Text Placeholder 15">
            <a:extLst>
              <a:ext uri="{FF2B5EF4-FFF2-40B4-BE49-F238E27FC236}">
                <a16:creationId xmlns:a16="http://schemas.microsoft.com/office/drawing/2014/main" xmlns="" id="{15A66D71-FDE4-8018-F7A0-5C241945DC59}"/>
              </a:ext>
            </a:extLst>
          </p:cNvPr>
          <p:cNvSpPr>
            <a:spLocks noGrp="1"/>
          </p:cNvSpPr>
          <p:nvPr>
            <p:ph type="body" sz="quarter" idx="11"/>
          </p:nvPr>
        </p:nvSpPr>
        <p:spPr/>
        <p:txBody>
          <a:bodyPr/>
          <a:lstStyle/>
          <a:p>
            <a:pPr marL="171450" indent="-171450">
              <a:buFontTx/>
              <a:buChar char="-"/>
            </a:pPr>
            <a:r>
              <a:rPr lang="en-GB" dirty="0"/>
              <a:t>Types of condition</a:t>
            </a:r>
          </a:p>
          <a:p>
            <a:pPr marL="171450" indent="-171450">
              <a:buFontTx/>
              <a:buChar char="-"/>
            </a:pPr>
            <a:endParaRPr lang="en-GB" dirty="0"/>
          </a:p>
          <a:p>
            <a:pPr marL="171450" indent="-171450">
              <a:buFontTx/>
              <a:buChar char="-"/>
            </a:pPr>
            <a:r>
              <a:rPr lang="en-GB" dirty="0"/>
              <a:t>Discharge – what it means</a:t>
            </a:r>
          </a:p>
          <a:p>
            <a:pPr marL="171450" indent="-171450">
              <a:buFontTx/>
              <a:buChar char="-"/>
            </a:pPr>
            <a:endParaRPr lang="en-GB" dirty="0"/>
          </a:p>
          <a:p>
            <a:pPr marL="171450" indent="-171450">
              <a:buFontTx/>
              <a:buChar char="-"/>
            </a:pPr>
            <a:r>
              <a:rPr lang="en-GB" dirty="0"/>
              <a:t>Procedural issues</a:t>
            </a:r>
          </a:p>
          <a:p>
            <a:pPr marL="171450" indent="-171450">
              <a:buFontTx/>
              <a:buChar char="-"/>
            </a:pPr>
            <a:endParaRPr lang="en-GB" dirty="0"/>
          </a:p>
          <a:p>
            <a:pPr marL="171450" indent="-171450">
              <a:buFontTx/>
              <a:buChar char="-"/>
            </a:pPr>
            <a:r>
              <a:rPr lang="en-GB" dirty="0"/>
              <a:t>Substantive issues</a:t>
            </a:r>
          </a:p>
        </p:txBody>
      </p:sp>
      <p:sp>
        <p:nvSpPr>
          <p:cNvPr id="17" name="Text Placeholder 16">
            <a:extLst>
              <a:ext uri="{FF2B5EF4-FFF2-40B4-BE49-F238E27FC236}">
                <a16:creationId xmlns:a16="http://schemas.microsoft.com/office/drawing/2014/main" xmlns="" id="{697CCA8D-22A8-D42D-A64B-5BB79840C0E2}"/>
              </a:ext>
            </a:extLst>
          </p:cNvPr>
          <p:cNvSpPr>
            <a:spLocks noGrp="1"/>
          </p:cNvSpPr>
          <p:nvPr>
            <p:ph type="body" sz="quarter" idx="12"/>
          </p:nvPr>
        </p:nvSpPr>
        <p:spPr/>
        <p:txBody>
          <a:bodyPr/>
          <a:lstStyle/>
          <a:p>
            <a:r>
              <a:rPr lang="en-GB" dirty="0"/>
              <a:t>Implementation</a:t>
            </a:r>
          </a:p>
        </p:txBody>
      </p:sp>
      <p:sp>
        <p:nvSpPr>
          <p:cNvPr id="18" name="Text Placeholder 17">
            <a:extLst>
              <a:ext uri="{FF2B5EF4-FFF2-40B4-BE49-F238E27FC236}">
                <a16:creationId xmlns:a16="http://schemas.microsoft.com/office/drawing/2014/main" xmlns="" id="{44DC9513-8443-261F-0805-BD0BEEEE93FA}"/>
              </a:ext>
            </a:extLst>
          </p:cNvPr>
          <p:cNvSpPr>
            <a:spLocks noGrp="1"/>
          </p:cNvSpPr>
          <p:nvPr>
            <p:ph type="body" sz="quarter" idx="13"/>
          </p:nvPr>
        </p:nvSpPr>
        <p:spPr/>
        <p:txBody>
          <a:bodyPr/>
          <a:lstStyle/>
          <a:p>
            <a:r>
              <a:rPr lang="en-GB" dirty="0"/>
              <a:t>Reserved Matters</a:t>
            </a:r>
          </a:p>
        </p:txBody>
      </p:sp>
      <p:sp>
        <p:nvSpPr>
          <p:cNvPr id="19" name="Text Placeholder 18">
            <a:extLst>
              <a:ext uri="{FF2B5EF4-FFF2-40B4-BE49-F238E27FC236}">
                <a16:creationId xmlns:a16="http://schemas.microsoft.com/office/drawing/2014/main" xmlns="" id="{CA59CBAD-63E4-4008-986B-D06F825A0AC6}"/>
              </a:ext>
            </a:extLst>
          </p:cNvPr>
          <p:cNvSpPr>
            <a:spLocks noGrp="1"/>
          </p:cNvSpPr>
          <p:nvPr>
            <p:ph type="body" sz="quarter" idx="14"/>
          </p:nvPr>
        </p:nvSpPr>
        <p:spPr/>
        <p:txBody>
          <a:bodyPr/>
          <a:lstStyle/>
          <a:p>
            <a:r>
              <a:rPr lang="en-GB" dirty="0"/>
              <a:t>Discharging Conditions</a:t>
            </a:r>
          </a:p>
        </p:txBody>
      </p:sp>
    </p:spTree>
    <p:extLst>
      <p:ext uri="{BB962C8B-B14F-4D97-AF65-F5344CB8AC3E}">
        <p14:creationId xmlns:p14="http://schemas.microsoft.com/office/powerpoint/2010/main" val="6439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Other details may also be reserved by condition for later approval but these will not constitute “reserved matters” for these purposes (</a:t>
            </a:r>
            <a:r>
              <a:rPr lang="en-GB" sz="2000" i="1" dirty="0"/>
              <a:t>R (Murray) v Hampshire CC (No.2)</a:t>
            </a:r>
            <a:r>
              <a:rPr lang="en-GB" sz="2000" dirty="0"/>
              <a:t> [2003] EWCA </a:t>
            </a:r>
            <a:r>
              <a:rPr lang="en-GB" sz="2000" dirty="0" err="1"/>
              <a:t>Civ</a:t>
            </a:r>
            <a:r>
              <a:rPr lang="en-GB" sz="2000" dirty="0"/>
              <a:t> 760, [2003] JPL 1602)</a:t>
            </a:r>
            <a:endParaRPr lang="en-GB" sz="2000" dirty="0"/>
          </a:p>
        </p:txBody>
      </p:sp>
      <p:sp>
        <p:nvSpPr>
          <p:cNvPr id="3" name="Text Placeholder 2"/>
          <p:cNvSpPr>
            <a:spLocks noGrp="1"/>
          </p:cNvSpPr>
          <p:nvPr>
            <p:ph type="body" sz="quarter" idx="12"/>
          </p:nvPr>
        </p:nvSpPr>
        <p:spPr/>
        <p:txBody>
          <a:bodyPr/>
          <a:lstStyle/>
          <a:p>
            <a:r>
              <a:rPr lang="en-GB" dirty="0" smtClean="0"/>
              <a:t>Reserved matters – defined </a:t>
            </a:r>
            <a:endParaRPr lang="en-GB" dirty="0"/>
          </a:p>
        </p:txBody>
      </p:sp>
    </p:spTree>
    <p:extLst>
      <p:ext uri="{BB962C8B-B14F-4D97-AF65-F5344CB8AC3E}">
        <p14:creationId xmlns:p14="http://schemas.microsoft.com/office/powerpoint/2010/main" val="65015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Reserved matters applications must be made within the period specified in the permission (or within 3 years if no period is specified): </a:t>
            </a:r>
            <a:r>
              <a:rPr lang="en-GB" sz="2000" dirty="0" smtClean="0"/>
              <a:t>s. </a:t>
            </a:r>
            <a:r>
              <a:rPr lang="en-GB" sz="2000" dirty="0"/>
              <a:t>92(2)(a), (4), (5) TCPA 1990</a:t>
            </a:r>
          </a:p>
          <a:p>
            <a:endParaRPr lang="en-GB" sz="2000" dirty="0" smtClean="0"/>
          </a:p>
          <a:p>
            <a:r>
              <a:rPr lang="en-GB" sz="2000" dirty="0" smtClean="0"/>
              <a:t>If this time limit is not observed, the outline permission will lapse.</a:t>
            </a:r>
            <a:endParaRPr lang="en-GB" sz="2000" dirty="0"/>
          </a:p>
        </p:txBody>
      </p:sp>
      <p:sp>
        <p:nvSpPr>
          <p:cNvPr id="3" name="Text Placeholder 2"/>
          <p:cNvSpPr>
            <a:spLocks noGrp="1"/>
          </p:cNvSpPr>
          <p:nvPr>
            <p:ph type="body" sz="quarter" idx="12"/>
          </p:nvPr>
        </p:nvSpPr>
        <p:spPr/>
        <p:txBody>
          <a:bodyPr/>
          <a:lstStyle/>
          <a:p>
            <a:r>
              <a:rPr lang="en-GB" dirty="0" smtClean="0"/>
              <a:t>Reserved matters – time limit</a:t>
            </a:r>
            <a:endParaRPr lang="en-GB" dirty="0"/>
          </a:p>
        </p:txBody>
      </p:sp>
    </p:spTree>
    <p:extLst>
      <p:ext uri="{BB962C8B-B14F-4D97-AF65-F5344CB8AC3E}">
        <p14:creationId xmlns:p14="http://schemas.microsoft.com/office/powerpoint/2010/main" val="9152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409700"/>
            <a:ext cx="7718550" cy="3220803"/>
          </a:xfrm>
        </p:spPr>
        <p:txBody>
          <a:bodyPr/>
          <a:lstStyle/>
          <a:p>
            <a:r>
              <a:rPr lang="en-GB" sz="2000" dirty="0" smtClean="0"/>
              <a:t>In England, see art. </a:t>
            </a:r>
            <a:r>
              <a:rPr lang="en-GB" sz="2000" dirty="0"/>
              <a:t>6 of the </a:t>
            </a:r>
            <a:r>
              <a:rPr lang="en-GB" sz="2000" dirty="0" smtClean="0"/>
              <a:t>DMP(E)O: </a:t>
            </a:r>
            <a:r>
              <a:rPr lang="en-GB" sz="2000" dirty="0"/>
              <a:t>t</a:t>
            </a:r>
            <a:r>
              <a:rPr lang="en-GB" sz="2000" dirty="0" smtClean="0"/>
              <a:t>he </a:t>
            </a:r>
            <a:r>
              <a:rPr lang="en-GB" sz="2000" dirty="0"/>
              <a:t>application must be in writing </a:t>
            </a:r>
            <a:r>
              <a:rPr lang="en-GB" sz="2000" dirty="0" smtClean="0"/>
              <a:t>and </a:t>
            </a:r>
            <a:r>
              <a:rPr lang="en-GB" sz="2000" dirty="0"/>
              <a:t>include such particulars, and be accompanied by such plans and drawings, as are necessary to deal with the matters reserved in the outline planning permission. </a:t>
            </a:r>
            <a:endParaRPr lang="en-GB" sz="2000" dirty="0" smtClean="0"/>
          </a:p>
          <a:p>
            <a:r>
              <a:rPr lang="en-GB" sz="2000" dirty="0" smtClean="0"/>
              <a:t>In Wales, see art. </a:t>
            </a:r>
            <a:r>
              <a:rPr lang="en-GB" sz="2000" dirty="0"/>
              <a:t>4 of the </a:t>
            </a:r>
            <a:r>
              <a:rPr lang="en-GB" sz="2000" dirty="0" smtClean="0"/>
              <a:t>DMP(W)O: </a:t>
            </a:r>
            <a:r>
              <a:rPr lang="en-GB" sz="2000" dirty="0"/>
              <a:t>t</a:t>
            </a:r>
            <a:r>
              <a:rPr lang="en-GB" sz="2000" dirty="0" smtClean="0"/>
              <a:t>he </a:t>
            </a:r>
            <a:r>
              <a:rPr lang="en-GB" sz="2000" dirty="0"/>
              <a:t>application must be made in writing on a form published by the Welsh Ministers (or a form substantially to the like effect),  include the particulars specified or referred to in the form, and be accompanied by such plans and drawings as are necessary to deal with the matters reserved in the outline planning permission.</a:t>
            </a:r>
            <a:endParaRPr lang="en-GB" sz="2000" dirty="0"/>
          </a:p>
        </p:txBody>
      </p:sp>
      <p:sp>
        <p:nvSpPr>
          <p:cNvPr id="3" name="Text Placeholder 2"/>
          <p:cNvSpPr>
            <a:spLocks noGrp="1"/>
          </p:cNvSpPr>
          <p:nvPr>
            <p:ph type="body" sz="quarter" idx="12"/>
          </p:nvPr>
        </p:nvSpPr>
        <p:spPr/>
        <p:txBody>
          <a:bodyPr/>
          <a:lstStyle/>
          <a:p>
            <a:r>
              <a:rPr lang="en-GB" dirty="0" smtClean="0"/>
              <a:t>Reserved matters – form of application</a:t>
            </a:r>
            <a:endParaRPr lang="en-GB" dirty="0"/>
          </a:p>
        </p:txBody>
      </p:sp>
    </p:spTree>
    <p:extLst>
      <p:ext uri="{BB962C8B-B14F-4D97-AF65-F5344CB8AC3E}">
        <p14:creationId xmlns:p14="http://schemas.microsoft.com/office/powerpoint/2010/main" val="427858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In England, a reserved matters application which fails to comply with the requirements of art 6 is not a valid application: </a:t>
            </a:r>
            <a:r>
              <a:rPr lang="en-GB" sz="2000" dirty="0" smtClean="0"/>
              <a:t>art. </a:t>
            </a:r>
            <a:r>
              <a:rPr lang="en-GB" sz="2000" dirty="0"/>
              <a:t>34(4)(a) DMP(E)O. </a:t>
            </a:r>
            <a:endParaRPr lang="en-GB" sz="2000" dirty="0" smtClean="0"/>
          </a:p>
          <a:p>
            <a:endParaRPr lang="en-GB" sz="2000" dirty="0"/>
          </a:p>
          <a:p>
            <a:r>
              <a:rPr lang="en-GB" sz="2000" dirty="0" smtClean="0"/>
              <a:t>Similar </a:t>
            </a:r>
            <a:r>
              <a:rPr lang="en-GB" sz="2000" dirty="0"/>
              <a:t>provisions apply in Wales: </a:t>
            </a:r>
            <a:r>
              <a:rPr lang="en-GB" sz="2000" dirty="0" smtClean="0"/>
              <a:t>art. </a:t>
            </a:r>
            <a:r>
              <a:rPr lang="en-GB" sz="2000" dirty="0"/>
              <a:t>23(3)(b) DMP(W)O.</a:t>
            </a:r>
          </a:p>
          <a:p>
            <a:r>
              <a:rPr lang="en-GB" sz="2000" dirty="0"/>
              <a:t> </a:t>
            </a:r>
          </a:p>
          <a:p>
            <a:endParaRPr lang="en-GB" dirty="0"/>
          </a:p>
        </p:txBody>
      </p:sp>
      <p:sp>
        <p:nvSpPr>
          <p:cNvPr id="3" name="Text Placeholder 2"/>
          <p:cNvSpPr>
            <a:spLocks noGrp="1"/>
          </p:cNvSpPr>
          <p:nvPr>
            <p:ph type="body" sz="quarter" idx="12"/>
          </p:nvPr>
        </p:nvSpPr>
        <p:spPr/>
        <p:txBody>
          <a:bodyPr/>
          <a:lstStyle/>
          <a:p>
            <a:r>
              <a:rPr lang="en-GB" dirty="0" smtClean="0"/>
              <a:t>Reserved matters – validity</a:t>
            </a:r>
            <a:endParaRPr lang="en-GB" dirty="0"/>
          </a:p>
        </p:txBody>
      </p:sp>
    </p:spTree>
    <p:extLst>
      <p:ext uri="{BB962C8B-B14F-4D97-AF65-F5344CB8AC3E}">
        <p14:creationId xmlns:p14="http://schemas.microsoft.com/office/powerpoint/2010/main" val="142498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A reserved matters application may be amended at any stage, but after the time limit for applying for reserved matters approval has expired it is not permissible to make an amendment that would have the effect of altering the whole character of the application, e.g., by adding reserved matters originally omitted: </a:t>
            </a:r>
            <a:r>
              <a:rPr lang="en-GB" sz="2000" i="1" dirty="0"/>
              <a:t>Inverclyde District Council v Lord Advocate</a:t>
            </a:r>
            <a:r>
              <a:rPr lang="en-GB" sz="2000" dirty="0"/>
              <a:t> (1982) 43 P&amp;CR </a:t>
            </a:r>
            <a:r>
              <a:rPr lang="en-GB" sz="2000" dirty="0" smtClean="0"/>
              <a:t>375</a:t>
            </a:r>
          </a:p>
          <a:p>
            <a:endParaRPr lang="en-GB" sz="2000" dirty="0"/>
          </a:p>
          <a:p>
            <a:r>
              <a:rPr lang="en-GB" sz="2000" dirty="0" smtClean="0"/>
              <a:t>Multiple </a:t>
            </a:r>
            <a:r>
              <a:rPr lang="en-GB" sz="2000" dirty="0"/>
              <a:t>reserved matters applications may be made: </a:t>
            </a:r>
            <a:r>
              <a:rPr lang="en-GB" sz="2000" i="1" dirty="0" smtClean="0"/>
              <a:t>Heron </a:t>
            </a:r>
            <a:r>
              <a:rPr lang="en-GB" sz="2000" i="1" dirty="0" err="1"/>
              <a:t>Corpn</a:t>
            </a:r>
            <a:r>
              <a:rPr lang="en-GB" sz="2000" i="1" dirty="0"/>
              <a:t> v Manchester City Council </a:t>
            </a:r>
            <a:r>
              <a:rPr lang="en-GB" sz="2000" dirty="0"/>
              <a:t>[1978] 1 WLR 937</a:t>
            </a:r>
          </a:p>
        </p:txBody>
      </p:sp>
      <p:sp>
        <p:nvSpPr>
          <p:cNvPr id="3" name="Text Placeholder 2"/>
          <p:cNvSpPr>
            <a:spLocks noGrp="1"/>
          </p:cNvSpPr>
          <p:nvPr>
            <p:ph type="body" sz="quarter" idx="12"/>
          </p:nvPr>
        </p:nvSpPr>
        <p:spPr/>
        <p:txBody>
          <a:bodyPr/>
          <a:lstStyle/>
          <a:p>
            <a:r>
              <a:rPr lang="en-GB" dirty="0" smtClean="0"/>
              <a:t>Reserved matters – amending </a:t>
            </a:r>
            <a:endParaRPr lang="en-GB" dirty="0"/>
          </a:p>
        </p:txBody>
      </p:sp>
    </p:spTree>
    <p:extLst>
      <p:ext uri="{BB962C8B-B14F-4D97-AF65-F5344CB8AC3E}">
        <p14:creationId xmlns:p14="http://schemas.microsoft.com/office/powerpoint/2010/main" val="4104870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257070"/>
            <a:ext cx="7718550" cy="3373433"/>
          </a:xfrm>
        </p:spPr>
        <p:txBody>
          <a:bodyPr/>
          <a:lstStyle/>
          <a:p>
            <a:r>
              <a:rPr lang="en-GB" sz="2000" dirty="0"/>
              <a:t>Both the developer and the LPA are constrained by the outline permission.</a:t>
            </a:r>
          </a:p>
          <a:p>
            <a:r>
              <a:rPr lang="en-GB" sz="2000" dirty="0"/>
              <a:t> </a:t>
            </a:r>
          </a:p>
          <a:p>
            <a:r>
              <a:rPr lang="en-GB" sz="2000" dirty="0"/>
              <a:t>Reserved matters must be within the scope of the outline permission: </a:t>
            </a:r>
            <a:r>
              <a:rPr lang="en-GB" sz="2000" i="1" dirty="0"/>
              <a:t>Heron </a:t>
            </a:r>
            <a:r>
              <a:rPr lang="en-GB" sz="2000" i="1" dirty="0" err="1" smtClean="0"/>
              <a:t>Corpn</a:t>
            </a:r>
            <a:r>
              <a:rPr lang="en-GB" sz="2000" dirty="0" smtClean="0"/>
              <a:t>. </a:t>
            </a:r>
            <a:r>
              <a:rPr lang="en-GB" sz="2000" dirty="0"/>
              <a:t>This is a matter of (</a:t>
            </a:r>
            <a:r>
              <a:rPr lang="en-GB" sz="2000" dirty="0" err="1"/>
              <a:t>i</a:t>
            </a:r>
            <a:r>
              <a:rPr lang="en-GB" sz="2000" dirty="0"/>
              <a:t>) the correct interpretation of the outline permission (and possibly the reserved matters application) and (ii) fact and degree.</a:t>
            </a:r>
          </a:p>
          <a:p>
            <a:r>
              <a:rPr lang="en-GB" sz="2000" dirty="0"/>
              <a:t> </a:t>
            </a:r>
          </a:p>
          <a:p>
            <a:r>
              <a:rPr lang="en-GB" sz="2000" dirty="0" smtClean="0"/>
              <a:t>E.g., </a:t>
            </a:r>
            <a:r>
              <a:rPr lang="en-GB" sz="2000" dirty="0"/>
              <a:t>a reserved matters application for a large house was held not to be within the ambit of outline permission for a bungalow (</a:t>
            </a:r>
            <a:r>
              <a:rPr lang="en-GB" sz="2000" i="1" dirty="0"/>
              <a:t>R v Castle Point District Council, ex parte Brooks </a:t>
            </a:r>
            <a:r>
              <a:rPr lang="en-GB" sz="2000" dirty="0"/>
              <a:t>[1985] JPL 473). </a:t>
            </a:r>
          </a:p>
          <a:p>
            <a:endParaRPr lang="en-GB" sz="2000" dirty="0"/>
          </a:p>
        </p:txBody>
      </p:sp>
      <p:sp>
        <p:nvSpPr>
          <p:cNvPr id="3" name="Text Placeholder 2"/>
          <p:cNvSpPr>
            <a:spLocks noGrp="1"/>
          </p:cNvSpPr>
          <p:nvPr>
            <p:ph type="body" sz="quarter" idx="12"/>
          </p:nvPr>
        </p:nvSpPr>
        <p:spPr/>
        <p:txBody>
          <a:bodyPr/>
          <a:lstStyle/>
          <a:p>
            <a:r>
              <a:rPr lang="en-GB" dirty="0" smtClean="0"/>
              <a:t>Reserved matters – substance</a:t>
            </a:r>
            <a:endParaRPr lang="en-GB" dirty="0"/>
          </a:p>
        </p:txBody>
      </p:sp>
    </p:spTree>
    <p:extLst>
      <p:ext uri="{BB962C8B-B14F-4D97-AF65-F5344CB8AC3E}">
        <p14:creationId xmlns:p14="http://schemas.microsoft.com/office/powerpoint/2010/main" val="2098694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478280"/>
            <a:ext cx="7718550" cy="3152223"/>
          </a:xfrm>
        </p:spPr>
        <p:txBody>
          <a:bodyPr/>
          <a:lstStyle/>
          <a:p>
            <a:r>
              <a:rPr lang="en-GB" sz="2000" dirty="0"/>
              <a:t>An outline planning permission determines the principle of development and it is not open to the LPA to go behind it. </a:t>
            </a:r>
          </a:p>
          <a:p>
            <a:endParaRPr lang="en-GB" sz="2000" dirty="0" smtClean="0"/>
          </a:p>
          <a:p>
            <a:r>
              <a:rPr lang="en-GB" sz="2000" dirty="0"/>
              <a:t>“Once outline planning permission has been granted, it will not be open to a decision-maker to revisit at the reserved matters stage any matters of principle which ought to have been considered at this earlier stage; this means that once permission has been granted in principle, some development must be permitted on the site within the ambit of that </a:t>
            </a:r>
            <a:r>
              <a:rPr lang="en-GB" sz="2000" dirty="0" smtClean="0"/>
              <a:t>permission”: </a:t>
            </a:r>
            <a:r>
              <a:rPr lang="en-GB" sz="2000" i="1" dirty="0"/>
              <a:t>Paul Newman New Homes Ltd v </a:t>
            </a:r>
            <a:r>
              <a:rPr lang="en-GB" sz="2000" i="1" dirty="0" smtClean="0"/>
              <a:t>SSHCLG</a:t>
            </a:r>
            <a:r>
              <a:rPr lang="en-GB" sz="2000" dirty="0" smtClean="0"/>
              <a:t> </a:t>
            </a:r>
            <a:r>
              <a:rPr lang="en-GB" sz="2000" dirty="0"/>
              <a:t>[2021] EWCA </a:t>
            </a:r>
            <a:r>
              <a:rPr lang="en-GB" sz="2000" dirty="0" err="1"/>
              <a:t>Civ</a:t>
            </a:r>
            <a:r>
              <a:rPr lang="en-GB" sz="2000" dirty="0"/>
              <a:t> </a:t>
            </a:r>
            <a:r>
              <a:rPr lang="en-GB" sz="2000" dirty="0" smtClean="0"/>
              <a:t>15 at </a:t>
            </a:r>
            <a:r>
              <a:rPr lang="en-GB" sz="2000" dirty="0"/>
              <a:t>[17]</a:t>
            </a:r>
            <a:r>
              <a:rPr lang="en-GB" sz="2000" dirty="0" smtClean="0"/>
              <a:t> </a:t>
            </a:r>
            <a:endParaRPr lang="en-GB" sz="2000" dirty="0"/>
          </a:p>
        </p:txBody>
      </p:sp>
      <p:sp>
        <p:nvSpPr>
          <p:cNvPr id="3" name="Text Placeholder 2"/>
          <p:cNvSpPr>
            <a:spLocks noGrp="1"/>
          </p:cNvSpPr>
          <p:nvPr>
            <p:ph type="body" sz="quarter" idx="12"/>
          </p:nvPr>
        </p:nvSpPr>
        <p:spPr/>
        <p:txBody>
          <a:bodyPr/>
          <a:lstStyle/>
          <a:p>
            <a:r>
              <a:rPr lang="en-GB" dirty="0" smtClean="0"/>
              <a:t>Reserved matters – substance </a:t>
            </a:r>
            <a:endParaRPr lang="en-GB" dirty="0"/>
          </a:p>
        </p:txBody>
      </p:sp>
    </p:spTree>
    <p:extLst>
      <p:ext uri="{BB962C8B-B14F-4D97-AF65-F5344CB8AC3E}">
        <p14:creationId xmlns:p14="http://schemas.microsoft.com/office/powerpoint/2010/main" val="1523405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If the outline permission fixes the quantum of development, </a:t>
            </a:r>
            <a:r>
              <a:rPr lang="en-GB" sz="2000" dirty="0" err="1" smtClean="0"/>
              <a:t>eg</a:t>
            </a:r>
            <a:r>
              <a:rPr lang="en-GB" sz="2000" dirty="0" smtClean="0"/>
              <a:t> </a:t>
            </a:r>
            <a:r>
              <a:rPr lang="en-GB" sz="2000" dirty="0"/>
              <a:t>by reference to </a:t>
            </a:r>
            <a:r>
              <a:rPr lang="en-GB" sz="2000" dirty="0" err="1"/>
              <a:t>floorspace</a:t>
            </a:r>
            <a:r>
              <a:rPr lang="en-GB" sz="2000" dirty="0"/>
              <a:t> or number of units, the LPA cannot insist on a smaller quantum of development at the reserved matters stage: </a:t>
            </a:r>
            <a:r>
              <a:rPr lang="en-GB" sz="2000" i="1" dirty="0"/>
              <a:t>R v Newbury DC Ex p </a:t>
            </a:r>
            <a:r>
              <a:rPr lang="en-GB" sz="2000" i="1" dirty="0" err="1"/>
              <a:t>Chievley</a:t>
            </a:r>
            <a:r>
              <a:rPr lang="en-GB" sz="2000" i="1" dirty="0"/>
              <a:t> Parish Council</a:t>
            </a:r>
            <a:r>
              <a:rPr lang="en-GB" sz="2000" dirty="0"/>
              <a:t> [1998] EWCA </a:t>
            </a:r>
            <a:r>
              <a:rPr lang="en-GB" sz="2000" dirty="0" err="1"/>
              <a:t>Civ</a:t>
            </a:r>
            <a:r>
              <a:rPr lang="en-GB" sz="2000" dirty="0"/>
              <a:t> 1279; (1998) 10 Admin LR 676; </a:t>
            </a:r>
            <a:r>
              <a:rPr lang="en-GB" sz="2000" i="1" dirty="0"/>
              <a:t>R (Village Concerns) v Wealden DC</a:t>
            </a:r>
            <a:r>
              <a:rPr lang="en-GB" sz="2000" dirty="0"/>
              <a:t> [2022] EWHC 2039 (Admin</a:t>
            </a:r>
            <a:r>
              <a:rPr lang="en-GB" sz="2000" dirty="0" smtClean="0"/>
              <a:t>).</a:t>
            </a:r>
            <a:endParaRPr lang="en-GB" sz="2000" dirty="0"/>
          </a:p>
        </p:txBody>
      </p:sp>
      <p:sp>
        <p:nvSpPr>
          <p:cNvPr id="3" name="Text Placeholder 2"/>
          <p:cNvSpPr>
            <a:spLocks noGrp="1"/>
          </p:cNvSpPr>
          <p:nvPr>
            <p:ph type="body" sz="quarter" idx="12"/>
          </p:nvPr>
        </p:nvSpPr>
        <p:spPr/>
        <p:txBody>
          <a:bodyPr/>
          <a:lstStyle/>
          <a:p>
            <a:r>
              <a:rPr lang="en-GB" dirty="0" smtClean="0"/>
              <a:t>Reserved matters – substance</a:t>
            </a:r>
            <a:endParaRPr lang="en-GB" dirty="0"/>
          </a:p>
        </p:txBody>
      </p:sp>
    </p:spTree>
    <p:extLst>
      <p:ext uri="{BB962C8B-B14F-4D97-AF65-F5344CB8AC3E}">
        <p14:creationId xmlns:p14="http://schemas.microsoft.com/office/powerpoint/2010/main" val="2521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341120"/>
            <a:ext cx="7718550" cy="3289383"/>
          </a:xfrm>
        </p:spPr>
        <p:txBody>
          <a:bodyPr/>
          <a:lstStyle/>
          <a:p>
            <a:r>
              <a:rPr lang="en-GB" sz="1800" dirty="0"/>
              <a:t>In </a:t>
            </a:r>
            <a:r>
              <a:rPr lang="en-GB" sz="1800" i="1" dirty="0"/>
              <a:t>Village Concerns </a:t>
            </a:r>
            <a:r>
              <a:rPr lang="en-GB" sz="1800" dirty="0"/>
              <a:t>outline planning permission had been granted for “up to” 205 dwellings. </a:t>
            </a:r>
            <a:r>
              <a:rPr lang="en-GB" sz="1800" dirty="0" smtClean="0"/>
              <a:t>Dove </a:t>
            </a:r>
            <a:r>
              <a:rPr lang="en-GB" sz="1800" dirty="0"/>
              <a:t>J held </a:t>
            </a:r>
            <a:r>
              <a:rPr lang="en-GB" sz="1800" dirty="0" smtClean="0"/>
              <a:t>that </a:t>
            </a:r>
            <a:r>
              <a:rPr lang="en-GB" sz="1800" dirty="0"/>
              <a:t>in granting outline permission for “up to” a given number of dwellings it had been accepted by the LPA that the number of dwellings specified </a:t>
            </a:r>
            <a:r>
              <a:rPr lang="en-GB" sz="1800" dirty="0" smtClean="0"/>
              <a:t>was </a:t>
            </a:r>
            <a:r>
              <a:rPr lang="en-GB" sz="1800" dirty="0"/>
              <a:t>an acceptable quantum of development, and the LPA could not refuse a reserved matters application for the specified number of dwellings on the basis that the site </a:t>
            </a:r>
            <a:r>
              <a:rPr lang="en-GB" sz="1800" dirty="0" smtClean="0"/>
              <a:t>was </a:t>
            </a:r>
            <a:r>
              <a:rPr lang="en-GB" sz="1800" dirty="0"/>
              <a:t>not capable of accommodating that number in principle. </a:t>
            </a:r>
            <a:endParaRPr lang="en-GB" sz="1800" dirty="0" smtClean="0"/>
          </a:p>
          <a:p>
            <a:endParaRPr lang="en-GB" sz="1800" dirty="0"/>
          </a:p>
          <a:p>
            <a:r>
              <a:rPr lang="en-GB" sz="1800" dirty="0" smtClean="0"/>
              <a:t>The </a:t>
            </a:r>
            <a:r>
              <a:rPr lang="en-GB" sz="1800" dirty="0"/>
              <a:t>LPA could, however, refuse a reserved matters application for the specified number of dwellings on the basis that it does not amount to the best means of achieving the delivery of the specified number of dwellings on the site. </a:t>
            </a:r>
            <a:endParaRPr lang="en-GB" sz="1800" dirty="0"/>
          </a:p>
        </p:txBody>
      </p:sp>
      <p:sp>
        <p:nvSpPr>
          <p:cNvPr id="3" name="Text Placeholder 2"/>
          <p:cNvSpPr>
            <a:spLocks noGrp="1"/>
          </p:cNvSpPr>
          <p:nvPr>
            <p:ph type="body" sz="quarter" idx="12"/>
          </p:nvPr>
        </p:nvSpPr>
        <p:spPr/>
        <p:txBody>
          <a:bodyPr/>
          <a:lstStyle/>
          <a:p>
            <a:r>
              <a:rPr lang="en-GB" dirty="0" smtClean="0"/>
              <a:t>Reserved matters – substance </a:t>
            </a:r>
            <a:endParaRPr lang="en-GB" dirty="0"/>
          </a:p>
        </p:txBody>
      </p:sp>
    </p:spTree>
    <p:extLst>
      <p:ext uri="{BB962C8B-B14F-4D97-AF65-F5344CB8AC3E}">
        <p14:creationId xmlns:p14="http://schemas.microsoft.com/office/powerpoint/2010/main" val="185903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257070"/>
            <a:ext cx="7718550" cy="3373433"/>
          </a:xfrm>
        </p:spPr>
        <p:txBody>
          <a:bodyPr/>
          <a:lstStyle/>
          <a:p>
            <a:r>
              <a:rPr lang="en-GB" sz="2000" dirty="0"/>
              <a:t>The proposition that outline planning permission determines the principle, and potentially the quantum, of development is subject to the Conservation of Habitats and Species Regulations 2017 and the Town and Country Planning (Environmental Impact Assessment) Regulations 2017, which might require an appropriate assessment or EIA at the reserved matters stage if the submission of details for reserved matters reveals that the development could have significant environmental effects which were not anticipated earlier and assessed: </a:t>
            </a:r>
            <a:r>
              <a:rPr lang="en-GB" sz="2000" i="1" dirty="0"/>
              <a:t>R (Wingfield) v Canterbury CC </a:t>
            </a:r>
            <a:r>
              <a:rPr lang="en-GB" sz="2000" dirty="0"/>
              <a:t>[2019] EWHC 1974 (Admin); </a:t>
            </a:r>
            <a:r>
              <a:rPr lang="en-GB" sz="2000" dirty="0" err="1"/>
              <a:t>regs</a:t>
            </a:r>
            <a:r>
              <a:rPr lang="en-GB" sz="2000" dirty="0"/>
              <a:t> 9 and 10 of the EIA Regulations</a:t>
            </a:r>
            <a:endParaRPr lang="en-GB" sz="2000" dirty="0"/>
          </a:p>
        </p:txBody>
      </p:sp>
      <p:sp>
        <p:nvSpPr>
          <p:cNvPr id="3" name="Text Placeholder 2"/>
          <p:cNvSpPr>
            <a:spLocks noGrp="1"/>
          </p:cNvSpPr>
          <p:nvPr>
            <p:ph type="body" sz="quarter" idx="12"/>
          </p:nvPr>
        </p:nvSpPr>
        <p:spPr/>
        <p:txBody>
          <a:bodyPr/>
          <a:lstStyle/>
          <a:p>
            <a:r>
              <a:rPr lang="en-GB" dirty="0" smtClean="0"/>
              <a:t>Reserved matters – Habitats and EIA</a:t>
            </a:r>
            <a:endParaRPr lang="en-GB" dirty="0"/>
          </a:p>
        </p:txBody>
      </p:sp>
    </p:spTree>
    <p:extLst>
      <p:ext uri="{BB962C8B-B14F-4D97-AF65-F5344CB8AC3E}">
        <p14:creationId xmlns:p14="http://schemas.microsoft.com/office/powerpoint/2010/main" val="89860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7FB1BE5-334F-7A19-650C-98E52CDB0DAF}"/>
              </a:ext>
            </a:extLst>
          </p:cNvPr>
          <p:cNvSpPr>
            <a:spLocks noGrp="1"/>
          </p:cNvSpPr>
          <p:nvPr>
            <p:ph type="title"/>
          </p:nvPr>
        </p:nvSpPr>
        <p:spPr/>
        <p:txBody>
          <a:bodyPr/>
          <a:lstStyle/>
          <a:p>
            <a:r>
              <a:rPr lang="en-GB" dirty="0"/>
              <a:t>Implementation</a:t>
            </a:r>
          </a:p>
        </p:txBody>
      </p:sp>
      <p:sp>
        <p:nvSpPr>
          <p:cNvPr id="7" name="Subtitle 6">
            <a:extLst>
              <a:ext uri="{FF2B5EF4-FFF2-40B4-BE49-F238E27FC236}">
                <a16:creationId xmlns:a16="http://schemas.microsoft.com/office/drawing/2014/main" xmlns="" id="{B0F45BDB-CD86-2F30-D6AC-E951ACB08DF4}"/>
              </a:ext>
            </a:extLst>
          </p:cNvPr>
          <p:cNvSpPr>
            <a:spLocks noGrp="1"/>
          </p:cNvSpPr>
          <p:nvPr>
            <p:ph type="subTitle" idx="1"/>
          </p:nvPr>
        </p:nvSpPr>
        <p:spPr/>
        <p:txBody>
          <a:bodyPr/>
          <a:lstStyle/>
          <a:p>
            <a:endParaRPr lang="en-GB"/>
          </a:p>
        </p:txBody>
      </p:sp>
      <p:sp>
        <p:nvSpPr>
          <p:cNvPr id="8" name="Text Placeholder 7">
            <a:extLst>
              <a:ext uri="{FF2B5EF4-FFF2-40B4-BE49-F238E27FC236}">
                <a16:creationId xmlns:a16="http://schemas.microsoft.com/office/drawing/2014/main" xmlns="" id="{A923E6AE-3191-11F1-51A4-948888A8DAC2}"/>
              </a:ext>
            </a:extLst>
          </p:cNvPr>
          <p:cNvSpPr>
            <a:spLocks noGrp="1"/>
          </p:cNvSpPr>
          <p:nvPr>
            <p:ph type="body" sz="quarter" idx="10"/>
          </p:nvPr>
        </p:nvSpPr>
        <p:spPr/>
        <p:txBody>
          <a:bodyPr/>
          <a:lstStyle/>
          <a:p>
            <a:r>
              <a:rPr lang="en-GB" dirty="0"/>
              <a:t>1</a:t>
            </a:r>
          </a:p>
        </p:txBody>
      </p:sp>
    </p:spTree>
    <p:extLst>
      <p:ext uri="{BB962C8B-B14F-4D97-AF65-F5344CB8AC3E}">
        <p14:creationId xmlns:p14="http://schemas.microsoft.com/office/powerpoint/2010/main" val="688245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There is power to impose conditions on the grant of reserved matters approval: assumed by </a:t>
            </a:r>
            <a:r>
              <a:rPr lang="en-GB" sz="2000" dirty="0" smtClean="0"/>
              <a:t>s. </a:t>
            </a:r>
            <a:r>
              <a:rPr lang="en-GB" sz="2000" dirty="0"/>
              <a:t>78(1) TCPA 1990 (which gives a right of appeal against the imposition of such conditions) and confirmed in </a:t>
            </a:r>
            <a:r>
              <a:rPr lang="en-GB" sz="2000" i="1" dirty="0"/>
              <a:t>R v Newbury District Council, Ex p Stevens</a:t>
            </a:r>
            <a:r>
              <a:rPr lang="en-GB" sz="2000" dirty="0"/>
              <a:t> (1992) 65 P&amp;CR 438 (High Court) and </a:t>
            </a:r>
            <a:r>
              <a:rPr lang="en-GB" sz="2000" i="1" dirty="0"/>
              <a:t>R (</a:t>
            </a:r>
            <a:r>
              <a:rPr lang="en-GB" sz="2000" i="1" dirty="0" err="1"/>
              <a:t>Fulford</a:t>
            </a:r>
            <a:r>
              <a:rPr lang="en-GB" sz="2000" i="1" dirty="0"/>
              <a:t> PC) v City of York Council </a:t>
            </a:r>
            <a:r>
              <a:rPr lang="en-GB" sz="2000" dirty="0"/>
              <a:t>[2019] EWCA </a:t>
            </a:r>
            <a:r>
              <a:rPr lang="en-GB" sz="2000" dirty="0" err="1"/>
              <a:t>Civ</a:t>
            </a:r>
            <a:r>
              <a:rPr lang="en-GB" sz="2000" dirty="0"/>
              <a:t> 1359, [2020] PTSR 152 (Court of Appeal). </a:t>
            </a:r>
            <a:endParaRPr lang="en-GB" sz="2000" dirty="0" smtClean="0"/>
          </a:p>
          <a:p>
            <a:endParaRPr lang="en-GB" sz="2000" dirty="0"/>
          </a:p>
          <a:p>
            <a:r>
              <a:rPr lang="en-GB" sz="2000" dirty="0" smtClean="0"/>
              <a:t>Any </a:t>
            </a:r>
            <a:r>
              <a:rPr lang="en-GB" sz="2000" dirty="0"/>
              <a:t>such condition must relate to the reserved matter in question. </a:t>
            </a:r>
          </a:p>
          <a:p>
            <a:endParaRPr lang="en-GB" sz="2000" dirty="0"/>
          </a:p>
        </p:txBody>
      </p:sp>
      <p:sp>
        <p:nvSpPr>
          <p:cNvPr id="3" name="Text Placeholder 2"/>
          <p:cNvSpPr>
            <a:spLocks noGrp="1"/>
          </p:cNvSpPr>
          <p:nvPr>
            <p:ph type="body" sz="quarter" idx="12"/>
          </p:nvPr>
        </p:nvSpPr>
        <p:spPr/>
        <p:txBody>
          <a:bodyPr/>
          <a:lstStyle/>
          <a:p>
            <a:r>
              <a:rPr lang="en-GB" dirty="0" smtClean="0"/>
              <a:t>Reserved matters – further conditions</a:t>
            </a:r>
            <a:endParaRPr lang="en-GB" dirty="0"/>
          </a:p>
        </p:txBody>
      </p:sp>
    </p:spTree>
    <p:extLst>
      <p:ext uri="{BB962C8B-B14F-4D97-AF65-F5344CB8AC3E}">
        <p14:creationId xmlns:p14="http://schemas.microsoft.com/office/powerpoint/2010/main" val="179895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Section </a:t>
            </a:r>
            <a:r>
              <a:rPr lang="en-GB" sz="2000" dirty="0"/>
              <a:t>96A TCPA 1990 (power to make non-material amendments) may be used to change an approval of reserved matters: </a:t>
            </a:r>
            <a:r>
              <a:rPr lang="en-GB" sz="2000" i="1" dirty="0" err="1"/>
              <a:t>Fulford</a:t>
            </a:r>
            <a:r>
              <a:rPr lang="en-GB" sz="2000" i="1" dirty="0"/>
              <a:t> PC</a:t>
            </a:r>
            <a:endParaRPr lang="en-GB" sz="2000" dirty="0"/>
          </a:p>
          <a:p>
            <a:endParaRPr lang="en-GB" dirty="0"/>
          </a:p>
        </p:txBody>
      </p:sp>
      <p:sp>
        <p:nvSpPr>
          <p:cNvPr id="3" name="Text Placeholder 2"/>
          <p:cNvSpPr>
            <a:spLocks noGrp="1"/>
          </p:cNvSpPr>
          <p:nvPr>
            <p:ph type="body" sz="quarter" idx="12"/>
          </p:nvPr>
        </p:nvSpPr>
        <p:spPr/>
        <p:txBody>
          <a:bodyPr/>
          <a:lstStyle/>
          <a:p>
            <a:r>
              <a:rPr lang="en-GB" dirty="0" smtClean="0">
                <a:latin typeface="+mn-lt"/>
              </a:rPr>
              <a:t>Reserved matters – non-material changes</a:t>
            </a:r>
            <a:endParaRPr lang="en-GB" dirty="0">
              <a:latin typeface="+mn-lt"/>
            </a:endParaRPr>
          </a:p>
        </p:txBody>
      </p:sp>
    </p:spTree>
    <p:extLst>
      <p:ext uri="{BB962C8B-B14F-4D97-AF65-F5344CB8AC3E}">
        <p14:creationId xmlns:p14="http://schemas.microsoft.com/office/powerpoint/2010/main" val="321171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D7FB1BE5-334F-7A19-650C-98E52CDB0DAF}"/>
              </a:ext>
            </a:extLst>
          </p:cNvPr>
          <p:cNvSpPr>
            <a:spLocks noGrp="1"/>
          </p:cNvSpPr>
          <p:nvPr>
            <p:ph type="title"/>
          </p:nvPr>
        </p:nvSpPr>
        <p:spPr/>
        <p:txBody>
          <a:bodyPr/>
          <a:lstStyle/>
          <a:p>
            <a:r>
              <a:rPr lang="en-GB" dirty="0"/>
              <a:t>Discharging Conditions </a:t>
            </a:r>
          </a:p>
        </p:txBody>
      </p:sp>
      <p:sp>
        <p:nvSpPr>
          <p:cNvPr id="7" name="Subtitle 6">
            <a:extLst>
              <a:ext uri="{FF2B5EF4-FFF2-40B4-BE49-F238E27FC236}">
                <a16:creationId xmlns:a16="http://schemas.microsoft.com/office/drawing/2014/main" xmlns="" id="{B0F45BDB-CD86-2F30-D6AC-E951ACB08DF4}"/>
              </a:ext>
            </a:extLst>
          </p:cNvPr>
          <p:cNvSpPr>
            <a:spLocks noGrp="1"/>
          </p:cNvSpPr>
          <p:nvPr>
            <p:ph type="subTitle" idx="1"/>
          </p:nvPr>
        </p:nvSpPr>
        <p:spPr/>
        <p:txBody>
          <a:bodyPr/>
          <a:lstStyle/>
          <a:p>
            <a:endParaRPr lang="en-GB"/>
          </a:p>
        </p:txBody>
      </p:sp>
      <p:sp>
        <p:nvSpPr>
          <p:cNvPr id="8" name="Text Placeholder 7">
            <a:extLst>
              <a:ext uri="{FF2B5EF4-FFF2-40B4-BE49-F238E27FC236}">
                <a16:creationId xmlns:a16="http://schemas.microsoft.com/office/drawing/2014/main" xmlns="" id="{A923E6AE-3191-11F1-51A4-948888A8DAC2}"/>
              </a:ext>
            </a:extLst>
          </p:cNvPr>
          <p:cNvSpPr>
            <a:spLocks noGrp="1"/>
          </p:cNvSpPr>
          <p:nvPr>
            <p:ph type="body" sz="quarter" idx="10"/>
          </p:nvPr>
        </p:nvSpPr>
        <p:spPr/>
        <p:txBody>
          <a:bodyPr/>
          <a:lstStyle/>
          <a:p>
            <a:r>
              <a:rPr lang="en-GB" dirty="0"/>
              <a:t>3</a:t>
            </a:r>
          </a:p>
        </p:txBody>
      </p:sp>
    </p:spTree>
    <p:extLst>
      <p:ext uri="{BB962C8B-B14F-4D97-AF65-F5344CB8AC3E}">
        <p14:creationId xmlns:p14="http://schemas.microsoft.com/office/powerpoint/2010/main" val="126293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424940"/>
            <a:ext cx="7718550" cy="3205563"/>
          </a:xfrm>
        </p:spPr>
        <p:txBody>
          <a:bodyPr/>
          <a:lstStyle/>
          <a:p>
            <a:r>
              <a:rPr lang="en-GB" sz="2000" dirty="0"/>
              <a:t>Broadly speaking, a condition may: </a:t>
            </a:r>
          </a:p>
          <a:p>
            <a:pPr marL="342900" lvl="0" indent="-342900">
              <a:buFont typeface="Arial" panose="020B0604020202020204" pitchFamily="34" charset="0"/>
              <a:buChar char="•"/>
            </a:pPr>
            <a:r>
              <a:rPr lang="en-GB" sz="2000" dirty="0"/>
              <a:t>require something to be done (e.g. the submissions of details for approval);</a:t>
            </a:r>
          </a:p>
          <a:p>
            <a:pPr marL="342900" lvl="0" indent="-342900">
              <a:buFont typeface="Arial" panose="020B0604020202020204" pitchFamily="34" charset="0"/>
              <a:buChar char="•"/>
            </a:pPr>
            <a:r>
              <a:rPr lang="en-GB" sz="2000" dirty="0"/>
              <a:t>prohibit something from being done;</a:t>
            </a:r>
          </a:p>
          <a:p>
            <a:pPr marL="342900" lvl="0" indent="-342900">
              <a:buFont typeface="Arial" panose="020B0604020202020204" pitchFamily="34" charset="0"/>
              <a:buChar char="•"/>
            </a:pPr>
            <a:r>
              <a:rPr lang="en-GB" sz="2000" dirty="0"/>
              <a:t>regulate the use of land or the carrying on of operational development over time.</a:t>
            </a:r>
          </a:p>
          <a:p>
            <a:r>
              <a:rPr lang="en-GB" sz="2000" dirty="0"/>
              <a:t> </a:t>
            </a:r>
          </a:p>
          <a:p>
            <a:r>
              <a:rPr lang="en-GB" sz="2000" dirty="0"/>
              <a:t>When talking of the “discharge” of conditions it is usually the first kind of condition that is in issue. A condition is discharged when all its requirements have been met.</a:t>
            </a:r>
          </a:p>
          <a:p>
            <a:endParaRPr lang="en-GB" sz="2000" dirty="0"/>
          </a:p>
        </p:txBody>
      </p:sp>
      <p:sp>
        <p:nvSpPr>
          <p:cNvPr id="3" name="Text Placeholder 2"/>
          <p:cNvSpPr>
            <a:spLocks noGrp="1"/>
          </p:cNvSpPr>
          <p:nvPr>
            <p:ph type="body" sz="quarter" idx="12"/>
          </p:nvPr>
        </p:nvSpPr>
        <p:spPr/>
        <p:txBody>
          <a:bodyPr/>
          <a:lstStyle/>
          <a:p>
            <a:r>
              <a:rPr lang="en-GB" dirty="0" smtClean="0">
                <a:latin typeface="+mn-lt"/>
              </a:rPr>
              <a:t>Discharging conditions – introduction </a:t>
            </a:r>
            <a:endParaRPr lang="en-GB" dirty="0">
              <a:latin typeface="+mn-lt"/>
            </a:endParaRPr>
          </a:p>
        </p:txBody>
      </p:sp>
    </p:spTree>
    <p:extLst>
      <p:ext uri="{BB962C8B-B14F-4D97-AF65-F5344CB8AC3E}">
        <p14:creationId xmlns:p14="http://schemas.microsoft.com/office/powerpoint/2010/main" val="21089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440180"/>
            <a:ext cx="7718550" cy="3190323"/>
          </a:xfrm>
        </p:spPr>
        <p:txBody>
          <a:bodyPr/>
          <a:lstStyle/>
          <a:p>
            <a:r>
              <a:rPr lang="en-GB" sz="2000" dirty="0"/>
              <a:t>In England, an application for any consent, agreement or approval required by a </a:t>
            </a:r>
            <a:r>
              <a:rPr lang="en-GB" sz="2000" dirty="0" smtClean="0"/>
              <a:t>planning condition </a:t>
            </a:r>
            <a:r>
              <a:rPr lang="en-GB" sz="2000" dirty="0"/>
              <a:t>(other than a reserved matters application) must comply with </a:t>
            </a:r>
            <a:r>
              <a:rPr lang="en-GB" sz="2000" dirty="0" smtClean="0"/>
              <a:t>art. </a:t>
            </a:r>
            <a:r>
              <a:rPr lang="en-GB" sz="2000" dirty="0"/>
              <a:t>27 of the DMP(E)O:</a:t>
            </a:r>
          </a:p>
          <a:p>
            <a:r>
              <a:rPr lang="en-GB" sz="2000" dirty="0"/>
              <a:t>It must be in writing, identify the planning permission in respect of which it is made, and include such particulars, and be accompanied by such plans and drawings, as are necessary to deal with the application.</a:t>
            </a:r>
          </a:p>
          <a:p>
            <a:r>
              <a:rPr lang="en-GB" sz="2000" dirty="0"/>
              <a:t> </a:t>
            </a:r>
          </a:p>
          <a:p>
            <a:r>
              <a:rPr lang="en-GB" sz="2000" dirty="0"/>
              <a:t>In Wales, such an application must comply with </a:t>
            </a:r>
            <a:r>
              <a:rPr lang="en-GB" sz="2000" dirty="0" smtClean="0"/>
              <a:t>art. </a:t>
            </a:r>
            <a:r>
              <a:rPr lang="en-GB" sz="2000" dirty="0"/>
              <a:t>23(3) of the DMP(W)O which imposes broadly similar requirements.</a:t>
            </a:r>
          </a:p>
          <a:p>
            <a:endParaRPr lang="en-GB" sz="2000" dirty="0"/>
          </a:p>
        </p:txBody>
      </p:sp>
      <p:sp>
        <p:nvSpPr>
          <p:cNvPr id="3" name="Text Placeholder 2"/>
          <p:cNvSpPr>
            <a:spLocks noGrp="1"/>
          </p:cNvSpPr>
          <p:nvPr>
            <p:ph type="body" sz="quarter" idx="12"/>
          </p:nvPr>
        </p:nvSpPr>
        <p:spPr/>
        <p:txBody>
          <a:bodyPr/>
          <a:lstStyle/>
          <a:p>
            <a:r>
              <a:rPr lang="en-GB" dirty="0" smtClean="0">
                <a:latin typeface="+mn-lt"/>
              </a:rPr>
              <a:t>Discharging conditions – form of application</a:t>
            </a:r>
            <a:endParaRPr lang="en-GB" dirty="0">
              <a:latin typeface="+mn-lt"/>
            </a:endParaRPr>
          </a:p>
        </p:txBody>
      </p:sp>
    </p:spTree>
    <p:extLst>
      <p:ext uri="{BB962C8B-B14F-4D97-AF65-F5344CB8AC3E}">
        <p14:creationId xmlns:p14="http://schemas.microsoft.com/office/powerpoint/2010/main" val="2151943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a:t>As a discharge application must provide particulars, and be accompanied by such plans and drawings, as are necessary to deal with the application, it is open to the LPA to request further information if the application is deficient. </a:t>
            </a:r>
          </a:p>
          <a:p>
            <a:r>
              <a:rPr lang="en-GB" sz="2000" dirty="0"/>
              <a:t> </a:t>
            </a:r>
          </a:p>
          <a:p>
            <a:endParaRPr lang="en-GB" sz="2000" dirty="0"/>
          </a:p>
        </p:txBody>
      </p:sp>
      <p:sp>
        <p:nvSpPr>
          <p:cNvPr id="3" name="Text Placeholder 2"/>
          <p:cNvSpPr>
            <a:spLocks noGrp="1"/>
          </p:cNvSpPr>
          <p:nvPr>
            <p:ph type="body" sz="quarter" idx="12"/>
          </p:nvPr>
        </p:nvSpPr>
        <p:spPr/>
        <p:txBody>
          <a:bodyPr/>
          <a:lstStyle/>
          <a:p>
            <a:r>
              <a:rPr lang="en-GB" dirty="0" smtClean="0">
                <a:latin typeface="+mn-lt"/>
              </a:rPr>
              <a:t>Discharging conditions – further information</a:t>
            </a:r>
            <a:endParaRPr lang="en-GB" dirty="0">
              <a:latin typeface="+mn-lt"/>
            </a:endParaRPr>
          </a:p>
        </p:txBody>
      </p:sp>
    </p:spTree>
    <p:extLst>
      <p:ext uri="{BB962C8B-B14F-4D97-AF65-F5344CB8AC3E}">
        <p14:creationId xmlns:p14="http://schemas.microsoft.com/office/powerpoint/2010/main" val="390069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Applications seeking the LPA’s consent </a:t>
            </a:r>
            <a:r>
              <a:rPr lang="en-GB" sz="2000" dirty="0" err="1" smtClean="0"/>
              <a:t>etc</a:t>
            </a:r>
            <a:r>
              <a:rPr lang="en-GB" sz="2000" dirty="0" smtClean="0"/>
              <a:t> under a planning condition must be determined within 8 weeks, </a:t>
            </a:r>
            <a:r>
              <a:rPr lang="en-GB" sz="2000" dirty="0"/>
              <a:t>or such longer period as may be agreed in writing: </a:t>
            </a:r>
            <a:r>
              <a:rPr lang="en-GB" sz="2000" dirty="0" smtClean="0"/>
              <a:t>art. </a:t>
            </a:r>
            <a:r>
              <a:rPr lang="en-GB" sz="2000" dirty="0"/>
              <a:t>27(2) DMP(E)O; </a:t>
            </a:r>
            <a:r>
              <a:rPr lang="en-GB" sz="2000" dirty="0" smtClean="0"/>
              <a:t>art. </a:t>
            </a:r>
            <a:r>
              <a:rPr lang="en-GB" sz="2000" dirty="0"/>
              <a:t>23(1) DMP(W)O</a:t>
            </a:r>
            <a:endParaRPr lang="en-GB" sz="2000" dirty="0"/>
          </a:p>
        </p:txBody>
      </p:sp>
      <p:sp>
        <p:nvSpPr>
          <p:cNvPr id="3" name="Text Placeholder 2"/>
          <p:cNvSpPr>
            <a:spLocks noGrp="1"/>
          </p:cNvSpPr>
          <p:nvPr>
            <p:ph type="body" sz="quarter" idx="12"/>
          </p:nvPr>
        </p:nvSpPr>
        <p:spPr/>
        <p:txBody>
          <a:bodyPr/>
          <a:lstStyle/>
          <a:p>
            <a:r>
              <a:rPr lang="en-GB" dirty="0" smtClean="0">
                <a:latin typeface="+mn-lt"/>
              </a:rPr>
              <a:t>Discharging conditions – time limit</a:t>
            </a:r>
            <a:endParaRPr lang="en-GB" dirty="0">
              <a:latin typeface="+mn-lt"/>
            </a:endParaRPr>
          </a:p>
        </p:txBody>
      </p:sp>
    </p:spTree>
    <p:extLst>
      <p:ext uri="{BB962C8B-B14F-4D97-AF65-F5344CB8AC3E}">
        <p14:creationId xmlns:p14="http://schemas.microsoft.com/office/powerpoint/2010/main" val="3052038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333500"/>
            <a:ext cx="7718550" cy="3297003"/>
          </a:xfrm>
        </p:spPr>
        <p:txBody>
          <a:bodyPr/>
          <a:lstStyle/>
          <a:p>
            <a:r>
              <a:rPr lang="en-GB" sz="2000" dirty="0"/>
              <a:t>In England, </a:t>
            </a:r>
            <a:r>
              <a:rPr lang="en-GB" sz="2000" dirty="0" smtClean="0"/>
              <a:t>s. </a:t>
            </a:r>
            <a:r>
              <a:rPr lang="en-GB" sz="2000" dirty="0"/>
              <a:t>74A TCPA 1990 and </a:t>
            </a:r>
            <a:r>
              <a:rPr lang="en-GB" sz="2000" dirty="0" smtClean="0"/>
              <a:t>arts. </a:t>
            </a:r>
            <a:r>
              <a:rPr lang="en-GB" sz="2000" dirty="0"/>
              <a:t>28 and 29 of the DMP(E)O provide for the deemed discharge of certain conditions where the LPA has not determined an application seeking its </a:t>
            </a:r>
            <a:r>
              <a:rPr lang="en-GB" sz="2000" dirty="0" smtClean="0"/>
              <a:t>consent</a:t>
            </a:r>
            <a:r>
              <a:rPr lang="en-GB" sz="2000" dirty="0"/>
              <a:t> </a:t>
            </a:r>
            <a:r>
              <a:rPr lang="en-GB" sz="2000" dirty="0" err="1" smtClean="0"/>
              <a:t>etc</a:t>
            </a:r>
            <a:r>
              <a:rPr lang="en-GB" sz="2000" dirty="0" smtClean="0"/>
              <a:t> </a:t>
            </a:r>
            <a:r>
              <a:rPr lang="en-GB" sz="2000" dirty="0"/>
              <a:t>in </a:t>
            </a:r>
            <a:r>
              <a:rPr lang="en-GB" sz="2000" dirty="0" smtClean="0"/>
              <a:t>time. If</a:t>
            </a:r>
            <a:r>
              <a:rPr lang="en-GB" sz="2000" dirty="0"/>
              <a:t>:</a:t>
            </a:r>
          </a:p>
          <a:p>
            <a:pPr marL="342900" lvl="0" indent="-342900">
              <a:buFont typeface="Arial" panose="020B0604020202020204" pitchFamily="34" charset="0"/>
              <a:buChar char="•"/>
            </a:pPr>
            <a:r>
              <a:rPr lang="en-GB" sz="2000" dirty="0"/>
              <a:t>the applicant has applied to the LPA under </a:t>
            </a:r>
            <a:r>
              <a:rPr lang="en-GB" sz="2000" dirty="0" smtClean="0"/>
              <a:t>art. </a:t>
            </a:r>
            <a:r>
              <a:rPr lang="en-GB" sz="2000" dirty="0"/>
              <a:t>27;</a:t>
            </a:r>
          </a:p>
          <a:p>
            <a:pPr marL="342900" lvl="0" indent="-342900">
              <a:buFont typeface="Arial" panose="020B0604020202020204" pitchFamily="34" charset="0"/>
              <a:buChar char="•"/>
            </a:pPr>
            <a:r>
              <a:rPr lang="en-GB" sz="2000" dirty="0"/>
              <a:t>a deemed discharge notice has been given to the LPA under </a:t>
            </a:r>
            <a:r>
              <a:rPr lang="en-GB" sz="2000" dirty="0" smtClean="0"/>
              <a:t>art. </a:t>
            </a:r>
            <a:r>
              <a:rPr lang="en-GB" sz="2000" dirty="0"/>
              <a:t>29 (after 6 weeks); and</a:t>
            </a:r>
          </a:p>
          <a:p>
            <a:pPr marL="342900" lvl="0" indent="-342900">
              <a:buFont typeface="Arial" panose="020B0604020202020204" pitchFamily="34" charset="0"/>
              <a:buChar char="•"/>
            </a:pPr>
            <a:r>
              <a:rPr lang="en-GB" sz="2000" dirty="0"/>
              <a:t>the LPA has not given notice of its decision in </a:t>
            </a:r>
            <a:r>
              <a:rPr lang="en-GB" sz="2000" dirty="0" smtClean="0"/>
              <a:t>time</a:t>
            </a:r>
          </a:p>
          <a:p>
            <a:pPr lvl="0"/>
            <a:endParaRPr lang="en-GB" sz="2000" dirty="0"/>
          </a:p>
          <a:p>
            <a:r>
              <a:rPr lang="en-GB" sz="2000" dirty="0"/>
              <a:t>the LPA’s </a:t>
            </a:r>
            <a:r>
              <a:rPr lang="en-GB" sz="2000" dirty="0" smtClean="0"/>
              <a:t>consent</a:t>
            </a:r>
            <a:r>
              <a:rPr lang="en-GB" sz="2000" dirty="0"/>
              <a:t> </a:t>
            </a:r>
            <a:r>
              <a:rPr lang="en-GB" sz="2000" dirty="0" err="1" smtClean="0"/>
              <a:t>etc</a:t>
            </a:r>
            <a:r>
              <a:rPr lang="en-GB" sz="2000" dirty="0" smtClean="0"/>
              <a:t> </a:t>
            </a:r>
            <a:r>
              <a:rPr lang="en-GB" sz="2000" dirty="0"/>
              <a:t>to any matter as required by the condition is deemed to have been given.</a:t>
            </a:r>
          </a:p>
          <a:p>
            <a:endParaRPr lang="en-GB" sz="2000" dirty="0"/>
          </a:p>
        </p:txBody>
      </p:sp>
      <p:sp>
        <p:nvSpPr>
          <p:cNvPr id="3" name="Text Placeholder 2"/>
          <p:cNvSpPr>
            <a:spLocks noGrp="1"/>
          </p:cNvSpPr>
          <p:nvPr>
            <p:ph type="body" sz="quarter" idx="12"/>
          </p:nvPr>
        </p:nvSpPr>
        <p:spPr/>
        <p:txBody>
          <a:bodyPr/>
          <a:lstStyle/>
          <a:p>
            <a:r>
              <a:rPr lang="en-GB" dirty="0" smtClean="0">
                <a:latin typeface="+mn-lt"/>
              </a:rPr>
              <a:t>Discharging conditions – deemed discharge </a:t>
            </a:r>
            <a:endParaRPr lang="en-GB" dirty="0">
              <a:latin typeface="+mn-lt"/>
            </a:endParaRPr>
          </a:p>
        </p:txBody>
      </p:sp>
    </p:spTree>
    <p:extLst>
      <p:ext uri="{BB962C8B-B14F-4D97-AF65-F5344CB8AC3E}">
        <p14:creationId xmlns:p14="http://schemas.microsoft.com/office/powerpoint/2010/main" val="3567909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19850" y="1257070"/>
            <a:ext cx="3806113" cy="3376346"/>
          </a:xfrm>
        </p:spPr>
        <p:txBody>
          <a:bodyPr/>
          <a:lstStyle/>
          <a:p>
            <a:r>
              <a:rPr lang="en-GB" sz="2000" b="1" dirty="0" smtClean="0"/>
              <a:t>Exemptions to deemed discharge</a:t>
            </a:r>
            <a:endParaRPr lang="en-GB" sz="2000" dirty="0"/>
          </a:p>
          <a:p>
            <a:r>
              <a:rPr lang="en-GB" sz="2000" dirty="0"/>
              <a:t>Deemed discharge does not apply to conditions falling with Schedule 6 to the DMP(E)O, which include</a:t>
            </a:r>
            <a:r>
              <a:rPr lang="en-GB" sz="2000" dirty="0" smtClean="0"/>
              <a:t>:</a:t>
            </a:r>
            <a:endParaRPr lang="en-GB" sz="2000" dirty="0"/>
          </a:p>
          <a:p>
            <a:pPr marL="285750" lvl="0" indent="-285750">
              <a:buFont typeface="Arial" panose="020B0604020202020204" pitchFamily="34" charset="0"/>
              <a:buChar char="•"/>
            </a:pPr>
            <a:r>
              <a:rPr lang="en-GB" sz="2000" dirty="0"/>
              <a:t>EIA development;</a:t>
            </a:r>
          </a:p>
          <a:p>
            <a:pPr marL="285750" lvl="0" indent="-285750">
              <a:buFont typeface="Arial" panose="020B0604020202020204" pitchFamily="34" charset="0"/>
              <a:buChar char="•"/>
            </a:pPr>
            <a:r>
              <a:rPr lang="en-GB" sz="2000" dirty="0"/>
              <a:t>development likely to affect a qualifying European site;</a:t>
            </a:r>
          </a:p>
          <a:p>
            <a:pPr marL="285750" lvl="0" indent="-285750">
              <a:buFont typeface="Arial" panose="020B0604020202020204" pitchFamily="34" charset="0"/>
              <a:buChar char="•"/>
            </a:pPr>
            <a:r>
              <a:rPr lang="en-GB" sz="2000" dirty="0"/>
              <a:t>flood risk conditions;</a:t>
            </a:r>
          </a:p>
          <a:p>
            <a:endParaRPr lang="en-GB" sz="2000" dirty="0"/>
          </a:p>
        </p:txBody>
      </p:sp>
      <p:sp>
        <p:nvSpPr>
          <p:cNvPr id="3" name="Text Placeholder 2"/>
          <p:cNvSpPr>
            <a:spLocks noGrp="1"/>
          </p:cNvSpPr>
          <p:nvPr>
            <p:ph type="body" sz="quarter" idx="11"/>
          </p:nvPr>
        </p:nvSpPr>
        <p:spPr>
          <a:xfrm>
            <a:off x="4637928" y="1257070"/>
            <a:ext cx="3806113" cy="3376345"/>
          </a:xfrm>
        </p:spPr>
        <p:txBody>
          <a:bodyPr/>
          <a:lstStyle/>
          <a:p>
            <a:pPr marL="342900" lvl="0" indent="-342900">
              <a:buFont typeface="Arial" panose="020B0604020202020204" pitchFamily="34" charset="0"/>
              <a:buChar char="•"/>
            </a:pPr>
            <a:r>
              <a:rPr lang="en-GB" sz="2000" dirty="0" smtClean="0"/>
              <a:t>development </a:t>
            </a:r>
            <a:r>
              <a:rPr lang="en-GB" sz="2000" dirty="0"/>
              <a:t>within or forming part of a SSSI and likely to have a significant effect on it;</a:t>
            </a:r>
          </a:p>
          <a:p>
            <a:pPr marL="342900" lvl="0" indent="-342900">
              <a:buFont typeface="Arial" panose="020B0604020202020204" pitchFamily="34" charset="0"/>
              <a:buChar char="•"/>
            </a:pPr>
            <a:r>
              <a:rPr lang="en-GB" sz="2000" dirty="0"/>
              <a:t>contaminated land conditions;</a:t>
            </a:r>
          </a:p>
          <a:p>
            <a:pPr marL="342900" lvl="0" indent="-342900">
              <a:buFont typeface="Arial" panose="020B0604020202020204" pitchFamily="34" charset="0"/>
              <a:buChar char="•"/>
            </a:pPr>
            <a:r>
              <a:rPr lang="en-GB" sz="2000" dirty="0"/>
              <a:t>archaeology conditions;</a:t>
            </a:r>
          </a:p>
          <a:p>
            <a:pPr marL="342900" lvl="0" indent="-342900">
              <a:buFont typeface="Arial" panose="020B0604020202020204" pitchFamily="34" charset="0"/>
              <a:buChar char="•"/>
            </a:pPr>
            <a:r>
              <a:rPr lang="en-GB" sz="2000" dirty="0"/>
              <a:t>highway access conditions;</a:t>
            </a:r>
          </a:p>
          <a:p>
            <a:pPr marL="342900" lvl="0" indent="-342900">
              <a:buFont typeface="Arial" panose="020B0604020202020204" pitchFamily="34" charset="0"/>
              <a:buChar char="•"/>
            </a:pPr>
            <a:r>
              <a:rPr lang="en-GB" sz="2000" dirty="0"/>
              <a:t>reserved matters</a:t>
            </a:r>
            <a:r>
              <a:rPr lang="en-GB" sz="2000" dirty="0" smtClean="0"/>
              <a:t>.</a:t>
            </a:r>
          </a:p>
          <a:p>
            <a:pPr lvl="0"/>
            <a:r>
              <a:rPr lang="en-GB" sz="2000" dirty="0"/>
              <a:t>B</a:t>
            </a:r>
            <a:r>
              <a:rPr lang="en-GB" sz="2000" dirty="0" smtClean="0"/>
              <a:t>iodiversity </a:t>
            </a:r>
            <a:r>
              <a:rPr lang="en-GB" sz="2000" dirty="0"/>
              <a:t>gain </a:t>
            </a:r>
            <a:r>
              <a:rPr lang="en-GB" sz="2000" dirty="0" smtClean="0"/>
              <a:t>conditions (future).</a:t>
            </a:r>
            <a:endParaRPr lang="en-GB" sz="2000" dirty="0"/>
          </a:p>
        </p:txBody>
      </p:sp>
      <p:sp>
        <p:nvSpPr>
          <p:cNvPr id="4" name="Text Placeholder 3"/>
          <p:cNvSpPr>
            <a:spLocks noGrp="1"/>
          </p:cNvSpPr>
          <p:nvPr>
            <p:ph type="body" sz="quarter" idx="12"/>
          </p:nvPr>
        </p:nvSpPr>
        <p:spPr/>
        <p:txBody>
          <a:bodyPr/>
          <a:lstStyle/>
          <a:p>
            <a:r>
              <a:rPr lang="en-GB" dirty="0" smtClean="0">
                <a:latin typeface="+mn-lt"/>
              </a:rPr>
              <a:t>Discharging conditions – deemed discharge</a:t>
            </a:r>
            <a:endParaRPr lang="en-GB" dirty="0">
              <a:latin typeface="+mn-lt"/>
            </a:endParaRPr>
          </a:p>
        </p:txBody>
      </p:sp>
    </p:spTree>
    <p:extLst>
      <p:ext uri="{BB962C8B-B14F-4D97-AF65-F5344CB8AC3E}">
        <p14:creationId xmlns:p14="http://schemas.microsoft.com/office/powerpoint/2010/main" val="3211292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a:p>
          <a:p>
            <a:r>
              <a:rPr lang="en-GB" sz="2000" dirty="0"/>
              <a:t>There </a:t>
            </a:r>
            <a:r>
              <a:rPr lang="en-GB" sz="2000" dirty="0" smtClean="0"/>
              <a:t>is at present </a:t>
            </a:r>
            <a:r>
              <a:rPr lang="en-GB" sz="2000" dirty="0"/>
              <a:t>no general duty to consult on applications for the discharge of conditions</a:t>
            </a:r>
            <a:r>
              <a:rPr lang="en-GB" sz="2000" dirty="0" smtClean="0"/>
              <a:t>. However, a common law duty of consultation might arise in special circumstances (</a:t>
            </a:r>
            <a:r>
              <a:rPr lang="en-GB" sz="2000" dirty="0" err="1" smtClean="0"/>
              <a:t>eg</a:t>
            </a:r>
            <a:r>
              <a:rPr lang="en-GB" sz="2000" dirty="0" smtClean="0"/>
              <a:t> where the LPA has promised to consult in its statement of community involvement: ).</a:t>
            </a:r>
            <a:endParaRPr lang="en-GB" sz="2000" dirty="0"/>
          </a:p>
          <a:p>
            <a:endParaRPr lang="en-GB" dirty="0"/>
          </a:p>
        </p:txBody>
      </p:sp>
      <p:sp>
        <p:nvSpPr>
          <p:cNvPr id="6" name="Text Placeholder 5"/>
          <p:cNvSpPr>
            <a:spLocks noGrp="1"/>
          </p:cNvSpPr>
          <p:nvPr>
            <p:ph type="body" sz="quarter" idx="12"/>
          </p:nvPr>
        </p:nvSpPr>
        <p:spPr/>
        <p:txBody>
          <a:bodyPr/>
          <a:lstStyle/>
          <a:p>
            <a:r>
              <a:rPr lang="en-GB" dirty="0" smtClean="0">
                <a:latin typeface="+mn-lt"/>
              </a:rPr>
              <a:t>Discharging conditions – consultation </a:t>
            </a:r>
            <a:endParaRPr lang="en-GB" dirty="0">
              <a:latin typeface="+mn-lt"/>
            </a:endParaRPr>
          </a:p>
        </p:txBody>
      </p:sp>
    </p:spTree>
    <p:extLst>
      <p:ext uri="{BB962C8B-B14F-4D97-AF65-F5344CB8AC3E}">
        <p14:creationId xmlns:p14="http://schemas.microsoft.com/office/powerpoint/2010/main" val="163087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smtClean="0"/>
              <a:t>TCPA 1990, </a:t>
            </a:r>
            <a:r>
              <a:rPr lang="en-GB" sz="2000" dirty="0"/>
              <a:t>s.91 – every permission has a default shelf-life of 3 years unless the LPA provides for another period</a:t>
            </a:r>
          </a:p>
          <a:p>
            <a:pPr marL="285750" indent="-285750">
              <a:buFontTx/>
              <a:buChar char="-"/>
            </a:pPr>
            <a:endParaRPr lang="en-GB" sz="2000" dirty="0"/>
          </a:p>
          <a:p>
            <a:pPr marL="285750" indent="-285750">
              <a:buFontTx/>
              <a:buChar char="-"/>
            </a:pPr>
            <a:r>
              <a:rPr lang="en-GB" sz="2000" dirty="0"/>
              <a:t>Essential to know whether permission has commenced on time or has lapsed</a:t>
            </a:r>
          </a:p>
          <a:p>
            <a:pPr marL="285750" indent="-285750">
              <a:buFontTx/>
              <a:buChar char="-"/>
            </a:pPr>
            <a:endParaRPr lang="en-GB" sz="2000" dirty="0"/>
          </a:p>
          <a:p>
            <a:pPr marL="285750" indent="-285750">
              <a:buFontTx/>
              <a:buChar char="-"/>
            </a:pPr>
            <a:r>
              <a:rPr lang="en-GB" sz="2000" dirty="0"/>
              <a:t>Related purposes – e.g. </a:t>
            </a:r>
            <a:r>
              <a:rPr lang="en-GB" sz="2000" i="1" dirty="0" err="1"/>
              <a:t>Atwill</a:t>
            </a:r>
            <a:r>
              <a:rPr lang="en-GB" sz="2000" i="1" dirty="0"/>
              <a:t> v New Forest National Park Authority</a:t>
            </a:r>
            <a:r>
              <a:rPr lang="en-GB" sz="2000" dirty="0"/>
              <a:t> [2023] EWHC 625 (Admin) (no s.73 application if permission has lapsed); s.94 completion notices</a:t>
            </a:r>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dirty="0"/>
              <a:t>Implementation – Why important?</a:t>
            </a:r>
          </a:p>
        </p:txBody>
      </p:sp>
    </p:spTree>
    <p:extLst>
      <p:ext uri="{BB962C8B-B14F-4D97-AF65-F5344CB8AC3E}">
        <p14:creationId xmlns:p14="http://schemas.microsoft.com/office/powerpoint/2010/main" val="4197546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Where </a:t>
            </a:r>
            <a:r>
              <a:rPr lang="en-GB" sz="2000" dirty="0"/>
              <a:t>a discharge decision is taken at officer level, the Openness of Local Government Bodies Regulations 2014 are likely to require a record of the reasons for the decision to be made and published. The reasons to be provided can be briefly stated but they must be intelligible and deal with the substantial points that have been raised, which may include giving reasons for rejecting any objections raising such points: </a:t>
            </a:r>
            <a:r>
              <a:rPr lang="en-GB" sz="2000" i="1" dirty="0"/>
              <a:t>R (Pearl) v Maldon </a:t>
            </a:r>
            <a:r>
              <a:rPr lang="en-GB" sz="2000" dirty="0"/>
              <a:t>DC [2018] EWHC 212 (Admin), paras 36-37.</a:t>
            </a:r>
          </a:p>
          <a:p>
            <a:endParaRPr lang="en-GB" dirty="0"/>
          </a:p>
        </p:txBody>
      </p:sp>
      <p:sp>
        <p:nvSpPr>
          <p:cNvPr id="3" name="Text Placeholder 2"/>
          <p:cNvSpPr>
            <a:spLocks noGrp="1"/>
          </p:cNvSpPr>
          <p:nvPr>
            <p:ph type="body" sz="quarter" idx="12"/>
          </p:nvPr>
        </p:nvSpPr>
        <p:spPr/>
        <p:txBody>
          <a:bodyPr/>
          <a:lstStyle/>
          <a:p>
            <a:r>
              <a:rPr lang="en-GB" dirty="0" smtClean="0">
                <a:latin typeface="+mn-lt"/>
              </a:rPr>
              <a:t>Discharging conditions – record of reasons</a:t>
            </a:r>
            <a:endParaRPr lang="en-GB" dirty="0">
              <a:latin typeface="+mn-lt"/>
            </a:endParaRPr>
          </a:p>
        </p:txBody>
      </p:sp>
    </p:spTree>
    <p:extLst>
      <p:ext uri="{BB962C8B-B14F-4D97-AF65-F5344CB8AC3E}">
        <p14:creationId xmlns:p14="http://schemas.microsoft.com/office/powerpoint/2010/main" val="3822690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A3F27504-B5C2-FAB5-C20F-6D4A67E7627C}"/>
              </a:ext>
            </a:extLst>
          </p:cNvPr>
          <p:cNvSpPr>
            <a:spLocks noGrp="1"/>
          </p:cNvSpPr>
          <p:nvPr>
            <p:ph type="body" sz="quarter" idx="10"/>
          </p:nvPr>
        </p:nvSpPr>
        <p:spPr/>
        <p:txBody>
          <a:bodyPr/>
          <a:lstStyle/>
          <a:p>
            <a:r>
              <a:rPr lang="en-GB" dirty="0"/>
              <a:t>Questions?</a:t>
            </a:r>
          </a:p>
        </p:txBody>
      </p:sp>
      <p:sp>
        <p:nvSpPr>
          <p:cNvPr id="6" name="Text Placeholder 5">
            <a:extLst>
              <a:ext uri="{FF2B5EF4-FFF2-40B4-BE49-F238E27FC236}">
                <a16:creationId xmlns:a16="http://schemas.microsoft.com/office/drawing/2014/main" xmlns="" id="{28839869-213C-E608-6033-C0C7171C026A}"/>
              </a:ext>
            </a:extLst>
          </p:cNvPr>
          <p:cNvSpPr>
            <a:spLocks noGrp="1"/>
          </p:cNvSpPr>
          <p:nvPr>
            <p:ph type="body" sz="quarter" idx="11"/>
          </p:nvPr>
        </p:nvSpPr>
        <p:spPr/>
        <p:txBody>
          <a:bodyPr/>
          <a:lstStyle/>
          <a:p>
            <a:endParaRPr lang="en-GB"/>
          </a:p>
        </p:txBody>
      </p:sp>
      <p:sp>
        <p:nvSpPr>
          <p:cNvPr id="7" name="Text Placeholder 6">
            <a:extLst>
              <a:ext uri="{FF2B5EF4-FFF2-40B4-BE49-F238E27FC236}">
                <a16:creationId xmlns:a16="http://schemas.microsoft.com/office/drawing/2014/main" xmlns="" id="{B200B6CE-8CAE-2F49-4694-080F721DA868}"/>
              </a:ext>
            </a:extLst>
          </p:cNvPr>
          <p:cNvSpPr>
            <a:spLocks noGrp="1"/>
          </p:cNvSpPr>
          <p:nvPr>
            <p:ph type="body" sz="quarter" idx="12"/>
          </p:nvPr>
        </p:nvSpPr>
        <p:spPr/>
        <p:txBody>
          <a:bodyPr/>
          <a:lstStyle/>
          <a:p>
            <a:endParaRPr lang="en-GB" dirty="0"/>
          </a:p>
        </p:txBody>
      </p:sp>
      <p:sp>
        <p:nvSpPr>
          <p:cNvPr id="8" name="Text Placeholder 7">
            <a:extLst>
              <a:ext uri="{FF2B5EF4-FFF2-40B4-BE49-F238E27FC236}">
                <a16:creationId xmlns:a16="http://schemas.microsoft.com/office/drawing/2014/main" xmlns="" id="{7A527C24-6DA5-7AD1-67FA-FCF0A5793F66}"/>
              </a:ext>
            </a:extLst>
          </p:cNvPr>
          <p:cNvSpPr>
            <a:spLocks noGrp="1"/>
          </p:cNvSpPr>
          <p:nvPr>
            <p:ph type="body" sz="quarter" idx="13"/>
          </p:nvPr>
        </p:nvSpPr>
        <p:spPr/>
        <p:txBody>
          <a:bodyPr/>
          <a:lstStyle/>
          <a:p>
            <a:endParaRPr lang="en-GB"/>
          </a:p>
        </p:txBody>
      </p:sp>
      <p:sp>
        <p:nvSpPr>
          <p:cNvPr id="9" name="Text Placeholder 8">
            <a:extLst>
              <a:ext uri="{FF2B5EF4-FFF2-40B4-BE49-F238E27FC236}">
                <a16:creationId xmlns:a16="http://schemas.microsoft.com/office/drawing/2014/main" xmlns="" id="{EB2AB829-B0F3-9CFE-8971-0236B9603D2A}"/>
              </a:ext>
            </a:extLst>
          </p:cNvPr>
          <p:cNvSpPr>
            <a:spLocks noGrp="1"/>
          </p:cNvSpPr>
          <p:nvPr>
            <p:ph type="body" sz="quarter" idx="14"/>
          </p:nvPr>
        </p:nvSpPr>
        <p:spPr/>
        <p:txBody>
          <a:bodyPr/>
          <a:lstStyle/>
          <a:p>
            <a:r>
              <a:rPr lang="en-GB" dirty="0"/>
              <a:t>clerks@cornerstonebarristers.com</a:t>
            </a:r>
          </a:p>
        </p:txBody>
      </p:sp>
    </p:spTree>
    <p:extLst>
      <p:ext uri="{BB962C8B-B14F-4D97-AF65-F5344CB8AC3E}">
        <p14:creationId xmlns:p14="http://schemas.microsoft.com/office/powerpoint/2010/main" val="381109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ECFABD-9176-8BB1-2F01-83C9EE410D39}"/>
              </a:ext>
            </a:extLst>
          </p:cNvPr>
          <p:cNvSpPr>
            <a:spLocks noGrp="1"/>
          </p:cNvSpPr>
          <p:nvPr>
            <p:ph type="body" sz="quarter" idx="10"/>
          </p:nvPr>
        </p:nvSpPr>
        <p:spPr/>
        <p:txBody>
          <a:bodyPr/>
          <a:lstStyle/>
          <a:p>
            <a:pPr marL="285750" indent="-285750">
              <a:buFontTx/>
              <a:buChar char="-"/>
            </a:pPr>
            <a:r>
              <a:rPr lang="en-GB" sz="1800" dirty="0"/>
              <a:t>The </a:t>
            </a:r>
            <a:r>
              <a:rPr lang="en-GB" sz="1800" i="1" dirty="0"/>
              <a:t>“earliest date on which any material operation comprised in the development begins to be carried out”.</a:t>
            </a:r>
          </a:p>
          <a:p>
            <a:endParaRPr lang="en-GB" sz="1800" i="1" dirty="0"/>
          </a:p>
          <a:p>
            <a:pPr marL="285750" indent="-285750">
              <a:buFontTx/>
              <a:buChar char="-"/>
            </a:pPr>
            <a:r>
              <a:rPr lang="en-GB" sz="1800" dirty="0"/>
              <a:t>Rules for </a:t>
            </a:r>
            <a:r>
              <a:rPr lang="en-GB" sz="1800" dirty="0" err="1"/>
              <a:t>op’nl</a:t>
            </a:r>
            <a:r>
              <a:rPr lang="en-GB" sz="1800" dirty="0"/>
              <a:t> development (s.56(4)(a)-(d)) and material change of use (s.56(4)(e)).</a:t>
            </a:r>
          </a:p>
        </p:txBody>
      </p:sp>
      <p:sp>
        <p:nvSpPr>
          <p:cNvPr id="3" name="Text Placeholder 2">
            <a:extLst>
              <a:ext uri="{FF2B5EF4-FFF2-40B4-BE49-F238E27FC236}">
                <a16:creationId xmlns:a16="http://schemas.microsoft.com/office/drawing/2014/main" xmlns="" id="{DB5721F9-5737-2299-E601-8A5ABBAB38E8}"/>
              </a:ext>
            </a:extLst>
          </p:cNvPr>
          <p:cNvSpPr>
            <a:spLocks noGrp="1"/>
          </p:cNvSpPr>
          <p:nvPr>
            <p:ph type="body" sz="quarter" idx="12"/>
          </p:nvPr>
        </p:nvSpPr>
        <p:spPr/>
        <p:txBody>
          <a:bodyPr/>
          <a:lstStyle/>
          <a:p>
            <a:r>
              <a:rPr lang="en-GB" dirty="0"/>
              <a:t>Implementation – What is it?</a:t>
            </a:r>
          </a:p>
        </p:txBody>
      </p:sp>
      <p:sp>
        <p:nvSpPr>
          <p:cNvPr id="4" name="Text Placeholder 3">
            <a:extLst>
              <a:ext uri="{FF2B5EF4-FFF2-40B4-BE49-F238E27FC236}">
                <a16:creationId xmlns:a16="http://schemas.microsoft.com/office/drawing/2014/main" xmlns="" id="{D7B1B71E-282D-4235-94C9-7FF02927B0CA}"/>
              </a:ext>
            </a:extLst>
          </p:cNvPr>
          <p:cNvSpPr>
            <a:spLocks noGrp="1"/>
          </p:cNvSpPr>
          <p:nvPr>
            <p:ph type="body" sz="quarter" idx="13"/>
          </p:nvPr>
        </p:nvSpPr>
        <p:spPr/>
        <p:txBody>
          <a:bodyPr/>
          <a:lstStyle/>
          <a:p>
            <a:r>
              <a:rPr lang="en-GB" dirty="0"/>
              <a:t>Section 56(2) TCPA</a:t>
            </a:r>
          </a:p>
        </p:txBody>
      </p:sp>
      <p:sp>
        <p:nvSpPr>
          <p:cNvPr id="8" name="Text Placeholder 7">
            <a:extLst>
              <a:ext uri="{FF2B5EF4-FFF2-40B4-BE49-F238E27FC236}">
                <a16:creationId xmlns:a16="http://schemas.microsoft.com/office/drawing/2014/main" xmlns="" id="{00392C5A-E8E4-06A5-C65A-7C5F363C1E50}"/>
              </a:ext>
            </a:extLst>
          </p:cNvPr>
          <p:cNvSpPr>
            <a:spLocks noGrp="1"/>
          </p:cNvSpPr>
          <p:nvPr>
            <p:ph type="body" sz="quarter" idx="14"/>
          </p:nvPr>
        </p:nvSpPr>
        <p:spPr/>
        <p:txBody>
          <a:bodyPr/>
          <a:lstStyle/>
          <a:p>
            <a:endParaRPr lang="en-GB" dirty="0"/>
          </a:p>
        </p:txBody>
      </p:sp>
      <p:sp>
        <p:nvSpPr>
          <p:cNvPr id="9" name="Text Placeholder 8">
            <a:extLst>
              <a:ext uri="{FF2B5EF4-FFF2-40B4-BE49-F238E27FC236}">
                <a16:creationId xmlns:a16="http://schemas.microsoft.com/office/drawing/2014/main" xmlns="" id="{044D30EB-6064-1F6E-C579-7838559FF0BE}"/>
              </a:ext>
            </a:extLst>
          </p:cNvPr>
          <p:cNvSpPr>
            <a:spLocks noGrp="1"/>
          </p:cNvSpPr>
          <p:nvPr>
            <p:ph type="body" sz="quarter" idx="15"/>
          </p:nvPr>
        </p:nvSpPr>
        <p:spPr/>
        <p:txBody>
          <a:bodyPr/>
          <a:lstStyle/>
          <a:p>
            <a:endParaRPr lang="en-GB"/>
          </a:p>
        </p:txBody>
      </p:sp>
      <p:pic>
        <p:nvPicPr>
          <p:cNvPr id="6" name="Picture 5" descr="A close-up of a construction site&#10;&#10;Description automatically generated">
            <a:extLst>
              <a:ext uri="{FF2B5EF4-FFF2-40B4-BE49-F238E27FC236}">
                <a16:creationId xmlns:a16="http://schemas.microsoft.com/office/drawing/2014/main" xmlns="" id="{89F1FF17-38F5-D835-DBB9-B5E8642FE5F4}"/>
              </a:ext>
            </a:extLst>
          </p:cNvPr>
          <p:cNvPicPr>
            <a:picLocks noChangeAspect="1"/>
          </p:cNvPicPr>
          <p:nvPr/>
        </p:nvPicPr>
        <p:blipFill>
          <a:blip r:embed="rId2"/>
          <a:stretch>
            <a:fillRect/>
          </a:stretch>
        </p:blipFill>
        <p:spPr>
          <a:xfrm>
            <a:off x="4631575" y="1639517"/>
            <a:ext cx="3806113" cy="2885829"/>
          </a:xfrm>
          <a:prstGeom prst="rect">
            <a:avLst/>
          </a:prstGeom>
        </p:spPr>
      </p:pic>
    </p:spTree>
    <p:extLst>
      <p:ext uri="{BB962C8B-B14F-4D97-AF65-F5344CB8AC3E}">
        <p14:creationId xmlns:p14="http://schemas.microsoft.com/office/powerpoint/2010/main" val="149521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ECFABD-9176-8BB1-2F01-83C9EE410D39}"/>
              </a:ext>
            </a:extLst>
          </p:cNvPr>
          <p:cNvSpPr>
            <a:spLocks noGrp="1"/>
          </p:cNvSpPr>
          <p:nvPr>
            <p:ph type="body" sz="quarter" idx="10"/>
          </p:nvPr>
        </p:nvSpPr>
        <p:spPr/>
        <p:txBody>
          <a:bodyPr/>
          <a:lstStyle/>
          <a:p>
            <a:pPr marL="285750" indent="-285750">
              <a:buFontTx/>
              <a:buChar char="-"/>
            </a:pPr>
            <a:r>
              <a:rPr lang="en-GB" sz="1800" dirty="0"/>
              <a:t>Any work of </a:t>
            </a:r>
            <a:r>
              <a:rPr lang="en-GB" sz="1800" u="sng" dirty="0"/>
              <a:t>construction</a:t>
            </a:r>
            <a:r>
              <a:rPr lang="en-GB" sz="1800" dirty="0"/>
              <a:t> in the course of erecting a building</a:t>
            </a:r>
          </a:p>
          <a:p>
            <a:pPr marL="285750" indent="-285750">
              <a:buFontTx/>
              <a:buChar char="-"/>
            </a:pPr>
            <a:endParaRPr lang="en-GB" sz="1800" dirty="0"/>
          </a:p>
          <a:p>
            <a:pPr marL="285750" indent="-285750">
              <a:buFontTx/>
              <a:buChar char="-"/>
            </a:pPr>
            <a:r>
              <a:rPr lang="en-GB" sz="1800" dirty="0"/>
              <a:t>Any work of </a:t>
            </a:r>
            <a:r>
              <a:rPr lang="en-GB" sz="1800" u="sng" dirty="0"/>
              <a:t>demolition</a:t>
            </a:r>
            <a:r>
              <a:rPr lang="en-GB" sz="1800" dirty="0"/>
              <a:t> of a building</a:t>
            </a:r>
          </a:p>
          <a:p>
            <a:pPr marL="285750" indent="-285750">
              <a:buFontTx/>
              <a:buChar char="-"/>
            </a:pPr>
            <a:endParaRPr lang="en-GB" sz="1800" dirty="0"/>
          </a:p>
          <a:p>
            <a:pPr marL="285750" indent="-285750">
              <a:buFontTx/>
              <a:buChar char="-"/>
            </a:pPr>
            <a:r>
              <a:rPr lang="en-GB" sz="1800" dirty="0"/>
              <a:t>Digging a </a:t>
            </a:r>
            <a:r>
              <a:rPr lang="en-GB" sz="1800" u="sng" dirty="0"/>
              <a:t>trench</a:t>
            </a:r>
            <a:r>
              <a:rPr lang="en-GB" sz="1800" dirty="0"/>
              <a:t> which is to contain building foundations</a:t>
            </a:r>
          </a:p>
        </p:txBody>
      </p:sp>
      <p:sp>
        <p:nvSpPr>
          <p:cNvPr id="3" name="Text Placeholder 2">
            <a:extLst>
              <a:ext uri="{FF2B5EF4-FFF2-40B4-BE49-F238E27FC236}">
                <a16:creationId xmlns:a16="http://schemas.microsoft.com/office/drawing/2014/main" xmlns="" id="{DB5721F9-5737-2299-E601-8A5ABBAB38E8}"/>
              </a:ext>
            </a:extLst>
          </p:cNvPr>
          <p:cNvSpPr>
            <a:spLocks noGrp="1"/>
          </p:cNvSpPr>
          <p:nvPr>
            <p:ph type="body" sz="quarter" idx="12"/>
          </p:nvPr>
        </p:nvSpPr>
        <p:spPr/>
        <p:txBody>
          <a:bodyPr/>
          <a:lstStyle/>
          <a:p>
            <a:r>
              <a:rPr lang="en-GB" dirty="0"/>
              <a:t>Implementation – What is it?</a:t>
            </a:r>
          </a:p>
        </p:txBody>
      </p:sp>
      <p:sp>
        <p:nvSpPr>
          <p:cNvPr id="4" name="Text Placeholder 3">
            <a:extLst>
              <a:ext uri="{FF2B5EF4-FFF2-40B4-BE49-F238E27FC236}">
                <a16:creationId xmlns:a16="http://schemas.microsoft.com/office/drawing/2014/main" xmlns="" id="{D7B1B71E-282D-4235-94C9-7FF02927B0CA}"/>
              </a:ext>
            </a:extLst>
          </p:cNvPr>
          <p:cNvSpPr>
            <a:spLocks noGrp="1"/>
          </p:cNvSpPr>
          <p:nvPr>
            <p:ph type="body" sz="quarter" idx="13"/>
          </p:nvPr>
        </p:nvSpPr>
        <p:spPr/>
        <p:txBody>
          <a:bodyPr/>
          <a:lstStyle/>
          <a:p>
            <a:r>
              <a:rPr lang="en-GB" dirty="0"/>
              <a:t>Operational Development</a:t>
            </a:r>
          </a:p>
        </p:txBody>
      </p:sp>
      <p:sp>
        <p:nvSpPr>
          <p:cNvPr id="8" name="Text Placeholder 7">
            <a:extLst>
              <a:ext uri="{FF2B5EF4-FFF2-40B4-BE49-F238E27FC236}">
                <a16:creationId xmlns:a16="http://schemas.microsoft.com/office/drawing/2014/main" xmlns="" id="{00392C5A-E8E4-06A5-C65A-7C5F363C1E50}"/>
              </a:ext>
            </a:extLst>
          </p:cNvPr>
          <p:cNvSpPr>
            <a:spLocks noGrp="1"/>
          </p:cNvSpPr>
          <p:nvPr>
            <p:ph type="body" sz="quarter" idx="14"/>
          </p:nvPr>
        </p:nvSpPr>
        <p:spPr/>
        <p:txBody>
          <a:bodyPr/>
          <a:lstStyle/>
          <a:p>
            <a:pPr marL="285750" indent="-285750">
              <a:buFontTx/>
              <a:buChar char="-"/>
            </a:pPr>
            <a:r>
              <a:rPr lang="en-GB" sz="1800" dirty="0"/>
              <a:t>Laying an </a:t>
            </a:r>
            <a:r>
              <a:rPr lang="en-GB" sz="1800" u="sng" dirty="0"/>
              <a:t>underground main or pipe</a:t>
            </a:r>
            <a:r>
              <a:rPr lang="en-GB" sz="1800" dirty="0"/>
              <a:t> to the foundations of a building or to any trench mentioned above</a:t>
            </a:r>
          </a:p>
          <a:p>
            <a:pPr marL="285750" indent="-285750">
              <a:buFontTx/>
              <a:buChar char="-"/>
            </a:pPr>
            <a:endParaRPr lang="en-GB" sz="1800" dirty="0"/>
          </a:p>
          <a:p>
            <a:pPr marL="285750" indent="-285750">
              <a:buFontTx/>
              <a:buChar char="-"/>
            </a:pPr>
            <a:r>
              <a:rPr lang="en-GB" sz="1800" dirty="0"/>
              <a:t>Any operation in the course of laying out or constructing a </a:t>
            </a:r>
            <a:r>
              <a:rPr lang="en-GB" sz="1800" u="sng" dirty="0"/>
              <a:t>road</a:t>
            </a:r>
            <a:r>
              <a:rPr lang="en-GB" sz="1800" dirty="0"/>
              <a:t> or part of a road</a:t>
            </a:r>
          </a:p>
        </p:txBody>
      </p:sp>
      <p:sp>
        <p:nvSpPr>
          <p:cNvPr id="9" name="Text Placeholder 8">
            <a:extLst>
              <a:ext uri="{FF2B5EF4-FFF2-40B4-BE49-F238E27FC236}">
                <a16:creationId xmlns:a16="http://schemas.microsoft.com/office/drawing/2014/main" xmlns="" id="{044D30EB-6064-1F6E-C579-7838559FF0BE}"/>
              </a:ext>
            </a:extLst>
          </p:cNvPr>
          <p:cNvSpPr>
            <a:spLocks noGrp="1"/>
          </p:cNvSpPr>
          <p:nvPr>
            <p:ph type="body" sz="quarter" idx="15"/>
          </p:nvPr>
        </p:nvSpPr>
        <p:spPr/>
        <p:txBody>
          <a:bodyPr/>
          <a:lstStyle/>
          <a:p>
            <a:r>
              <a:rPr lang="en-GB" dirty="0"/>
              <a:t>Operational Development</a:t>
            </a:r>
          </a:p>
        </p:txBody>
      </p:sp>
    </p:spTree>
    <p:extLst>
      <p:ext uri="{BB962C8B-B14F-4D97-AF65-F5344CB8AC3E}">
        <p14:creationId xmlns:p14="http://schemas.microsoft.com/office/powerpoint/2010/main" val="234998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3ECFABD-9176-8BB1-2F01-83C9EE410D39}"/>
              </a:ext>
            </a:extLst>
          </p:cNvPr>
          <p:cNvSpPr>
            <a:spLocks noGrp="1"/>
          </p:cNvSpPr>
          <p:nvPr>
            <p:ph type="body" sz="quarter" idx="10"/>
          </p:nvPr>
        </p:nvSpPr>
        <p:spPr/>
        <p:txBody>
          <a:bodyPr/>
          <a:lstStyle/>
          <a:p>
            <a:pPr marL="285750" indent="-285750">
              <a:buFontTx/>
              <a:buChar char="-"/>
            </a:pPr>
            <a:r>
              <a:rPr lang="en-GB" sz="1800" dirty="0"/>
              <a:t>Any change of in the use of any land which constitutes </a:t>
            </a:r>
            <a:r>
              <a:rPr lang="en-GB" sz="1800" u="sng" dirty="0"/>
              <a:t>material development</a:t>
            </a:r>
            <a:r>
              <a:rPr lang="en-GB" sz="1800" dirty="0"/>
              <a:t> (s.56(4)(e))</a:t>
            </a:r>
          </a:p>
          <a:p>
            <a:pPr marL="285750" indent="-285750">
              <a:buFontTx/>
              <a:buChar char="-"/>
            </a:pPr>
            <a:endParaRPr lang="en-GB" sz="1800" u="sng" dirty="0"/>
          </a:p>
          <a:p>
            <a:pPr marL="285750" indent="-285750">
              <a:buFontTx/>
              <a:buChar char="-"/>
            </a:pPr>
            <a:r>
              <a:rPr lang="en-GB" sz="1800" dirty="0"/>
              <a:t>Material development then defined by s.56(5)</a:t>
            </a:r>
          </a:p>
          <a:p>
            <a:pPr marL="285750" indent="-285750">
              <a:buFontTx/>
              <a:buChar char="-"/>
            </a:pPr>
            <a:endParaRPr lang="en-GB" sz="1800" dirty="0"/>
          </a:p>
          <a:p>
            <a:pPr marL="285750" indent="-285750">
              <a:buFontTx/>
              <a:buChar char="-"/>
            </a:pPr>
            <a:r>
              <a:rPr lang="en-GB" sz="1800" dirty="0"/>
              <a:t>Any development except…</a:t>
            </a:r>
          </a:p>
        </p:txBody>
      </p:sp>
      <p:sp>
        <p:nvSpPr>
          <p:cNvPr id="3" name="Text Placeholder 2">
            <a:extLst>
              <a:ext uri="{FF2B5EF4-FFF2-40B4-BE49-F238E27FC236}">
                <a16:creationId xmlns:a16="http://schemas.microsoft.com/office/drawing/2014/main" xmlns="" id="{DB5721F9-5737-2299-E601-8A5ABBAB38E8}"/>
              </a:ext>
            </a:extLst>
          </p:cNvPr>
          <p:cNvSpPr>
            <a:spLocks noGrp="1"/>
          </p:cNvSpPr>
          <p:nvPr>
            <p:ph type="body" sz="quarter" idx="12"/>
          </p:nvPr>
        </p:nvSpPr>
        <p:spPr/>
        <p:txBody>
          <a:bodyPr/>
          <a:lstStyle/>
          <a:p>
            <a:r>
              <a:rPr lang="en-GB" dirty="0"/>
              <a:t>Implementation – What is it?</a:t>
            </a:r>
          </a:p>
        </p:txBody>
      </p:sp>
      <p:sp>
        <p:nvSpPr>
          <p:cNvPr id="4" name="Text Placeholder 3">
            <a:extLst>
              <a:ext uri="{FF2B5EF4-FFF2-40B4-BE49-F238E27FC236}">
                <a16:creationId xmlns:a16="http://schemas.microsoft.com/office/drawing/2014/main" xmlns="" id="{D7B1B71E-282D-4235-94C9-7FF02927B0CA}"/>
              </a:ext>
            </a:extLst>
          </p:cNvPr>
          <p:cNvSpPr>
            <a:spLocks noGrp="1"/>
          </p:cNvSpPr>
          <p:nvPr>
            <p:ph type="body" sz="quarter" idx="13"/>
          </p:nvPr>
        </p:nvSpPr>
        <p:spPr/>
        <p:txBody>
          <a:bodyPr/>
          <a:lstStyle/>
          <a:p>
            <a:r>
              <a:rPr lang="en-GB" dirty="0"/>
              <a:t>Material Change of Use</a:t>
            </a:r>
          </a:p>
        </p:txBody>
      </p:sp>
      <p:sp>
        <p:nvSpPr>
          <p:cNvPr id="8" name="Text Placeholder 7">
            <a:extLst>
              <a:ext uri="{FF2B5EF4-FFF2-40B4-BE49-F238E27FC236}">
                <a16:creationId xmlns:a16="http://schemas.microsoft.com/office/drawing/2014/main" xmlns="" id="{00392C5A-E8E4-06A5-C65A-7C5F363C1E50}"/>
              </a:ext>
            </a:extLst>
          </p:cNvPr>
          <p:cNvSpPr>
            <a:spLocks noGrp="1"/>
          </p:cNvSpPr>
          <p:nvPr>
            <p:ph type="body" sz="quarter" idx="14"/>
          </p:nvPr>
        </p:nvSpPr>
        <p:spPr/>
        <p:txBody>
          <a:bodyPr/>
          <a:lstStyle/>
          <a:p>
            <a:pPr marL="285750" indent="-285750">
              <a:buFontTx/>
              <a:buChar char="-"/>
            </a:pPr>
            <a:r>
              <a:rPr lang="en-GB" sz="1800" dirty="0"/>
              <a:t>Development for which PP is granted by </a:t>
            </a:r>
            <a:r>
              <a:rPr lang="en-GB" sz="1800" u="sng" dirty="0"/>
              <a:t>GPDO</a:t>
            </a:r>
            <a:r>
              <a:rPr lang="en-GB" sz="1800" dirty="0"/>
              <a:t> or </a:t>
            </a:r>
            <a:r>
              <a:rPr lang="en-GB" sz="1800" u="sng" dirty="0"/>
              <a:t>local development order</a:t>
            </a:r>
            <a:r>
              <a:rPr lang="en-GB" sz="1800" dirty="0"/>
              <a:t>…</a:t>
            </a:r>
          </a:p>
          <a:p>
            <a:pPr marL="285750" indent="-285750">
              <a:buFontTx/>
              <a:buChar char="-"/>
            </a:pPr>
            <a:endParaRPr lang="en-GB" sz="1800" dirty="0"/>
          </a:p>
          <a:p>
            <a:pPr marL="285750" indent="-285750">
              <a:buFontTx/>
              <a:buChar char="-"/>
            </a:pPr>
            <a:r>
              <a:rPr lang="en-GB" sz="1800" dirty="0"/>
              <a:t>Single into multiple dwellinghouses (Sch. 3, para 2)</a:t>
            </a:r>
          </a:p>
          <a:p>
            <a:pPr marL="285750" indent="-285750">
              <a:buFontTx/>
              <a:buChar char="-"/>
            </a:pPr>
            <a:endParaRPr lang="en-GB" sz="1800" dirty="0"/>
          </a:p>
          <a:p>
            <a:pPr marL="285750" indent="-285750">
              <a:buFontTx/>
              <a:buChar char="-"/>
            </a:pPr>
            <a:r>
              <a:rPr lang="en-GB" sz="1800" dirty="0"/>
              <a:t>Other prescribed class (none)</a:t>
            </a:r>
          </a:p>
        </p:txBody>
      </p:sp>
      <p:sp>
        <p:nvSpPr>
          <p:cNvPr id="9" name="Text Placeholder 8">
            <a:extLst>
              <a:ext uri="{FF2B5EF4-FFF2-40B4-BE49-F238E27FC236}">
                <a16:creationId xmlns:a16="http://schemas.microsoft.com/office/drawing/2014/main" xmlns="" id="{044D30EB-6064-1F6E-C579-7838559FF0BE}"/>
              </a:ext>
            </a:extLst>
          </p:cNvPr>
          <p:cNvSpPr>
            <a:spLocks noGrp="1"/>
          </p:cNvSpPr>
          <p:nvPr>
            <p:ph type="body" sz="quarter" idx="15"/>
          </p:nvPr>
        </p:nvSpPr>
        <p:spPr/>
        <p:txBody>
          <a:bodyPr/>
          <a:lstStyle/>
          <a:p>
            <a:r>
              <a:rPr lang="en-GB" dirty="0"/>
              <a:t>Material Change of Use</a:t>
            </a:r>
          </a:p>
        </p:txBody>
      </p:sp>
    </p:spTree>
    <p:extLst>
      <p:ext uri="{BB962C8B-B14F-4D97-AF65-F5344CB8AC3E}">
        <p14:creationId xmlns:p14="http://schemas.microsoft.com/office/powerpoint/2010/main" val="2591338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Very little need be done to satisfy the section: </a:t>
            </a:r>
            <a:r>
              <a:rPr lang="en-GB" sz="2000" i="1" dirty="0"/>
              <a:t>Malvern Hills District Council v Secretary of State for Environment </a:t>
            </a:r>
            <a:r>
              <a:rPr lang="en-GB" sz="2000" dirty="0"/>
              <a:t>(1983) (CA)</a:t>
            </a:r>
          </a:p>
          <a:p>
            <a:pPr marL="285750" indent="-285750">
              <a:buFontTx/>
              <a:buChar char="-"/>
            </a:pPr>
            <a:endParaRPr lang="en-GB" sz="2000" dirty="0"/>
          </a:p>
          <a:p>
            <a:pPr marL="285750" indent="-285750">
              <a:buFontTx/>
              <a:buChar char="-"/>
            </a:pPr>
            <a:r>
              <a:rPr lang="en-GB" sz="2000" dirty="0"/>
              <a:t>Quantum of work irrelevant unless </a:t>
            </a:r>
            <a:r>
              <a:rPr lang="en-GB" sz="2000" i="1" dirty="0"/>
              <a:t>de minimis</a:t>
            </a:r>
            <a:r>
              <a:rPr lang="en-GB" sz="2000" dirty="0"/>
              <a:t>: see </a:t>
            </a:r>
            <a:r>
              <a:rPr lang="en-GB" sz="2000" i="1" dirty="0"/>
              <a:t>Thayer v Secretary of State for Environment</a:t>
            </a:r>
            <a:r>
              <a:rPr lang="en-GB" sz="2000" dirty="0"/>
              <a:t> (1992) (CA)</a:t>
            </a:r>
          </a:p>
          <a:p>
            <a:pPr marL="285750" indent="-285750">
              <a:buFontTx/>
              <a:buChar char="-"/>
            </a:pPr>
            <a:endParaRPr lang="en-GB" sz="2000" dirty="0"/>
          </a:p>
          <a:p>
            <a:pPr marL="285750" indent="-285750">
              <a:buFontTx/>
              <a:buChar char="-"/>
            </a:pPr>
            <a:r>
              <a:rPr lang="en-GB" sz="2000" dirty="0"/>
              <a:t>Examples of valid work:</a:t>
            </a:r>
          </a:p>
          <a:p>
            <a:pPr marL="457200" lvl="1" indent="-285750">
              <a:buFontTx/>
              <a:buChar char="-"/>
            </a:pPr>
            <a:r>
              <a:rPr lang="en-GB" sz="2000" dirty="0"/>
              <a:t>Digging a trench 2.1m x 1m x 0.8m (APP/3208544)</a:t>
            </a:r>
          </a:p>
          <a:p>
            <a:pPr marL="457200" lvl="1" indent="-285750">
              <a:buFontTx/>
              <a:buChar char="-"/>
            </a:pPr>
            <a:r>
              <a:rPr lang="en-GB" sz="2000" dirty="0"/>
              <a:t>Digging a hole 1m x 1m x 1m for foundations (APP/2167866)</a:t>
            </a:r>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dirty="0"/>
              <a:t>Implementation – Key principles</a:t>
            </a:r>
          </a:p>
        </p:txBody>
      </p:sp>
    </p:spTree>
    <p:extLst>
      <p:ext uri="{BB962C8B-B14F-4D97-AF65-F5344CB8AC3E}">
        <p14:creationId xmlns:p14="http://schemas.microsoft.com/office/powerpoint/2010/main" val="343229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988A4D7-E9C9-43C6-15B4-CAD01C8AB40F}"/>
              </a:ext>
            </a:extLst>
          </p:cNvPr>
          <p:cNvSpPr>
            <a:spLocks noGrp="1"/>
          </p:cNvSpPr>
          <p:nvPr>
            <p:ph type="body" sz="quarter" idx="10"/>
          </p:nvPr>
        </p:nvSpPr>
        <p:spPr/>
        <p:txBody>
          <a:bodyPr/>
          <a:lstStyle/>
          <a:p>
            <a:pPr marL="285750" indent="-285750">
              <a:buFontTx/>
              <a:buChar char="-"/>
            </a:pPr>
            <a:r>
              <a:rPr lang="en-GB" sz="2000" dirty="0"/>
              <a:t>Foundations: </a:t>
            </a:r>
          </a:p>
          <a:p>
            <a:pPr marL="457200" lvl="1" indent="-285750">
              <a:buFontTx/>
              <a:buChar char="-"/>
            </a:pPr>
            <a:r>
              <a:rPr lang="en-GB" sz="2000" u="sng" dirty="0"/>
              <a:t>Trench</a:t>
            </a:r>
            <a:r>
              <a:rPr lang="en-GB" sz="2000" dirty="0"/>
              <a:t> is enough; and need only be for </a:t>
            </a:r>
            <a:r>
              <a:rPr lang="en-GB" sz="2000" u="sng" dirty="0"/>
              <a:t>part</a:t>
            </a:r>
            <a:r>
              <a:rPr lang="en-GB" sz="2000" dirty="0"/>
              <a:t> of foundations</a:t>
            </a:r>
          </a:p>
          <a:p>
            <a:pPr marL="457200" lvl="1" indent="-285750">
              <a:buFontTx/>
              <a:buChar char="-"/>
            </a:pPr>
            <a:r>
              <a:rPr lang="en-GB" sz="2000" dirty="0"/>
              <a:t>Unnecessary to lay foundations themselves</a:t>
            </a:r>
          </a:p>
          <a:p>
            <a:pPr marL="457200" lvl="1" indent="-285750">
              <a:buFontTx/>
              <a:buChar char="-"/>
            </a:pPr>
            <a:r>
              <a:rPr lang="en-GB" sz="2000" dirty="0"/>
              <a:t>Valid work even if trench then backfilled</a:t>
            </a:r>
          </a:p>
          <a:p>
            <a:pPr marL="457200" lvl="1" indent="-285750">
              <a:buFontTx/>
              <a:buChar char="-"/>
            </a:pPr>
            <a:endParaRPr lang="en-GB" sz="2000" dirty="0"/>
          </a:p>
          <a:p>
            <a:pPr marL="285750" indent="-285750">
              <a:buFontTx/>
              <a:buChar char="-"/>
            </a:pPr>
            <a:r>
              <a:rPr lang="en-GB" sz="2000" dirty="0"/>
              <a:t>Drainage (main </a:t>
            </a:r>
            <a:r>
              <a:rPr lang="en-GB" sz="2000" u="sng" dirty="0"/>
              <a:t>or</a:t>
            </a:r>
            <a:r>
              <a:rPr lang="en-GB" sz="2000" dirty="0"/>
              <a:t> pipe):</a:t>
            </a:r>
          </a:p>
          <a:p>
            <a:pPr marL="457200" lvl="1" indent="-285750">
              <a:buFontTx/>
              <a:buChar char="-"/>
            </a:pPr>
            <a:r>
              <a:rPr lang="en-GB" sz="2000" dirty="0"/>
              <a:t>Either to foundations or to trench intended for foundations</a:t>
            </a:r>
          </a:p>
          <a:p>
            <a:pPr marL="457200" lvl="1" indent="-285750">
              <a:buFontTx/>
              <a:buChar char="-"/>
            </a:pPr>
            <a:r>
              <a:rPr lang="en-GB" sz="2000" dirty="0"/>
              <a:t>Even if foundations/trench don’t exist: </a:t>
            </a:r>
            <a:r>
              <a:rPr lang="en-GB" sz="2000" i="1" dirty="0"/>
              <a:t>Spackman</a:t>
            </a:r>
            <a:r>
              <a:rPr lang="en-GB" sz="2000" dirty="0"/>
              <a:t> (1977) (HC)</a:t>
            </a:r>
          </a:p>
          <a:p>
            <a:pPr marL="457200" lvl="1" indent="-285750">
              <a:buFontTx/>
              <a:buChar char="-"/>
            </a:pPr>
            <a:r>
              <a:rPr lang="en-GB" sz="2000" dirty="0"/>
              <a:t>Pipe needn’t touch foundations/trench (APP/3224200)</a:t>
            </a:r>
          </a:p>
          <a:p>
            <a:pPr marL="457200" lvl="1" indent="-285750">
              <a:buFontTx/>
              <a:buChar char="-"/>
            </a:pPr>
            <a:endParaRPr lang="en-GB" sz="2000" dirty="0"/>
          </a:p>
          <a:p>
            <a:pPr marL="285750" indent="-285750">
              <a:buFontTx/>
              <a:buChar char="-"/>
            </a:pPr>
            <a:endParaRPr lang="en-GB" sz="2000" dirty="0"/>
          </a:p>
        </p:txBody>
      </p:sp>
      <p:sp>
        <p:nvSpPr>
          <p:cNvPr id="3" name="Text Placeholder 2">
            <a:extLst>
              <a:ext uri="{FF2B5EF4-FFF2-40B4-BE49-F238E27FC236}">
                <a16:creationId xmlns:a16="http://schemas.microsoft.com/office/drawing/2014/main" xmlns="" id="{1FC15B8C-160C-9009-1CCE-7445305DCE0D}"/>
              </a:ext>
            </a:extLst>
          </p:cNvPr>
          <p:cNvSpPr>
            <a:spLocks noGrp="1"/>
          </p:cNvSpPr>
          <p:nvPr>
            <p:ph type="body" sz="quarter" idx="12"/>
          </p:nvPr>
        </p:nvSpPr>
        <p:spPr/>
        <p:txBody>
          <a:bodyPr/>
          <a:lstStyle/>
          <a:p>
            <a:r>
              <a:rPr lang="en-GB" dirty="0"/>
              <a:t>Implementation – Key principles</a:t>
            </a:r>
          </a:p>
        </p:txBody>
      </p:sp>
    </p:spTree>
    <p:extLst>
      <p:ext uri="{BB962C8B-B14F-4D97-AF65-F5344CB8AC3E}">
        <p14:creationId xmlns:p14="http://schemas.microsoft.com/office/powerpoint/2010/main" val="2665932217"/>
      </p:ext>
    </p:extLst>
  </p:cSld>
  <p:clrMapOvr>
    <a:masterClrMapping/>
  </p:clrMapOvr>
</p:sld>
</file>

<file path=ppt/theme/theme1.xml><?xml version="1.0" encoding="utf-8"?>
<a:theme xmlns:a="http://schemas.openxmlformats.org/drawingml/2006/main" name="Minimalist Business Basic Template by Slidesgo">
  <a:themeElements>
    <a:clrScheme name="Custom 15">
      <a:dk1>
        <a:srgbClr val="182B2A"/>
      </a:dk1>
      <a:lt1>
        <a:srgbClr val="FFFFFF"/>
      </a:lt1>
      <a:dk2>
        <a:srgbClr val="2C4444"/>
      </a:dk2>
      <a:lt2>
        <a:srgbClr val="C6DADA"/>
      </a:lt2>
      <a:accent1>
        <a:srgbClr val="2C4444"/>
      </a:accent1>
      <a:accent2>
        <a:srgbClr val="FF5AA4"/>
      </a:accent2>
      <a:accent3>
        <a:srgbClr val="8E0040"/>
      </a:accent3>
      <a:accent4>
        <a:srgbClr val="182B2A"/>
      </a:accent4>
      <a:accent5>
        <a:srgbClr val="567A78"/>
      </a:accent5>
      <a:accent6>
        <a:srgbClr val="FFABD1"/>
      </a:accent6>
      <a:hlink>
        <a:srgbClr val="FF5AA4"/>
      </a:hlink>
      <a:folHlink>
        <a:srgbClr val="8E0040"/>
      </a:folHlink>
    </a:clrScheme>
    <a:fontScheme name="Custom 4">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2136</TotalTime>
  <Words>2188</Words>
  <Application>Microsoft Office PowerPoint</Application>
  <PresentationFormat>On-screen Show (16:9)</PresentationFormat>
  <Paragraphs>258</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Open Sans</vt:lpstr>
      <vt:lpstr>Montserrat</vt:lpstr>
      <vt:lpstr>Arial</vt:lpstr>
      <vt:lpstr>Roboto</vt:lpstr>
      <vt:lpstr>Roboto</vt:lpstr>
      <vt:lpstr>Montserrat</vt:lpstr>
      <vt:lpstr>Minimalist Business Basic Template by Slidesgo</vt:lpstr>
      <vt:lpstr>PowerPoint Presentation</vt:lpstr>
      <vt:lpstr>Key Topics</vt:lpstr>
      <vt:lpstr>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Reserved Matters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Discharging Conditions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Business Basic Template</dc:title>
  <dc:creator>Manuel Dominguez</dc:creator>
  <cp:lastModifiedBy>Robin Green</cp:lastModifiedBy>
  <cp:revision>36</cp:revision>
  <dcterms:modified xsi:type="dcterms:W3CDTF">2023-08-29T10:42:59Z</dcterms:modified>
</cp:coreProperties>
</file>