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Lst>
  <p:notesMasterIdLst>
    <p:notesMasterId r:id="rId34"/>
  </p:notesMasterIdLst>
  <p:sldIdLst>
    <p:sldId id="295" r:id="rId2"/>
    <p:sldId id="304" r:id="rId3"/>
    <p:sldId id="296" r:id="rId4"/>
    <p:sldId id="307" r:id="rId5"/>
    <p:sldId id="345" r:id="rId6"/>
    <p:sldId id="310" r:id="rId7"/>
    <p:sldId id="338" r:id="rId8"/>
    <p:sldId id="340" r:id="rId9"/>
    <p:sldId id="341" r:id="rId10"/>
    <p:sldId id="342" r:id="rId11"/>
    <p:sldId id="343" r:id="rId12"/>
    <p:sldId id="339" r:id="rId13"/>
    <p:sldId id="344" r:id="rId14"/>
    <p:sldId id="309" r:id="rId15"/>
    <p:sldId id="347" r:id="rId16"/>
    <p:sldId id="348" r:id="rId17"/>
    <p:sldId id="349" r:id="rId18"/>
    <p:sldId id="350" r:id="rId19"/>
    <p:sldId id="351" r:id="rId20"/>
    <p:sldId id="352" r:id="rId21"/>
    <p:sldId id="353" r:id="rId22"/>
    <p:sldId id="354" r:id="rId23"/>
    <p:sldId id="355" r:id="rId24"/>
    <p:sldId id="356" r:id="rId25"/>
    <p:sldId id="357" r:id="rId26"/>
    <p:sldId id="358" r:id="rId27"/>
    <p:sldId id="359" r:id="rId28"/>
    <p:sldId id="360" r:id="rId29"/>
    <p:sldId id="361" r:id="rId30"/>
    <p:sldId id="362" r:id="rId31"/>
    <p:sldId id="363" r:id="rId32"/>
    <p:sldId id="318" r:id="rId33"/>
  </p:sldIdLst>
  <p:sldSz cx="9144000" cy="5143500" type="screen16x9"/>
  <p:notesSz cx="6858000" cy="9144000"/>
  <p:embeddedFontLst>
    <p:embeddedFont>
      <p:font typeface="Montserrat" pitchFamily="2" charset="77"/>
      <p:regular r:id="rId35"/>
      <p:bold r:id="rId36"/>
      <p:italic r:id="rId37"/>
      <p:boldItalic r:id="rId38"/>
    </p:embeddedFont>
    <p:embeddedFont>
      <p:font typeface="Montserrat" pitchFamily="2" charset="77"/>
      <p:regular r:id="rId35"/>
      <p:bold r:id="rId36"/>
      <p:italic r:id="rId37"/>
      <p:boldItalic r:id="rId38"/>
    </p:embeddedFont>
    <p:embeddedFont>
      <p:font typeface="Open Sans" panose="020B0606030504020204" pitchFamily="34" charset="0"/>
      <p:regular r:id="rId39"/>
      <p:bold r:id="rId40"/>
      <p:italic r:id="rId41"/>
      <p:boldItalic r:id="rId42"/>
    </p:embeddedFont>
    <p:embeddedFont>
      <p:font typeface="Roboto" panose="02000000000000000000" pitchFamily="2" charset="0"/>
      <p:regular r:id="rId43"/>
      <p:bold r:id="rId44"/>
      <p:italic r:id="rId45"/>
      <p:boldItalic r:id="rId46"/>
    </p:embeddedFont>
    <p:embeddedFont>
      <p:font typeface="Roboto" panose="02000000000000000000" pitchFamily="2"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6F6"/>
    <a:srgbClr val="C6DADA"/>
    <a:srgbClr val="374646"/>
    <a:srgbClr val="F05A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733FB8-A67D-425D-B71B-9DAB256B5240}" v="27" dt="2023-06-21T19:39:29.829"/>
  </p1510:revLst>
</p1510:revInfo>
</file>

<file path=ppt/tableStyles.xml><?xml version="1.0" encoding="utf-8"?>
<a:tblStyleLst xmlns:a="http://schemas.openxmlformats.org/drawingml/2006/main" def="{9297E755-C6C0-493F-A988-B7DA6ADB126D}">
  <a:tblStyle styleId="{9297E755-C6C0-493F-A988-B7DA6ADB126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6056" autoAdjust="0"/>
  </p:normalViewPr>
  <p:slideViewPr>
    <p:cSldViewPr snapToGrid="0">
      <p:cViewPr varScale="1">
        <p:scale>
          <a:sx n="123" d="100"/>
          <a:sy n="123" d="100"/>
        </p:scale>
        <p:origin x="1320" y="1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viewProps" Target="viewProps.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Decision of UKSC 1 March 2023 </a:t>
            </a:r>
          </a:p>
        </p:txBody>
      </p:sp>
    </p:spTree>
    <p:extLst>
      <p:ext uri="{BB962C8B-B14F-4D97-AF65-F5344CB8AC3E}">
        <p14:creationId xmlns:p14="http://schemas.microsoft.com/office/powerpoint/2010/main" val="35332248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46223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826659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6396849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949927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62215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1716009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0729855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1541851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852955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0415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Points for discussion: </a:t>
            </a:r>
          </a:p>
          <a:p>
            <a:pPr lvl="1"/>
            <a:r>
              <a:rPr lang="en-GB" dirty="0"/>
              <a:t>Court accepted and acknowledged this interpretation makes RROs less effective as a deterrent to rogue landlords </a:t>
            </a:r>
          </a:p>
          <a:p>
            <a:pPr marL="615950" lvl="1" indent="0">
              <a:buNone/>
            </a:pPr>
            <a:endParaRPr lang="en-GB" dirty="0"/>
          </a:p>
          <a:p>
            <a:pPr lvl="1"/>
            <a:r>
              <a:rPr lang="en-GB" dirty="0"/>
              <a:t>Safer Renting’s intervention before the UKSC provided evidence of poor behaviour in the PRS, via the use of “rent to rent” set ups whereby landlords can grant tenancies to shell companies which they own, which go into liquidation in the event of criminal enforcement action </a:t>
            </a:r>
          </a:p>
          <a:p>
            <a:pPr marL="615950" lvl="1" indent="0">
              <a:buNone/>
            </a:pPr>
            <a:endParaRPr lang="en-GB" dirty="0"/>
          </a:p>
          <a:p>
            <a:pPr lvl="1"/>
            <a:r>
              <a:rPr lang="en-GB" dirty="0"/>
              <a:t>Lobbying for amendment is ongoing – in theory could be introduced into the Renters Reform Bill. The introductory draft does not address the issue. </a:t>
            </a:r>
          </a:p>
        </p:txBody>
      </p:sp>
    </p:spTree>
    <p:extLst>
      <p:ext uri="{BB962C8B-B14F-4D97-AF65-F5344CB8AC3E}">
        <p14:creationId xmlns:p14="http://schemas.microsoft.com/office/powerpoint/2010/main" val="25017431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029970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359436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52756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84632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sz="1100" dirty="0"/>
              <a:t>Listed at the Court of Appeal 10-11 October 2023. </a:t>
            </a:r>
            <a:endParaRPr lang="en-GB" dirty="0"/>
          </a:p>
        </p:txBody>
      </p:sp>
    </p:spTree>
    <p:extLst>
      <p:ext uri="{BB962C8B-B14F-4D97-AF65-F5344CB8AC3E}">
        <p14:creationId xmlns:p14="http://schemas.microsoft.com/office/powerpoint/2010/main" val="4169924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sz="1100" dirty="0"/>
              <a:t>Other factual issues:</a:t>
            </a:r>
          </a:p>
          <a:p>
            <a:pPr marL="158750" indent="0">
              <a:buNone/>
            </a:pPr>
            <a:endParaRPr lang="en-GB" sz="1100" dirty="0"/>
          </a:p>
          <a:p>
            <a:pPr marL="387350" indent="-228600">
              <a:buAutoNum type="arabicPeriod"/>
            </a:pPr>
            <a:r>
              <a:rPr lang="en-GB" sz="1100" dirty="0"/>
              <a:t>GGM was required and permitted to carry out extensive works of adaptation and repair to the premises at its own expense </a:t>
            </a:r>
          </a:p>
          <a:p>
            <a:pPr marL="387350" indent="-228600">
              <a:buAutoNum type="arabicPeriod"/>
            </a:pPr>
            <a:r>
              <a:rPr lang="en-GB" sz="1100" dirty="0"/>
              <a:t>GGM was responsible for vetting and selective occupants, granting them licences and recovering vacant possession at the end of the agreement </a:t>
            </a:r>
          </a:p>
          <a:p>
            <a:pPr marL="387350" indent="-228600">
              <a:buAutoNum type="arabicPeriod"/>
            </a:pPr>
            <a:r>
              <a:rPr lang="en-GB" sz="1100" dirty="0"/>
              <a:t>GGM managed and paid all utilities, council tax and waste management </a:t>
            </a:r>
          </a:p>
          <a:p>
            <a:pPr marL="387350" indent="-228600">
              <a:buAutoNum type="arabicPeriod"/>
            </a:pPr>
            <a:r>
              <a:rPr lang="en-GB" sz="1100" dirty="0"/>
              <a:t>GGM offered as 24/7 service to deal with any maintenance issues and all minor repairs at the premises </a:t>
            </a:r>
            <a:endParaRPr lang="en-GB" dirty="0"/>
          </a:p>
        </p:txBody>
      </p:sp>
    </p:spTree>
    <p:extLst>
      <p:ext uri="{BB962C8B-B14F-4D97-AF65-F5344CB8AC3E}">
        <p14:creationId xmlns:p14="http://schemas.microsoft.com/office/powerpoint/2010/main" val="19986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12811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54558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3709521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A">
    <p:bg>
      <p:bgRef idx="1001">
        <a:schemeClr val="bg2"/>
      </p:bgRef>
    </p:bg>
    <p:spTree>
      <p:nvGrpSpPr>
        <p:cNvPr id="1" name="Shape 8"/>
        <p:cNvGrpSpPr/>
        <p:nvPr/>
      </p:nvGrpSpPr>
      <p:grpSpPr>
        <a:xfrm>
          <a:off x="0" y="0"/>
          <a:ext cx="0" cy="0"/>
          <a:chOff x="0" y="0"/>
          <a:chExt cx="0" cy="0"/>
        </a:xfrm>
      </p:grpSpPr>
      <p:pic>
        <p:nvPicPr>
          <p:cNvPr id="7" name="Graphic 6">
            <a:extLst>
              <a:ext uri="{FF2B5EF4-FFF2-40B4-BE49-F238E27FC236}">
                <a16:creationId xmlns:a16="http://schemas.microsoft.com/office/drawing/2014/main" id="{66ADB9AD-7F88-929A-51A3-394740C0D0A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0" y="387914"/>
            <a:ext cx="1214555" cy="380721"/>
          </a:xfrm>
          <a:prstGeom prst="rect">
            <a:avLst/>
          </a:prstGeom>
        </p:spPr>
      </p:pic>
      <p:pic>
        <p:nvPicPr>
          <p:cNvPr id="8" name="Graphic 7">
            <a:extLst>
              <a:ext uri="{FF2B5EF4-FFF2-40B4-BE49-F238E27FC236}">
                <a16:creationId xmlns:a16="http://schemas.microsoft.com/office/drawing/2014/main" id="{2B85E7B3-D304-6508-4DBB-6F272303864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403107" y="387915"/>
            <a:ext cx="2659678" cy="380720"/>
          </a:xfrm>
          <a:prstGeom prst="rect">
            <a:avLst/>
          </a:prstGeom>
        </p:spPr>
      </p:pic>
      <p:sp>
        <p:nvSpPr>
          <p:cNvPr id="11" name="Google Shape;82;p22">
            <a:extLst>
              <a:ext uri="{FF2B5EF4-FFF2-40B4-BE49-F238E27FC236}">
                <a16:creationId xmlns:a16="http://schemas.microsoft.com/office/drawing/2014/main" id="{12B3DEAE-02BB-A5F8-62B0-14EFEC1219A9}"/>
              </a:ext>
            </a:extLst>
          </p:cNvPr>
          <p:cNvSpPr txBox="1">
            <a:spLocks/>
          </p:cNvSpPr>
          <p:nvPr userDrawn="1"/>
        </p:nvSpPr>
        <p:spPr>
          <a:xfrm>
            <a:off x="579201"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rgbClr val="C6DADA"/>
                </a:solidFill>
              </a:rPr>
              <a:t>© Cornerstone Barristers · cornerstonebarristers.com · @cornerstonebarr</a:t>
            </a:r>
          </a:p>
        </p:txBody>
      </p:sp>
      <p:sp>
        <p:nvSpPr>
          <p:cNvPr id="14" name="Text Placeholder 13">
            <a:extLst>
              <a:ext uri="{FF2B5EF4-FFF2-40B4-BE49-F238E27FC236}">
                <a16:creationId xmlns:a16="http://schemas.microsoft.com/office/drawing/2014/main" id="{63E2686C-91FC-CFE1-7779-5BAEDA2E6AAB}"/>
              </a:ext>
            </a:extLst>
          </p:cNvPr>
          <p:cNvSpPr>
            <a:spLocks noGrp="1"/>
          </p:cNvSpPr>
          <p:nvPr>
            <p:ph type="body" sz="quarter" idx="10" hasCustomPrompt="1"/>
          </p:nvPr>
        </p:nvSpPr>
        <p:spPr>
          <a:xfrm>
            <a:off x="541762" y="1503133"/>
            <a:ext cx="7406923" cy="1155700"/>
          </a:xfrm>
          <a:prstGeom prst="rect">
            <a:avLst/>
          </a:prstGeom>
        </p:spPr>
        <p:txBody>
          <a:bodyPr anchor="ctr"/>
          <a:lstStyle>
            <a:lvl1pPr algn="l">
              <a:defRPr sz="4800" b="1">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Presentation title in two lines if need be</a:t>
            </a:r>
          </a:p>
        </p:txBody>
      </p:sp>
      <p:sp>
        <p:nvSpPr>
          <p:cNvPr id="16" name="Text Placeholder 15">
            <a:extLst>
              <a:ext uri="{FF2B5EF4-FFF2-40B4-BE49-F238E27FC236}">
                <a16:creationId xmlns:a16="http://schemas.microsoft.com/office/drawing/2014/main" id="{20062856-66B7-0FE0-8118-72A8F6C23158}"/>
              </a:ext>
            </a:extLst>
          </p:cNvPr>
          <p:cNvSpPr>
            <a:spLocks noGrp="1"/>
          </p:cNvSpPr>
          <p:nvPr>
            <p:ph type="body" sz="quarter" idx="11" hasCustomPrompt="1"/>
          </p:nvPr>
        </p:nvSpPr>
        <p:spPr>
          <a:xfrm>
            <a:off x="769660" y="3583495"/>
            <a:ext cx="6090771" cy="342867"/>
          </a:xfrm>
          <a:prstGeom prst="rect">
            <a:avLst/>
          </a:prstGeom>
        </p:spPr>
        <p:txBody>
          <a:bodyPr anchor="ctr"/>
          <a:lstStyle>
            <a:lvl1pPr algn="l">
              <a:defRPr sz="1400" b="1">
                <a:solidFill>
                  <a:schemeClr val="tx1"/>
                </a:solidFill>
                <a:latin typeface="+mj-lt"/>
              </a:defRPr>
            </a:lvl1pPr>
          </a:lstStyle>
          <a:p>
            <a:pPr lvl="0"/>
            <a:r>
              <a:rPr lang="en-GB" noProof="0"/>
              <a:t>Speaker One · Speaker Two</a:t>
            </a:r>
          </a:p>
        </p:txBody>
      </p:sp>
      <p:sp>
        <p:nvSpPr>
          <p:cNvPr id="18" name="Text Placeholder 17">
            <a:extLst>
              <a:ext uri="{FF2B5EF4-FFF2-40B4-BE49-F238E27FC236}">
                <a16:creationId xmlns:a16="http://schemas.microsoft.com/office/drawing/2014/main" id="{0A820A8C-3AC3-5B5F-DE6E-950F1FA21FAA}"/>
              </a:ext>
            </a:extLst>
          </p:cNvPr>
          <p:cNvSpPr>
            <a:spLocks noGrp="1"/>
          </p:cNvSpPr>
          <p:nvPr>
            <p:ph type="body" sz="quarter" idx="12" hasCustomPrompt="1"/>
          </p:nvPr>
        </p:nvSpPr>
        <p:spPr>
          <a:xfrm>
            <a:off x="769194" y="3926362"/>
            <a:ext cx="6091237" cy="279689"/>
          </a:xfrm>
          <a:prstGeom prst="rect">
            <a:avLst/>
          </a:prstGeom>
        </p:spPr>
        <p:txBody>
          <a:bodyPr anchor="ctr"/>
          <a:lstStyle>
            <a:lvl1pPr algn="l">
              <a:defRPr sz="800">
                <a:solidFill>
                  <a:schemeClr val="tx1"/>
                </a:solidFill>
                <a:latin typeface="+mn-lt"/>
              </a:defRPr>
            </a:lvl1pPr>
          </a:lstStyle>
          <a:p>
            <a:pPr lvl="0"/>
            <a:r>
              <a:rPr lang="en-GB" noProof="0"/>
              <a:t>November 2022</a:t>
            </a:r>
          </a:p>
        </p:txBody>
      </p:sp>
      <p:cxnSp>
        <p:nvCxnSpPr>
          <p:cNvPr id="4" name="Straight Connector 3">
            <a:extLst>
              <a:ext uri="{FF2B5EF4-FFF2-40B4-BE49-F238E27FC236}">
                <a16:creationId xmlns:a16="http://schemas.microsoft.com/office/drawing/2014/main" id="{74E45E82-58EC-70BA-0BDB-5867FC7D2BA4}"/>
              </a:ext>
            </a:extLst>
          </p:cNvPr>
          <p:cNvCxnSpPr>
            <a:cxnSpLocks/>
          </p:cNvCxnSpPr>
          <p:nvPr userDrawn="1"/>
        </p:nvCxnSpPr>
        <p:spPr>
          <a:xfrm>
            <a:off x="676484" y="3520010"/>
            <a:ext cx="0" cy="756745"/>
          </a:xfrm>
          <a:prstGeom prst="line">
            <a:avLst/>
          </a:prstGeom>
          <a:ln w="190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7309981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bubbles with text">
    <p:bg>
      <p:bgPr>
        <a:solidFill>
          <a:srgbClr val="F2F6F6"/>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Google Shape;171;p24">
            <a:extLst>
              <a:ext uri="{FF2B5EF4-FFF2-40B4-BE49-F238E27FC236}">
                <a16:creationId xmlns:a16="http://schemas.microsoft.com/office/drawing/2014/main" id="{9DCC62EE-88A0-9501-75FF-ED3D4702A670}"/>
              </a:ext>
            </a:extLst>
          </p:cNvPr>
          <p:cNvSpPr/>
          <p:nvPr userDrawn="1"/>
        </p:nvSpPr>
        <p:spPr>
          <a:xfrm>
            <a:off x="1262145"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72;p24">
            <a:extLst>
              <a:ext uri="{FF2B5EF4-FFF2-40B4-BE49-F238E27FC236}">
                <a16:creationId xmlns:a16="http://schemas.microsoft.com/office/drawing/2014/main" id="{1133EDA7-CEC8-5362-0E4F-BE73EE2E9C94}"/>
              </a:ext>
            </a:extLst>
          </p:cNvPr>
          <p:cNvSpPr txBox="1">
            <a:spLocks noGrp="1"/>
          </p:cNvSpPr>
          <p:nvPr>
            <p:ph type="title" hasCustomPrompt="1"/>
          </p:nvPr>
        </p:nvSpPr>
        <p:spPr>
          <a:xfrm>
            <a:off x="720000" y="567787"/>
            <a:ext cx="7704000" cy="1063426"/>
          </a:xfrm>
          <a:prstGeom prst="rect">
            <a:avLst/>
          </a:prstGeom>
        </p:spPr>
        <p:txBody>
          <a:bodyPr spcFirstLastPara="1" wrap="square" lIns="91425" tIns="91425" rIns="91425" bIns="91425" anchor="ctr" anchorCtr="0">
            <a:noAutofit/>
          </a:bodyPr>
          <a:lstStyle>
            <a:lvl1pPr>
              <a:defRPr sz="2800">
                <a:solidFill>
                  <a:schemeClr val="tx2"/>
                </a:solidFill>
              </a:defRPr>
            </a:lvl1pPr>
          </a:lstStyle>
          <a:p>
            <a:pPr marL="0" lvl="0" indent="0" algn="ctr" rtl="0">
              <a:spcBef>
                <a:spcPts val="0"/>
              </a:spcBef>
              <a:spcAft>
                <a:spcPts val="0"/>
              </a:spcAft>
              <a:buNone/>
            </a:pPr>
            <a:r>
              <a:rPr lang="en" dirty="0"/>
              <a:t>Four bubbles with text</a:t>
            </a:r>
            <a:endParaRPr dirty="0"/>
          </a:p>
        </p:txBody>
      </p:sp>
      <p:sp>
        <p:nvSpPr>
          <p:cNvPr id="43" name="Google Shape;173;p24">
            <a:extLst>
              <a:ext uri="{FF2B5EF4-FFF2-40B4-BE49-F238E27FC236}">
                <a16:creationId xmlns:a16="http://schemas.microsoft.com/office/drawing/2014/main" id="{CF9AFAA5-DD03-CFA5-9080-7AEB6C586549}"/>
              </a:ext>
            </a:extLst>
          </p:cNvPr>
          <p:cNvSpPr txBox="1">
            <a:spLocks/>
          </p:cNvSpPr>
          <p:nvPr userDrawn="1"/>
        </p:nvSpPr>
        <p:spPr>
          <a:xfrm>
            <a:off x="720000" y="2298442"/>
            <a:ext cx="1810857" cy="527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dirty="0">
                <a:solidFill>
                  <a:schemeClr val="tx2"/>
                </a:solidFill>
              </a:rPr>
              <a:t>One</a:t>
            </a:r>
          </a:p>
        </p:txBody>
      </p:sp>
      <p:sp>
        <p:nvSpPr>
          <p:cNvPr id="44" name="Google Shape;174;p24">
            <a:extLst>
              <a:ext uri="{FF2B5EF4-FFF2-40B4-BE49-F238E27FC236}">
                <a16:creationId xmlns:a16="http://schemas.microsoft.com/office/drawing/2014/main" id="{B9CC32EE-DEC2-491E-2FF5-C248D8ED1E23}"/>
              </a:ext>
            </a:extLst>
          </p:cNvPr>
          <p:cNvSpPr txBox="1">
            <a:spLocks noGrp="1"/>
          </p:cNvSpPr>
          <p:nvPr>
            <p:ph type="subTitle" idx="1"/>
          </p:nvPr>
        </p:nvSpPr>
        <p:spPr>
          <a:xfrm>
            <a:off x="720000" y="2703177"/>
            <a:ext cx="1810857" cy="1246200"/>
          </a:xfrm>
          <a:prstGeom prst="rect">
            <a:avLst/>
          </a:prstGeom>
        </p:spPr>
        <p:txBody>
          <a:bodyPr spcFirstLastPara="1" wrap="square" lIns="91425" tIns="91425" rIns="91425" bIns="91425" anchor="t" anchorCtr="0">
            <a:noAutofit/>
          </a:bodyPr>
          <a:lstStyle>
            <a:lvl1pPr>
              <a:defRPr sz="1100">
                <a:latin typeface="+mn-lt"/>
              </a:defRPr>
            </a:lvl1pPr>
          </a:lstStyle>
          <a:p>
            <a:pPr marL="0" lvl="0" indent="0" algn="ctr" rtl="0">
              <a:spcBef>
                <a:spcPts val="0"/>
              </a:spcBef>
              <a:spcAft>
                <a:spcPts val="0"/>
              </a:spcAft>
              <a:buNone/>
            </a:pPr>
            <a:r>
              <a:rPr lang="en" dirty="0"/>
              <a:t>Jupiter is a gas giant and the biggest planet in the Solar System. It's the fourth-brightest object in the night sky. It was named after the Roman god of the skies and lightning</a:t>
            </a:r>
            <a:endParaRPr dirty="0"/>
          </a:p>
        </p:txBody>
      </p:sp>
      <p:sp>
        <p:nvSpPr>
          <p:cNvPr id="49" name="Google Shape;179;p24">
            <a:extLst>
              <a:ext uri="{FF2B5EF4-FFF2-40B4-BE49-F238E27FC236}">
                <a16:creationId xmlns:a16="http://schemas.microsoft.com/office/drawing/2014/main" id="{F7D555EB-B133-DCEA-EA02-8305580A989B}"/>
              </a:ext>
            </a:extLst>
          </p:cNvPr>
          <p:cNvSpPr txBox="1">
            <a:spLocks/>
          </p:cNvSpPr>
          <p:nvPr userDrawn="1"/>
        </p:nvSpPr>
        <p:spPr>
          <a:xfrm>
            <a:off x="1262145"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01</a:t>
            </a:r>
          </a:p>
        </p:txBody>
      </p:sp>
      <p:cxnSp>
        <p:nvCxnSpPr>
          <p:cNvPr id="52" name="Google Shape;182;p24">
            <a:extLst>
              <a:ext uri="{FF2B5EF4-FFF2-40B4-BE49-F238E27FC236}">
                <a16:creationId xmlns:a16="http://schemas.microsoft.com/office/drawing/2014/main" id="{6D71BD38-D345-AE42-2057-B44A9E0F53B7}"/>
              </a:ext>
            </a:extLst>
          </p:cNvPr>
          <p:cNvCxnSpPr/>
          <p:nvPr userDrawn="1"/>
        </p:nvCxnSpPr>
        <p:spPr>
          <a:xfrm>
            <a:off x="705600" y="555165"/>
            <a:ext cx="7732800" cy="0"/>
          </a:xfrm>
          <a:prstGeom prst="straightConnector1">
            <a:avLst/>
          </a:prstGeom>
          <a:noFill/>
          <a:ln w="9525" cap="flat" cmpd="sng">
            <a:solidFill>
              <a:schemeClr val="tx1"/>
            </a:solidFill>
            <a:prstDash val="solid"/>
            <a:round/>
            <a:headEnd type="oval" w="med" len="med"/>
            <a:tailEnd type="oval" w="med" len="med"/>
          </a:ln>
        </p:spPr>
      </p:cxnSp>
      <p:sp>
        <p:nvSpPr>
          <p:cNvPr id="55" name="Google Shape;185;p24">
            <a:extLst>
              <a:ext uri="{FF2B5EF4-FFF2-40B4-BE49-F238E27FC236}">
                <a16:creationId xmlns:a16="http://schemas.microsoft.com/office/drawing/2014/main" id="{423D0953-DA1B-FF1F-2927-70A1213B9496}"/>
              </a:ext>
            </a:extLst>
          </p:cNvPr>
          <p:cNvSpPr/>
          <p:nvPr userDrawn="1"/>
        </p:nvSpPr>
        <p:spPr>
          <a:xfrm>
            <a:off x="1533045"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5" name="Graphic 74">
            <a:extLst>
              <a:ext uri="{FF2B5EF4-FFF2-40B4-BE49-F238E27FC236}">
                <a16:creationId xmlns:a16="http://schemas.microsoft.com/office/drawing/2014/main" id="{BF9DDA28-F6DC-378E-381F-406DDEFFEFD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944111" y="4114136"/>
            <a:ext cx="2659678" cy="380720"/>
          </a:xfrm>
          <a:prstGeom prst="rect">
            <a:avLst/>
          </a:prstGeom>
        </p:spPr>
      </p:pic>
      <p:sp>
        <p:nvSpPr>
          <p:cNvPr id="2" name="Google Shape;171;p24">
            <a:extLst>
              <a:ext uri="{FF2B5EF4-FFF2-40B4-BE49-F238E27FC236}">
                <a16:creationId xmlns:a16="http://schemas.microsoft.com/office/drawing/2014/main" id="{5CABAB8C-281B-5A35-E532-1E8CFA678E67}"/>
              </a:ext>
            </a:extLst>
          </p:cNvPr>
          <p:cNvSpPr/>
          <p:nvPr userDrawn="1"/>
        </p:nvSpPr>
        <p:spPr>
          <a:xfrm>
            <a:off x="7169688"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173;p24">
            <a:extLst>
              <a:ext uri="{FF2B5EF4-FFF2-40B4-BE49-F238E27FC236}">
                <a16:creationId xmlns:a16="http://schemas.microsoft.com/office/drawing/2014/main" id="{C626FAAE-A4B9-436D-5B55-9C4436707633}"/>
              </a:ext>
            </a:extLst>
          </p:cNvPr>
          <p:cNvSpPr txBox="1">
            <a:spLocks/>
          </p:cNvSpPr>
          <p:nvPr userDrawn="1"/>
        </p:nvSpPr>
        <p:spPr>
          <a:xfrm>
            <a:off x="6627543" y="2298442"/>
            <a:ext cx="1810857" cy="527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dirty="0">
                <a:solidFill>
                  <a:schemeClr val="tx2"/>
                </a:solidFill>
              </a:rPr>
              <a:t>One</a:t>
            </a:r>
          </a:p>
        </p:txBody>
      </p:sp>
      <p:sp>
        <p:nvSpPr>
          <p:cNvPr id="4" name="Google Shape;174;p24">
            <a:extLst>
              <a:ext uri="{FF2B5EF4-FFF2-40B4-BE49-F238E27FC236}">
                <a16:creationId xmlns:a16="http://schemas.microsoft.com/office/drawing/2014/main" id="{1BACDEA6-269E-103C-1EAE-F4247737A8E5}"/>
              </a:ext>
            </a:extLst>
          </p:cNvPr>
          <p:cNvSpPr txBox="1">
            <a:spLocks/>
          </p:cNvSpPr>
          <p:nvPr userDrawn="1"/>
        </p:nvSpPr>
        <p:spPr>
          <a:xfrm>
            <a:off x="6627543" y="2703177"/>
            <a:ext cx="1810857" cy="12462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a:t>Jupiter is a gas giant and the biggest planet in the Solar System. It's the fourth-brightest object in the night sky. It was named after the Roman god of the skies and lightning</a:t>
            </a:r>
            <a:endParaRPr lang="en-GB" dirty="0"/>
          </a:p>
        </p:txBody>
      </p:sp>
      <p:sp>
        <p:nvSpPr>
          <p:cNvPr id="5" name="Google Shape;179;p24">
            <a:extLst>
              <a:ext uri="{FF2B5EF4-FFF2-40B4-BE49-F238E27FC236}">
                <a16:creationId xmlns:a16="http://schemas.microsoft.com/office/drawing/2014/main" id="{D995E367-7421-039C-78EA-4371F195ADC6}"/>
              </a:ext>
            </a:extLst>
          </p:cNvPr>
          <p:cNvSpPr txBox="1">
            <a:spLocks/>
          </p:cNvSpPr>
          <p:nvPr userDrawn="1"/>
        </p:nvSpPr>
        <p:spPr>
          <a:xfrm>
            <a:off x="7169688"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04</a:t>
            </a:r>
          </a:p>
        </p:txBody>
      </p:sp>
      <p:sp>
        <p:nvSpPr>
          <p:cNvPr id="7" name="Google Shape;185;p24">
            <a:extLst>
              <a:ext uri="{FF2B5EF4-FFF2-40B4-BE49-F238E27FC236}">
                <a16:creationId xmlns:a16="http://schemas.microsoft.com/office/drawing/2014/main" id="{BDB0C3BB-FEAB-C872-E87C-2713CF2B0D7D}"/>
              </a:ext>
            </a:extLst>
          </p:cNvPr>
          <p:cNvSpPr/>
          <p:nvPr userDrawn="1"/>
        </p:nvSpPr>
        <p:spPr>
          <a:xfrm>
            <a:off x="7440588"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71;p24">
            <a:extLst>
              <a:ext uri="{FF2B5EF4-FFF2-40B4-BE49-F238E27FC236}">
                <a16:creationId xmlns:a16="http://schemas.microsoft.com/office/drawing/2014/main" id="{8C8EDBE8-95C7-E513-308B-C3CA90138006}"/>
              </a:ext>
            </a:extLst>
          </p:cNvPr>
          <p:cNvSpPr/>
          <p:nvPr userDrawn="1"/>
        </p:nvSpPr>
        <p:spPr>
          <a:xfrm>
            <a:off x="3231326" y="1633347"/>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71;p24">
            <a:extLst>
              <a:ext uri="{FF2B5EF4-FFF2-40B4-BE49-F238E27FC236}">
                <a16:creationId xmlns:a16="http://schemas.microsoft.com/office/drawing/2014/main" id="{B057787C-D781-80EF-99BD-CF81839E103A}"/>
              </a:ext>
            </a:extLst>
          </p:cNvPr>
          <p:cNvSpPr/>
          <p:nvPr userDrawn="1"/>
        </p:nvSpPr>
        <p:spPr>
          <a:xfrm>
            <a:off x="5200507"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73;p24">
            <a:extLst>
              <a:ext uri="{FF2B5EF4-FFF2-40B4-BE49-F238E27FC236}">
                <a16:creationId xmlns:a16="http://schemas.microsoft.com/office/drawing/2014/main" id="{B14EAE2E-01E1-6B75-0AC5-988938E34B73}"/>
              </a:ext>
            </a:extLst>
          </p:cNvPr>
          <p:cNvSpPr txBox="1">
            <a:spLocks/>
          </p:cNvSpPr>
          <p:nvPr userDrawn="1"/>
        </p:nvSpPr>
        <p:spPr>
          <a:xfrm>
            <a:off x="2689181" y="2298442"/>
            <a:ext cx="1810857" cy="527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dirty="0">
                <a:solidFill>
                  <a:schemeClr val="tx2"/>
                </a:solidFill>
              </a:rPr>
              <a:t>One</a:t>
            </a:r>
          </a:p>
        </p:txBody>
      </p:sp>
      <p:sp>
        <p:nvSpPr>
          <p:cNvPr id="12" name="Google Shape;174;p24">
            <a:extLst>
              <a:ext uri="{FF2B5EF4-FFF2-40B4-BE49-F238E27FC236}">
                <a16:creationId xmlns:a16="http://schemas.microsoft.com/office/drawing/2014/main" id="{371F8D72-FC9B-1738-7774-68869D902E70}"/>
              </a:ext>
            </a:extLst>
          </p:cNvPr>
          <p:cNvSpPr txBox="1">
            <a:spLocks/>
          </p:cNvSpPr>
          <p:nvPr userDrawn="1"/>
        </p:nvSpPr>
        <p:spPr>
          <a:xfrm>
            <a:off x="2689181" y="2703177"/>
            <a:ext cx="1810857" cy="12462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a:t>Jupiter is a gas giant and the biggest planet in the Solar System. It's the fourth-brightest object in the night sky. It was named after the Roman god of the skies and lightning</a:t>
            </a:r>
            <a:endParaRPr lang="en-GB" dirty="0"/>
          </a:p>
        </p:txBody>
      </p:sp>
      <p:sp>
        <p:nvSpPr>
          <p:cNvPr id="13" name="Google Shape;179;p24">
            <a:extLst>
              <a:ext uri="{FF2B5EF4-FFF2-40B4-BE49-F238E27FC236}">
                <a16:creationId xmlns:a16="http://schemas.microsoft.com/office/drawing/2014/main" id="{4252AA63-4984-62EC-923A-A6C344C9D142}"/>
              </a:ext>
            </a:extLst>
          </p:cNvPr>
          <p:cNvSpPr txBox="1">
            <a:spLocks/>
          </p:cNvSpPr>
          <p:nvPr userDrawn="1"/>
        </p:nvSpPr>
        <p:spPr>
          <a:xfrm>
            <a:off x="3231326"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02</a:t>
            </a:r>
          </a:p>
        </p:txBody>
      </p:sp>
      <p:sp>
        <p:nvSpPr>
          <p:cNvPr id="14" name="Google Shape;185;p24">
            <a:extLst>
              <a:ext uri="{FF2B5EF4-FFF2-40B4-BE49-F238E27FC236}">
                <a16:creationId xmlns:a16="http://schemas.microsoft.com/office/drawing/2014/main" id="{0A448385-6DFD-51B2-E819-065CDC5DEEC7}"/>
              </a:ext>
            </a:extLst>
          </p:cNvPr>
          <p:cNvSpPr/>
          <p:nvPr userDrawn="1"/>
        </p:nvSpPr>
        <p:spPr>
          <a:xfrm>
            <a:off x="3502226"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73;p24">
            <a:extLst>
              <a:ext uri="{FF2B5EF4-FFF2-40B4-BE49-F238E27FC236}">
                <a16:creationId xmlns:a16="http://schemas.microsoft.com/office/drawing/2014/main" id="{C159AA0F-89CD-7FEF-3AC7-96F13003296A}"/>
              </a:ext>
            </a:extLst>
          </p:cNvPr>
          <p:cNvSpPr txBox="1">
            <a:spLocks/>
          </p:cNvSpPr>
          <p:nvPr userDrawn="1"/>
        </p:nvSpPr>
        <p:spPr>
          <a:xfrm>
            <a:off x="4658362" y="2298442"/>
            <a:ext cx="1810857" cy="527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dirty="0">
                <a:solidFill>
                  <a:schemeClr val="tx2"/>
                </a:solidFill>
              </a:rPr>
              <a:t>One</a:t>
            </a:r>
          </a:p>
        </p:txBody>
      </p:sp>
      <p:sp>
        <p:nvSpPr>
          <p:cNvPr id="17" name="Google Shape;174;p24">
            <a:extLst>
              <a:ext uri="{FF2B5EF4-FFF2-40B4-BE49-F238E27FC236}">
                <a16:creationId xmlns:a16="http://schemas.microsoft.com/office/drawing/2014/main" id="{3C39AEE2-8F35-EB26-BD17-2C3FC7324217}"/>
              </a:ext>
            </a:extLst>
          </p:cNvPr>
          <p:cNvSpPr txBox="1">
            <a:spLocks/>
          </p:cNvSpPr>
          <p:nvPr userDrawn="1"/>
        </p:nvSpPr>
        <p:spPr>
          <a:xfrm>
            <a:off x="4658362" y="2703177"/>
            <a:ext cx="1810857" cy="12462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a:t>Jupiter is a gas giant and the biggest planet in the Solar System. It's the fourth-brightest object in the night sky. It was named after the Roman god of the skies and lightning</a:t>
            </a:r>
            <a:endParaRPr lang="en-GB" dirty="0"/>
          </a:p>
        </p:txBody>
      </p:sp>
      <p:sp>
        <p:nvSpPr>
          <p:cNvPr id="18" name="Google Shape;179;p24">
            <a:extLst>
              <a:ext uri="{FF2B5EF4-FFF2-40B4-BE49-F238E27FC236}">
                <a16:creationId xmlns:a16="http://schemas.microsoft.com/office/drawing/2014/main" id="{2ABCF594-95E4-778F-F866-1996612B7BD5}"/>
              </a:ext>
            </a:extLst>
          </p:cNvPr>
          <p:cNvSpPr txBox="1">
            <a:spLocks/>
          </p:cNvSpPr>
          <p:nvPr userDrawn="1"/>
        </p:nvSpPr>
        <p:spPr>
          <a:xfrm>
            <a:off x="5200507"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03</a:t>
            </a:r>
          </a:p>
        </p:txBody>
      </p:sp>
      <p:sp>
        <p:nvSpPr>
          <p:cNvPr id="20" name="Google Shape;185;p24">
            <a:extLst>
              <a:ext uri="{FF2B5EF4-FFF2-40B4-BE49-F238E27FC236}">
                <a16:creationId xmlns:a16="http://schemas.microsoft.com/office/drawing/2014/main" id="{CB42D020-D1B3-E17A-4046-D2921C60FEA2}"/>
              </a:ext>
            </a:extLst>
          </p:cNvPr>
          <p:cNvSpPr/>
          <p:nvPr userDrawn="1"/>
        </p:nvSpPr>
        <p:spPr>
          <a:xfrm>
            <a:off x="5471407"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 name="Graphic 23">
            <a:extLst>
              <a:ext uri="{FF2B5EF4-FFF2-40B4-BE49-F238E27FC236}">
                <a16:creationId xmlns:a16="http://schemas.microsoft.com/office/drawing/2014/main" id="{FEDEF661-66CA-5223-CE25-CF1C248DB50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438400" y="4118231"/>
            <a:ext cx="2659678" cy="380720"/>
          </a:xfrm>
          <a:prstGeom prst="rect">
            <a:avLst/>
          </a:prstGeom>
        </p:spPr>
      </p:pic>
    </p:spTree>
    <p:extLst>
      <p:ext uri="{BB962C8B-B14F-4D97-AF65-F5344CB8AC3E}">
        <p14:creationId xmlns:p14="http://schemas.microsoft.com/office/powerpoint/2010/main" val="2152620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lide with one column text">
    <p:bg>
      <p:bgPr>
        <a:solidFill>
          <a:schemeClr val="bg1"/>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5" name="Graphic 24">
            <a:extLst>
              <a:ext uri="{FF2B5EF4-FFF2-40B4-BE49-F238E27FC236}">
                <a16:creationId xmlns:a16="http://schemas.microsoft.com/office/drawing/2014/main" id="{A3FA842B-38E1-092E-6CCB-F484F45D9EF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084823" y="813554"/>
            <a:ext cx="2659678" cy="380720"/>
          </a:xfrm>
          <a:prstGeom prst="rect">
            <a:avLst/>
          </a:prstGeom>
        </p:spPr>
      </p:pic>
      <p:sp>
        <p:nvSpPr>
          <p:cNvPr id="28" name="Text Placeholder 26">
            <a:extLst>
              <a:ext uri="{FF2B5EF4-FFF2-40B4-BE49-F238E27FC236}">
                <a16:creationId xmlns:a16="http://schemas.microsoft.com/office/drawing/2014/main" id="{24EBE9E5-A9DF-8204-E1B4-0D259C0F90F5}"/>
              </a:ext>
            </a:extLst>
          </p:cNvPr>
          <p:cNvSpPr>
            <a:spLocks noGrp="1"/>
          </p:cNvSpPr>
          <p:nvPr>
            <p:ph type="body" sz="quarter" idx="10"/>
          </p:nvPr>
        </p:nvSpPr>
        <p:spPr>
          <a:xfrm>
            <a:off x="719850" y="1638928"/>
            <a:ext cx="7718550" cy="2991575"/>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19138" y="725184"/>
            <a:ext cx="7720012" cy="531886"/>
          </a:xfrm>
          <a:prstGeom prst="rect">
            <a:avLst/>
          </a:prstGeom>
        </p:spPr>
        <p:txBody>
          <a:bodyPr/>
          <a:lstStyle>
            <a:lvl1pPr>
              <a:defRPr sz="2800" b="1">
                <a:solidFill>
                  <a:schemeClr val="accent1"/>
                </a:solidFill>
                <a:latin typeface="+mj-lt"/>
              </a:defRPr>
            </a:lvl1pPr>
          </a:lstStyle>
          <a:p>
            <a:pPr lvl="0"/>
            <a:r>
              <a:rPr lang="es-ES" dirty="0" err="1"/>
              <a:t>Slide</a:t>
            </a:r>
            <a:r>
              <a:rPr lang="es-ES" dirty="0"/>
              <a:t> </a:t>
            </a:r>
            <a:r>
              <a:rPr lang="es-ES" dirty="0" err="1"/>
              <a:t>with</a:t>
            </a:r>
            <a:r>
              <a:rPr lang="es-ES" dirty="0"/>
              <a:t> </a:t>
            </a:r>
            <a:r>
              <a:rPr lang="es-ES" dirty="0" err="1"/>
              <a:t>one</a:t>
            </a:r>
            <a:r>
              <a:rPr lang="es-ES" dirty="0"/>
              <a:t> </a:t>
            </a:r>
            <a:r>
              <a:rPr lang="es-ES" dirty="0" err="1"/>
              <a:t>column</a:t>
            </a:r>
            <a:r>
              <a:rPr lang="es-ES" dirty="0"/>
              <a:t> </a:t>
            </a:r>
            <a:r>
              <a:rPr lang="es-ES" dirty="0" err="1"/>
              <a:t>text</a:t>
            </a:r>
            <a:endParaRPr lang="en-GB" dirty="0"/>
          </a:p>
        </p:txBody>
      </p:sp>
      <p:pic>
        <p:nvPicPr>
          <p:cNvPr id="32" name="Graphic 31">
            <a:extLst>
              <a:ext uri="{FF2B5EF4-FFF2-40B4-BE49-F238E27FC236}">
                <a16:creationId xmlns:a16="http://schemas.microsoft.com/office/drawing/2014/main" id="{1260BC4D-2BE6-03E8-4588-09264AFFD5A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54056" y="813554"/>
            <a:ext cx="2659678" cy="380720"/>
          </a:xfrm>
          <a:prstGeom prst="rect">
            <a:avLst/>
          </a:prstGeom>
        </p:spPr>
      </p:pic>
    </p:spTree>
    <p:extLst>
      <p:ext uri="{BB962C8B-B14F-4D97-AF65-F5344CB8AC3E}">
        <p14:creationId xmlns:p14="http://schemas.microsoft.com/office/powerpoint/2010/main" val="2575966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lide with two column text">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5" name="Graphic 24">
            <a:extLst>
              <a:ext uri="{FF2B5EF4-FFF2-40B4-BE49-F238E27FC236}">
                <a16:creationId xmlns:a16="http://schemas.microsoft.com/office/drawing/2014/main" id="{A3FA842B-38E1-092E-6CCB-F484F45D9EF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1254874" y="2852784"/>
            <a:ext cx="2659678" cy="380720"/>
          </a:xfrm>
          <a:prstGeom prst="rect">
            <a:avLst/>
          </a:prstGeom>
        </p:spPr>
      </p:pic>
      <p:sp>
        <p:nvSpPr>
          <p:cNvPr id="28" name="Text Placeholder 26">
            <a:extLst>
              <a:ext uri="{FF2B5EF4-FFF2-40B4-BE49-F238E27FC236}">
                <a16:creationId xmlns:a16="http://schemas.microsoft.com/office/drawing/2014/main" id="{24EBE9E5-A9DF-8204-E1B4-0D259C0F90F5}"/>
              </a:ext>
            </a:extLst>
          </p:cNvPr>
          <p:cNvSpPr>
            <a:spLocks noGrp="1"/>
          </p:cNvSpPr>
          <p:nvPr>
            <p:ph type="body" sz="quarter" idx="10"/>
          </p:nvPr>
        </p:nvSpPr>
        <p:spPr>
          <a:xfrm>
            <a:off x="719850" y="1641840"/>
            <a:ext cx="3806113" cy="2991575"/>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
        <p:nvSpPr>
          <p:cNvPr id="29" name="Text Placeholder 26">
            <a:extLst>
              <a:ext uri="{FF2B5EF4-FFF2-40B4-BE49-F238E27FC236}">
                <a16:creationId xmlns:a16="http://schemas.microsoft.com/office/drawing/2014/main" id="{DFEEDD92-7E8D-0260-7C51-EDD02DF14C6F}"/>
              </a:ext>
            </a:extLst>
          </p:cNvPr>
          <p:cNvSpPr>
            <a:spLocks noGrp="1"/>
          </p:cNvSpPr>
          <p:nvPr>
            <p:ph type="body" sz="quarter" idx="11"/>
          </p:nvPr>
        </p:nvSpPr>
        <p:spPr>
          <a:xfrm>
            <a:off x="4637928" y="1641840"/>
            <a:ext cx="3806113" cy="2991575"/>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19138" y="725184"/>
            <a:ext cx="7720012" cy="531886"/>
          </a:xfrm>
          <a:prstGeom prst="rect">
            <a:avLst/>
          </a:prstGeom>
        </p:spPr>
        <p:txBody>
          <a:bodyPr/>
          <a:lstStyle>
            <a:lvl1pPr>
              <a:defRPr sz="2800" b="1">
                <a:solidFill>
                  <a:schemeClr val="accent1"/>
                </a:solidFill>
                <a:latin typeface="+mj-lt"/>
              </a:defRPr>
            </a:lvl1pPr>
          </a:lstStyle>
          <a:p>
            <a:pPr lvl="0"/>
            <a:r>
              <a:rPr lang="es-ES" dirty="0" err="1"/>
              <a:t>Slide</a:t>
            </a:r>
            <a:r>
              <a:rPr lang="es-ES" dirty="0"/>
              <a:t> </a:t>
            </a:r>
            <a:r>
              <a:rPr lang="es-ES" dirty="0" err="1"/>
              <a:t>with</a:t>
            </a:r>
            <a:r>
              <a:rPr lang="es-ES" dirty="0"/>
              <a:t> </a:t>
            </a:r>
            <a:r>
              <a:rPr lang="es-ES" dirty="0" err="1"/>
              <a:t>two</a:t>
            </a:r>
            <a:r>
              <a:rPr lang="es-ES" dirty="0"/>
              <a:t> </a:t>
            </a:r>
            <a:r>
              <a:rPr lang="es-ES" dirty="0" err="1"/>
              <a:t>column</a:t>
            </a:r>
            <a:r>
              <a:rPr lang="es-ES" dirty="0"/>
              <a:t> </a:t>
            </a:r>
            <a:r>
              <a:rPr lang="es-ES" dirty="0" err="1"/>
              <a:t>text</a:t>
            </a:r>
            <a:endParaRPr lang="en-GB" dirty="0"/>
          </a:p>
        </p:txBody>
      </p:sp>
    </p:spTree>
    <p:extLst>
      <p:ext uri="{BB962C8B-B14F-4D97-AF65-F5344CB8AC3E}">
        <p14:creationId xmlns:p14="http://schemas.microsoft.com/office/powerpoint/2010/main" val="3399837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 with two titled columns">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Text Placeholder 26">
            <a:extLst>
              <a:ext uri="{FF2B5EF4-FFF2-40B4-BE49-F238E27FC236}">
                <a16:creationId xmlns:a16="http://schemas.microsoft.com/office/drawing/2014/main" id="{24EBE9E5-A9DF-8204-E1B4-0D259C0F90F5}"/>
              </a:ext>
            </a:extLst>
          </p:cNvPr>
          <p:cNvSpPr>
            <a:spLocks noGrp="1"/>
          </p:cNvSpPr>
          <p:nvPr>
            <p:ph type="body" sz="quarter" idx="10"/>
          </p:nvPr>
        </p:nvSpPr>
        <p:spPr>
          <a:xfrm>
            <a:off x="719850" y="2085277"/>
            <a:ext cx="3806113" cy="2441328"/>
          </a:xfrm>
          <a:prstGeom prst="rect">
            <a:avLst/>
          </a:prstGeom>
          <a:solidFill>
            <a:srgbClr val="F2F6F6"/>
          </a:solidFill>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19138" y="725184"/>
            <a:ext cx="7720012" cy="531886"/>
          </a:xfrm>
          <a:prstGeom prst="rect">
            <a:avLst/>
          </a:prstGeom>
        </p:spPr>
        <p:txBody>
          <a:bodyPr/>
          <a:lstStyle>
            <a:lvl1pPr>
              <a:defRPr sz="2800" b="1">
                <a:solidFill>
                  <a:schemeClr val="accent1"/>
                </a:solidFill>
                <a:latin typeface="+mj-lt"/>
              </a:defRPr>
            </a:lvl1pPr>
          </a:lstStyle>
          <a:p>
            <a:pPr lvl="0"/>
            <a:r>
              <a:rPr lang="es-ES" dirty="0" err="1"/>
              <a:t>Slide</a:t>
            </a:r>
            <a:r>
              <a:rPr lang="es-ES" dirty="0"/>
              <a:t> </a:t>
            </a:r>
            <a:r>
              <a:rPr lang="es-ES" dirty="0" err="1"/>
              <a:t>with</a:t>
            </a:r>
            <a:r>
              <a:rPr lang="es-ES" dirty="0"/>
              <a:t> </a:t>
            </a:r>
            <a:r>
              <a:rPr lang="es-ES" dirty="0" err="1"/>
              <a:t>two</a:t>
            </a:r>
            <a:r>
              <a:rPr lang="es-ES" dirty="0"/>
              <a:t> </a:t>
            </a:r>
            <a:r>
              <a:rPr lang="es-ES" dirty="0" err="1"/>
              <a:t>titled</a:t>
            </a:r>
            <a:r>
              <a:rPr lang="es-ES" dirty="0"/>
              <a:t> </a:t>
            </a:r>
            <a:r>
              <a:rPr lang="es-ES" dirty="0" err="1"/>
              <a:t>columns</a:t>
            </a:r>
            <a:endParaRPr lang="en-GB" dirty="0"/>
          </a:p>
        </p:txBody>
      </p:sp>
      <p:sp>
        <p:nvSpPr>
          <p:cNvPr id="3" name="Text Placeholder 2">
            <a:extLst>
              <a:ext uri="{FF2B5EF4-FFF2-40B4-BE49-F238E27FC236}">
                <a16:creationId xmlns:a16="http://schemas.microsoft.com/office/drawing/2014/main" id="{28D2A2BC-E0C4-AB67-445E-F17D1600BF1A}"/>
              </a:ext>
            </a:extLst>
          </p:cNvPr>
          <p:cNvSpPr>
            <a:spLocks noGrp="1"/>
          </p:cNvSpPr>
          <p:nvPr>
            <p:ph type="body" sz="quarter" idx="13" hasCustomPrompt="1"/>
          </p:nvPr>
        </p:nvSpPr>
        <p:spPr>
          <a:xfrm>
            <a:off x="719138" y="1640776"/>
            <a:ext cx="3806825" cy="444500"/>
          </a:xfrm>
          <a:prstGeom prst="rect">
            <a:avLst/>
          </a:prstGeom>
          <a:solidFill>
            <a:schemeClr val="bg2"/>
          </a:solidFill>
        </p:spPr>
        <p:txBody>
          <a:bodyPr anchor="ctr" anchorCtr="0">
            <a:normAutofit/>
          </a:bodyPr>
          <a:lstStyle>
            <a:lvl1pPr>
              <a:defRPr b="1">
                <a:solidFill>
                  <a:schemeClr val="tx1"/>
                </a:solidFill>
                <a:latin typeface="+mj-lt"/>
              </a:defRPr>
            </a:lvl1pPr>
          </a:lstStyle>
          <a:p>
            <a:pPr lvl="0"/>
            <a:r>
              <a:rPr lang="en-GB" noProof="0" dirty="0"/>
              <a:t>Column title</a:t>
            </a:r>
          </a:p>
        </p:txBody>
      </p:sp>
      <p:sp>
        <p:nvSpPr>
          <p:cNvPr id="4" name="Text Placeholder 26">
            <a:extLst>
              <a:ext uri="{FF2B5EF4-FFF2-40B4-BE49-F238E27FC236}">
                <a16:creationId xmlns:a16="http://schemas.microsoft.com/office/drawing/2014/main" id="{24207961-8422-C507-E816-E3C80B1AAC0D}"/>
              </a:ext>
            </a:extLst>
          </p:cNvPr>
          <p:cNvSpPr>
            <a:spLocks noGrp="1"/>
          </p:cNvSpPr>
          <p:nvPr>
            <p:ph type="body" sz="quarter" idx="14"/>
          </p:nvPr>
        </p:nvSpPr>
        <p:spPr>
          <a:xfrm>
            <a:off x="4632287" y="2084018"/>
            <a:ext cx="3806113" cy="2441328"/>
          </a:xfrm>
          <a:prstGeom prst="rect">
            <a:avLst/>
          </a:prstGeom>
          <a:solidFill>
            <a:srgbClr val="F2F6F6"/>
          </a:solidFill>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
        <p:nvSpPr>
          <p:cNvPr id="5" name="Text Placeholder 2">
            <a:extLst>
              <a:ext uri="{FF2B5EF4-FFF2-40B4-BE49-F238E27FC236}">
                <a16:creationId xmlns:a16="http://schemas.microsoft.com/office/drawing/2014/main" id="{7BFEEFF7-128B-97D0-B29A-70A7BE4CF853}"/>
              </a:ext>
            </a:extLst>
          </p:cNvPr>
          <p:cNvSpPr>
            <a:spLocks noGrp="1"/>
          </p:cNvSpPr>
          <p:nvPr>
            <p:ph type="body" sz="quarter" idx="15" hasCustomPrompt="1"/>
          </p:nvPr>
        </p:nvSpPr>
        <p:spPr>
          <a:xfrm>
            <a:off x="4631575" y="1639517"/>
            <a:ext cx="3806825" cy="444500"/>
          </a:xfrm>
          <a:prstGeom prst="rect">
            <a:avLst/>
          </a:prstGeom>
          <a:solidFill>
            <a:schemeClr val="bg2"/>
          </a:solidFill>
        </p:spPr>
        <p:txBody>
          <a:bodyPr anchor="ctr" anchorCtr="0">
            <a:normAutofit/>
          </a:bodyPr>
          <a:lstStyle>
            <a:lvl1pPr>
              <a:defRPr b="1">
                <a:solidFill>
                  <a:schemeClr val="tx1"/>
                </a:solidFill>
                <a:latin typeface="+mj-lt"/>
              </a:defRPr>
            </a:lvl1pPr>
          </a:lstStyle>
          <a:p>
            <a:pPr lvl="0"/>
            <a:r>
              <a:rPr lang="en-GB" noProof="0" dirty="0"/>
              <a:t>Column title</a:t>
            </a:r>
          </a:p>
        </p:txBody>
      </p:sp>
    </p:spTree>
    <p:extLst>
      <p:ext uri="{BB962C8B-B14F-4D97-AF65-F5344CB8AC3E}">
        <p14:creationId xmlns:p14="http://schemas.microsoft.com/office/powerpoint/2010/main" val="3577027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ide with list and large text box">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Text Placeholder 26">
            <a:extLst>
              <a:ext uri="{FF2B5EF4-FFF2-40B4-BE49-F238E27FC236}">
                <a16:creationId xmlns:a16="http://schemas.microsoft.com/office/drawing/2014/main" id="{24EBE9E5-A9DF-8204-E1B4-0D259C0F90F5}"/>
              </a:ext>
            </a:extLst>
          </p:cNvPr>
          <p:cNvSpPr>
            <a:spLocks noGrp="1"/>
          </p:cNvSpPr>
          <p:nvPr>
            <p:ph type="body" sz="quarter" idx="10"/>
          </p:nvPr>
        </p:nvSpPr>
        <p:spPr>
          <a:xfrm>
            <a:off x="719851" y="2085277"/>
            <a:ext cx="2483792" cy="2441328"/>
          </a:xfrm>
          <a:prstGeom prst="rect">
            <a:avLst/>
          </a:prstGeom>
          <a:solidFill>
            <a:srgbClr val="F2F6F6"/>
          </a:solidFill>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19138" y="725184"/>
            <a:ext cx="7720012" cy="531886"/>
          </a:xfrm>
          <a:prstGeom prst="rect">
            <a:avLst/>
          </a:prstGeom>
        </p:spPr>
        <p:txBody>
          <a:bodyPr/>
          <a:lstStyle>
            <a:lvl1pPr>
              <a:defRPr sz="2800" b="1">
                <a:solidFill>
                  <a:schemeClr val="accent1"/>
                </a:solidFill>
                <a:latin typeface="+mj-lt"/>
              </a:defRPr>
            </a:lvl1pPr>
          </a:lstStyle>
          <a:p>
            <a:pPr lvl="0"/>
            <a:r>
              <a:rPr lang="es-ES" dirty="0" err="1"/>
              <a:t>Slide</a:t>
            </a:r>
            <a:r>
              <a:rPr lang="es-ES" dirty="0"/>
              <a:t> </a:t>
            </a:r>
            <a:r>
              <a:rPr lang="es-ES" dirty="0" err="1"/>
              <a:t>with</a:t>
            </a:r>
            <a:r>
              <a:rPr lang="es-ES" dirty="0"/>
              <a:t> </a:t>
            </a:r>
            <a:r>
              <a:rPr lang="es-ES" dirty="0" err="1"/>
              <a:t>list</a:t>
            </a:r>
            <a:r>
              <a:rPr lang="es-ES" dirty="0"/>
              <a:t> and </a:t>
            </a:r>
            <a:r>
              <a:rPr lang="es-ES" dirty="0" err="1"/>
              <a:t>large</a:t>
            </a:r>
            <a:r>
              <a:rPr lang="es-ES" dirty="0"/>
              <a:t> </a:t>
            </a:r>
            <a:r>
              <a:rPr lang="es-ES" dirty="0" err="1"/>
              <a:t>text</a:t>
            </a:r>
            <a:r>
              <a:rPr lang="es-ES" dirty="0"/>
              <a:t> box</a:t>
            </a:r>
            <a:endParaRPr lang="en-GB" dirty="0"/>
          </a:p>
        </p:txBody>
      </p:sp>
      <p:sp>
        <p:nvSpPr>
          <p:cNvPr id="3" name="Text Placeholder 2">
            <a:extLst>
              <a:ext uri="{FF2B5EF4-FFF2-40B4-BE49-F238E27FC236}">
                <a16:creationId xmlns:a16="http://schemas.microsoft.com/office/drawing/2014/main" id="{28D2A2BC-E0C4-AB67-445E-F17D1600BF1A}"/>
              </a:ext>
            </a:extLst>
          </p:cNvPr>
          <p:cNvSpPr>
            <a:spLocks noGrp="1"/>
          </p:cNvSpPr>
          <p:nvPr>
            <p:ph type="body" sz="quarter" idx="13" hasCustomPrompt="1"/>
          </p:nvPr>
        </p:nvSpPr>
        <p:spPr>
          <a:xfrm>
            <a:off x="719138" y="1640776"/>
            <a:ext cx="2484257" cy="444500"/>
          </a:xfrm>
          <a:prstGeom prst="rect">
            <a:avLst/>
          </a:prstGeom>
          <a:solidFill>
            <a:schemeClr val="bg2"/>
          </a:solidFill>
        </p:spPr>
        <p:txBody>
          <a:bodyPr anchor="ctr" anchorCtr="0">
            <a:normAutofit/>
          </a:bodyPr>
          <a:lstStyle>
            <a:lvl1pPr>
              <a:defRPr b="1">
                <a:solidFill>
                  <a:schemeClr val="tx1"/>
                </a:solidFill>
                <a:latin typeface="+mj-lt"/>
              </a:defRPr>
            </a:lvl1pPr>
          </a:lstStyle>
          <a:p>
            <a:pPr lvl="0"/>
            <a:r>
              <a:rPr lang="en-GB" noProof="0" dirty="0"/>
              <a:t>Column title</a:t>
            </a:r>
          </a:p>
        </p:txBody>
      </p:sp>
      <p:sp>
        <p:nvSpPr>
          <p:cNvPr id="13" name="Text Placeholder 26">
            <a:extLst>
              <a:ext uri="{FF2B5EF4-FFF2-40B4-BE49-F238E27FC236}">
                <a16:creationId xmlns:a16="http://schemas.microsoft.com/office/drawing/2014/main" id="{E4141E71-5AE9-18B2-B237-FD8A70CCA682}"/>
              </a:ext>
            </a:extLst>
          </p:cNvPr>
          <p:cNvSpPr>
            <a:spLocks noGrp="1"/>
          </p:cNvSpPr>
          <p:nvPr>
            <p:ph type="body" sz="quarter" idx="11"/>
          </p:nvPr>
        </p:nvSpPr>
        <p:spPr>
          <a:xfrm>
            <a:off x="3311914" y="1641841"/>
            <a:ext cx="5132128" cy="2884764"/>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Tree>
    <p:extLst>
      <p:ext uri="{BB962C8B-B14F-4D97-AF65-F5344CB8AC3E}">
        <p14:creationId xmlns:p14="http://schemas.microsoft.com/office/powerpoint/2010/main" val="40242727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ide with column and box">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5" name="Graphic 24">
            <a:extLst>
              <a:ext uri="{FF2B5EF4-FFF2-40B4-BE49-F238E27FC236}">
                <a16:creationId xmlns:a16="http://schemas.microsoft.com/office/drawing/2014/main" id="{A3FA842B-38E1-092E-6CCB-F484F45D9EF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1254874" y="2852784"/>
            <a:ext cx="2659678" cy="380720"/>
          </a:xfrm>
          <a:prstGeom prst="rect">
            <a:avLst/>
          </a:prstGeom>
        </p:spPr>
      </p:pic>
      <p:sp>
        <p:nvSpPr>
          <p:cNvPr id="28" name="Text Placeholder 26">
            <a:extLst>
              <a:ext uri="{FF2B5EF4-FFF2-40B4-BE49-F238E27FC236}">
                <a16:creationId xmlns:a16="http://schemas.microsoft.com/office/drawing/2014/main" id="{24EBE9E5-A9DF-8204-E1B4-0D259C0F90F5}"/>
              </a:ext>
            </a:extLst>
          </p:cNvPr>
          <p:cNvSpPr>
            <a:spLocks noGrp="1"/>
          </p:cNvSpPr>
          <p:nvPr>
            <p:ph type="body" sz="quarter" idx="10"/>
          </p:nvPr>
        </p:nvSpPr>
        <p:spPr>
          <a:xfrm>
            <a:off x="719850" y="1641840"/>
            <a:ext cx="3806113" cy="2991575"/>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19138" y="725184"/>
            <a:ext cx="7720012" cy="531886"/>
          </a:xfrm>
          <a:prstGeom prst="rect">
            <a:avLst/>
          </a:prstGeom>
        </p:spPr>
        <p:txBody>
          <a:bodyPr/>
          <a:lstStyle>
            <a:lvl1pPr>
              <a:defRPr sz="2800" b="1">
                <a:solidFill>
                  <a:schemeClr val="accent1"/>
                </a:solidFill>
                <a:latin typeface="+mj-lt"/>
              </a:defRPr>
            </a:lvl1pPr>
          </a:lstStyle>
          <a:p>
            <a:pPr lvl="0"/>
            <a:r>
              <a:rPr lang="en-GB" noProof="0" dirty="0"/>
              <a:t>Slide with column and box</a:t>
            </a:r>
          </a:p>
        </p:txBody>
      </p:sp>
      <p:sp>
        <p:nvSpPr>
          <p:cNvPr id="3" name="Text Placeholder 26">
            <a:extLst>
              <a:ext uri="{FF2B5EF4-FFF2-40B4-BE49-F238E27FC236}">
                <a16:creationId xmlns:a16="http://schemas.microsoft.com/office/drawing/2014/main" id="{3370A670-7728-C5F0-9628-F83E41372502}"/>
              </a:ext>
            </a:extLst>
          </p:cNvPr>
          <p:cNvSpPr>
            <a:spLocks noGrp="1"/>
          </p:cNvSpPr>
          <p:nvPr>
            <p:ph type="body" sz="quarter" idx="13"/>
          </p:nvPr>
        </p:nvSpPr>
        <p:spPr>
          <a:xfrm>
            <a:off x="4637928" y="1640581"/>
            <a:ext cx="3806113" cy="2991575"/>
          </a:xfrm>
          <a:prstGeom prst="rect">
            <a:avLst/>
          </a:prstGeom>
          <a:solidFill>
            <a:srgbClr val="F2F6F6"/>
          </a:solidFill>
          <a:effectLst>
            <a:outerShdw blurRad="25400" dist="63500" dir="2760000" sx="99000" sy="99000" algn="ctr" rotWithShape="0">
              <a:schemeClr val="accent5">
                <a:alpha val="24000"/>
              </a:schemeClr>
            </a:outerShdw>
          </a:effectLst>
        </p:spPr>
        <p:txBody>
          <a:bodyPr/>
          <a:lstStyle>
            <a:lvl1pPr marL="177800" indent="0">
              <a:defRPr sz="1100">
                <a:solidFill>
                  <a:schemeClr val="tx1"/>
                </a:solidFill>
                <a:latin typeface="+mn-lt"/>
              </a:defRPr>
            </a:lvl1pPr>
            <a:lvl2pPr marL="360363" indent="-171450">
              <a:buFont typeface="Arial" panose="020B0604020202020204" pitchFamily="34" charset="0"/>
              <a:buChar char="•"/>
              <a:defRPr sz="1100">
                <a:solidFill>
                  <a:schemeClr val="tx1"/>
                </a:solidFill>
                <a:latin typeface="+mn-lt"/>
              </a:defRPr>
            </a:lvl2pPr>
            <a:lvl3pPr marL="538163" indent="-171450">
              <a:buClr>
                <a:schemeClr val="tx2"/>
              </a:buClr>
              <a:buFont typeface="Arial" panose="020B0604020202020204" pitchFamily="34" charset="0"/>
              <a:buChar char="•"/>
              <a:tabLst>
                <a:tab pos="447675" algn="l"/>
              </a:tabLst>
              <a:defRPr sz="1100">
                <a:solidFill>
                  <a:schemeClr val="tx1"/>
                </a:solidFill>
                <a:latin typeface="+mn-lt"/>
              </a:defRPr>
            </a:lvl3pPr>
            <a:lvl4pPr marL="715963" indent="-171450">
              <a:buClr>
                <a:schemeClr val="accent5"/>
              </a:buClr>
              <a:buFont typeface="Arial" panose="020B0604020202020204" pitchFamily="34" charset="0"/>
              <a:buChar char="•"/>
              <a:defRPr sz="1100">
                <a:solidFill>
                  <a:schemeClr val="tx1"/>
                </a:solidFill>
                <a:latin typeface="+mn-lt"/>
              </a:defRPr>
            </a:lvl4pPr>
            <a:lvl5pPr marL="985838" indent="-171450">
              <a:buClr>
                <a:schemeClr val="bg2"/>
              </a:buClr>
              <a:buFont typeface="Arial" panose="020B0604020202020204" pitchFamily="34" charset="0"/>
              <a:buChar char="•"/>
              <a:defRPr lang="en-GB" sz="1100" dirty="0">
                <a:solidFill>
                  <a:schemeClr val="tx1"/>
                </a:solidFill>
              </a:defRPr>
            </a:lvl5pPr>
          </a:lstStyle>
          <a:p>
            <a:pPr lvl="0"/>
            <a:endParaRPr lang="en-GB" noProof="0"/>
          </a:p>
          <a:p>
            <a:pPr lvl="0"/>
            <a:endParaRPr lang="en-GB" noProof="0"/>
          </a:p>
          <a:p>
            <a:pPr lvl="0"/>
            <a:endParaRPr lang="en-GB" noProof="0"/>
          </a:p>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a:p>
            <a:pPr lvl="4"/>
            <a:endParaRPr lang="en-GB" noProof="0"/>
          </a:p>
          <a:p>
            <a:pPr lvl="4"/>
            <a:endParaRPr lang="en-GB" noProof="0"/>
          </a:p>
        </p:txBody>
      </p:sp>
      <p:sp>
        <p:nvSpPr>
          <p:cNvPr id="5" name="Text Placeholder 4">
            <a:extLst>
              <a:ext uri="{FF2B5EF4-FFF2-40B4-BE49-F238E27FC236}">
                <a16:creationId xmlns:a16="http://schemas.microsoft.com/office/drawing/2014/main" id="{639A3C26-2428-D4D9-51FD-457641C9EE7F}"/>
              </a:ext>
            </a:extLst>
          </p:cNvPr>
          <p:cNvSpPr>
            <a:spLocks noGrp="1"/>
          </p:cNvSpPr>
          <p:nvPr>
            <p:ph type="body" sz="quarter" idx="14" hasCustomPrompt="1"/>
          </p:nvPr>
        </p:nvSpPr>
        <p:spPr>
          <a:xfrm>
            <a:off x="4848225" y="1712913"/>
            <a:ext cx="3590925" cy="430212"/>
          </a:xfrm>
          <a:prstGeom prst="rect">
            <a:avLst/>
          </a:prstGeom>
        </p:spPr>
        <p:txBody>
          <a:bodyPr anchor="ctr"/>
          <a:lstStyle>
            <a:lvl1pPr>
              <a:defRPr sz="1100" b="1">
                <a:solidFill>
                  <a:schemeClr val="tx1"/>
                </a:solidFill>
                <a:latin typeface="+mj-lt"/>
              </a:defRPr>
            </a:lvl1pPr>
          </a:lstStyle>
          <a:p>
            <a:pPr lvl="0"/>
            <a:r>
              <a:rPr lang="en-GB" noProof="0"/>
              <a:t>Box title</a:t>
            </a:r>
          </a:p>
        </p:txBody>
      </p:sp>
      <p:cxnSp>
        <p:nvCxnSpPr>
          <p:cNvPr id="8" name="Straight Connector 7">
            <a:extLst>
              <a:ext uri="{FF2B5EF4-FFF2-40B4-BE49-F238E27FC236}">
                <a16:creationId xmlns:a16="http://schemas.microsoft.com/office/drawing/2014/main" id="{C68C5F62-9B18-A146-D5D5-4D34CEA712D2}"/>
              </a:ext>
            </a:extLst>
          </p:cNvPr>
          <p:cNvCxnSpPr>
            <a:cxnSpLocks/>
          </p:cNvCxnSpPr>
          <p:nvPr userDrawn="1"/>
        </p:nvCxnSpPr>
        <p:spPr>
          <a:xfrm>
            <a:off x="4637928" y="1640581"/>
            <a:ext cx="0" cy="2991575"/>
          </a:xfrm>
          <a:prstGeom prst="line">
            <a:avLst/>
          </a:prstGeom>
          <a:ln w="28575">
            <a:solidFill>
              <a:srgbClr val="F05AA0"/>
            </a:solidFill>
          </a:ln>
          <a:effec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9021449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ne column and picure on the right">
    <p:spTree>
      <p:nvGrpSpPr>
        <p:cNvPr id="1" name=""/>
        <p:cNvGrpSpPr/>
        <p:nvPr/>
      </p:nvGrpSpPr>
      <p:grpSpPr>
        <a:xfrm>
          <a:off x="0" y="0"/>
          <a:ext cx="0" cy="0"/>
          <a:chOff x="0" y="0"/>
          <a:chExt cx="0" cy="0"/>
        </a:xfrm>
      </p:grpSpPr>
      <p:sp>
        <p:nvSpPr>
          <p:cNvPr id="47" name="Picture Placeholder 46">
            <a:extLst>
              <a:ext uri="{FF2B5EF4-FFF2-40B4-BE49-F238E27FC236}">
                <a16:creationId xmlns:a16="http://schemas.microsoft.com/office/drawing/2014/main" id="{08B464E9-8D1C-E071-CC1B-CF7A940DDB0A}"/>
              </a:ext>
            </a:extLst>
          </p:cNvPr>
          <p:cNvSpPr>
            <a:spLocks noGrp="1"/>
          </p:cNvSpPr>
          <p:nvPr>
            <p:ph type="pic" sz="quarter" idx="13"/>
          </p:nvPr>
        </p:nvSpPr>
        <p:spPr>
          <a:xfrm>
            <a:off x="4747098" y="725183"/>
            <a:ext cx="3677052" cy="3875391"/>
          </a:xfrm>
          <a:prstGeom prst="rect">
            <a:avLst/>
          </a:prstGeom>
        </p:spPr>
        <p:txBody>
          <a:bodyPr/>
          <a:lstStyle/>
          <a:p>
            <a:endParaRPr lang="en-GB"/>
          </a:p>
        </p:txBody>
      </p:sp>
      <p:sp>
        <p:nvSpPr>
          <p:cNvPr id="7" name="Google Shape;267;p26">
            <a:extLst>
              <a:ext uri="{FF2B5EF4-FFF2-40B4-BE49-F238E27FC236}">
                <a16:creationId xmlns:a16="http://schemas.microsoft.com/office/drawing/2014/main" id="{63E0EB4F-C5D6-855D-78E4-12E995650CCF}"/>
              </a:ext>
            </a:extLst>
          </p:cNvPr>
          <p:cNvSpPr/>
          <p:nvPr userDrawn="1"/>
        </p:nvSpPr>
        <p:spPr>
          <a:xfrm>
            <a:off x="7382620" y="2460496"/>
            <a:ext cx="1432200" cy="1432200"/>
          </a:xfrm>
          <a:prstGeom prst="ellipse">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Text Placeholder 26">
            <a:extLst>
              <a:ext uri="{FF2B5EF4-FFF2-40B4-BE49-F238E27FC236}">
                <a16:creationId xmlns:a16="http://schemas.microsoft.com/office/drawing/2014/main" id="{66FD501B-497B-6225-4225-A4C2FB3302BC}"/>
              </a:ext>
            </a:extLst>
          </p:cNvPr>
          <p:cNvSpPr>
            <a:spLocks noGrp="1"/>
          </p:cNvSpPr>
          <p:nvPr>
            <p:ph type="body" sz="quarter" idx="10"/>
          </p:nvPr>
        </p:nvSpPr>
        <p:spPr>
          <a:xfrm>
            <a:off x="719850" y="1747737"/>
            <a:ext cx="3806113" cy="2885678"/>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
        <p:nvSpPr>
          <p:cNvPr id="38" name="Text Placeholder 30">
            <a:extLst>
              <a:ext uri="{FF2B5EF4-FFF2-40B4-BE49-F238E27FC236}">
                <a16:creationId xmlns:a16="http://schemas.microsoft.com/office/drawing/2014/main" id="{7BA372E3-64C8-32B5-5879-BF3B258844BC}"/>
              </a:ext>
            </a:extLst>
          </p:cNvPr>
          <p:cNvSpPr>
            <a:spLocks noGrp="1"/>
          </p:cNvSpPr>
          <p:nvPr>
            <p:ph type="body" sz="quarter" idx="12" hasCustomPrompt="1"/>
          </p:nvPr>
        </p:nvSpPr>
        <p:spPr>
          <a:xfrm>
            <a:off x="719138" y="725184"/>
            <a:ext cx="3806113" cy="531886"/>
          </a:xfrm>
          <a:prstGeom prst="rect">
            <a:avLst/>
          </a:prstGeom>
        </p:spPr>
        <p:txBody>
          <a:bodyPr/>
          <a:lstStyle>
            <a:lvl1pPr>
              <a:defRPr sz="2800" b="1">
                <a:solidFill>
                  <a:schemeClr val="accent1"/>
                </a:solidFill>
                <a:latin typeface="+mj-lt"/>
              </a:defRPr>
            </a:lvl1pPr>
          </a:lstStyle>
          <a:p>
            <a:pPr lvl="0"/>
            <a:r>
              <a:rPr lang="en-GB" noProof="0" dirty="0"/>
              <a:t>One column and picture on the right</a:t>
            </a:r>
          </a:p>
        </p:txBody>
      </p:sp>
      <p:cxnSp>
        <p:nvCxnSpPr>
          <p:cNvPr id="39" name="Google Shape;555;p32">
            <a:extLst>
              <a:ext uri="{FF2B5EF4-FFF2-40B4-BE49-F238E27FC236}">
                <a16:creationId xmlns:a16="http://schemas.microsoft.com/office/drawing/2014/main" id="{8E0E047D-EC28-9F78-ED63-3C21812A60E8}"/>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40" name="Rectangle 39">
            <a:extLst>
              <a:ext uri="{FF2B5EF4-FFF2-40B4-BE49-F238E27FC236}">
                <a16:creationId xmlns:a16="http://schemas.microsoft.com/office/drawing/2014/main" id="{E39BF2AC-3343-7775-8AEC-63995D839C4A}"/>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1" name="Graphic 40">
            <a:extLst>
              <a:ext uri="{FF2B5EF4-FFF2-40B4-BE49-F238E27FC236}">
                <a16:creationId xmlns:a16="http://schemas.microsoft.com/office/drawing/2014/main" id="{E2E6679E-87EE-F7CD-9CA8-4CEB8C3A1A2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42" name="Google Shape;82;p22">
            <a:extLst>
              <a:ext uri="{FF2B5EF4-FFF2-40B4-BE49-F238E27FC236}">
                <a16:creationId xmlns:a16="http://schemas.microsoft.com/office/drawing/2014/main" id="{9022DD1B-B488-68E6-615E-38E0EBA44F93}"/>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43" name="Rectangle 42">
            <a:extLst>
              <a:ext uri="{FF2B5EF4-FFF2-40B4-BE49-F238E27FC236}">
                <a16:creationId xmlns:a16="http://schemas.microsoft.com/office/drawing/2014/main" id="{6A4411AD-5923-82DA-90EF-BEB088F95FC2}"/>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5" name="Graphic 44">
            <a:extLst>
              <a:ext uri="{FF2B5EF4-FFF2-40B4-BE49-F238E27FC236}">
                <a16:creationId xmlns:a16="http://schemas.microsoft.com/office/drawing/2014/main" id="{7F156DB2-6DB7-4E17-0353-449ABD1EFC3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37928" y="483293"/>
            <a:ext cx="2659678" cy="380720"/>
          </a:xfrm>
          <a:prstGeom prst="rect">
            <a:avLst/>
          </a:prstGeom>
        </p:spPr>
      </p:pic>
    </p:spTree>
    <p:extLst>
      <p:ext uri="{BB962C8B-B14F-4D97-AF65-F5344CB8AC3E}">
        <p14:creationId xmlns:p14="http://schemas.microsoft.com/office/powerpoint/2010/main" val="18149896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ne column and picure on the left">
    <p:spTree>
      <p:nvGrpSpPr>
        <p:cNvPr id="1" name=""/>
        <p:cNvGrpSpPr/>
        <p:nvPr/>
      </p:nvGrpSpPr>
      <p:grpSpPr>
        <a:xfrm>
          <a:off x="0" y="0"/>
          <a:ext cx="0" cy="0"/>
          <a:chOff x="0" y="0"/>
          <a:chExt cx="0" cy="0"/>
        </a:xfrm>
      </p:grpSpPr>
      <p:sp>
        <p:nvSpPr>
          <p:cNvPr id="4" name="Google Shape;405;p29">
            <a:extLst>
              <a:ext uri="{FF2B5EF4-FFF2-40B4-BE49-F238E27FC236}">
                <a16:creationId xmlns:a16="http://schemas.microsoft.com/office/drawing/2014/main" id="{18AFA9F9-4F05-1766-7AFF-564D789A9357}"/>
              </a:ext>
            </a:extLst>
          </p:cNvPr>
          <p:cNvSpPr/>
          <p:nvPr userDrawn="1"/>
        </p:nvSpPr>
        <p:spPr>
          <a:xfrm>
            <a:off x="7684189" y="-597989"/>
            <a:ext cx="1891200" cy="1891200"/>
          </a:xfrm>
          <a:prstGeom prst="ellipse">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Picture Placeholder 46">
            <a:extLst>
              <a:ext uri="{FF2B5EF4-FFF2-40B4-BE49-F238E27FC236}">
                <a16:creationId xmlns:a16="http://schemas.microsoft.com/office/drawing/2014/main" id="{08B464E9-8D1C-E071-CC1B-CF7A940DDB0A}"/>
              </a:ext>
            </a:extLst>
          </p:cNvPr>
          <p:cNvSpPr>
            <a:spLocks noGrp="1"/>
          </p:cNvSpPr>
          <p:nvPr>
            <p:ph type="pic" sz="quarter" idx="13"/>
          </p:nvPr>
        </p:nvSpPr>
        <p:spPr>
          <a:xfrm>
            <a:off x="983000" y="725183"/>
            <a:ext cx="2755200" cy="3875391"/>
          </a:xfrm>
          <a:prstGeom prst="rect">
            <a:avLst/>
          </a:prstGeom>
        </p:spPr>
        <p:txBody>
          <a:bodyPr/>
          <a:lstStyle/>
          <a:p>
            <a:endParaRPr lang="en-GB"/>
          </a:p>
        </p:txBody>
      </p:sp>
      <p:sp>
        <p:nvSpPr>
          <p:cNvPr id="37" name="Text Placeholder 26">
            <a:extLst>
              <a:ext uri="{FF2B5EF4-FFF2-40B4-BE49-F238E27FC236}">
                <a16:creationId xmlns:a16="http://schemas.microsoft.com/office/drawing/2014/main" id="{66FD501B-497B-6225-4225-A4C2FB3302BC}"/>
              </a:ext>
            </a:extLst>
          </p:cNvPr>
          <p:cNvSpPr>
            <a:spLocks noGrp="1"/>
          </p:cNvSpPr>
          <p:nvPr>
            <p:ph type="body" sz="quarter" idx="10"/>
          </p:nvPr>
        </p:nvSpPr>
        <p:spPr>
          <a:xfrm>
            <a:off x="3841212" y="1747737"/>
            <a:ext cx="3806113" cy="2885678"/>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
        <p:nvSpPr>
          <p:cNvPr id="38" name="Text Placeholder 30">
            <a:extLst>
              <a:ext uri="{FF2B5EF4-FFF2-40B4-BE49-F238E27FC236}">
                <a16:creationId xmlns:a16="http://schemas.microsoft.com/office/drawing/2014/main" id="{7BA372E3-64C8-32B5-5879-BF3B258844BC}"/>
              </a:ext>
            </a:extLst>
          </p:cNvPr>
          <p:cNvSpPr>
            <a:spLocks noGrp="1"/>
          </p:cNvSpPr>
          <p:nvPr>
            <p:ph type="body" sz="quarter" idx="12" hasCustomPrompt="1"/>
          </p:nvPr>
        </p:nvSpPr>
        <p:spPr>
          <a:xfrm>
            <a:off x="3840500" y="725184"/>
            <a:ext cx="3806113" cy="531886"/>
          </a:xfrm>
          <a:prstGeom prst="rect">
            <a:avLst/>
          </a:prstGeom>
        </p:spPr>
        <p:txBody>
          <a:bodyPr/>
          <a:lstStyle>
            <a:lvl1pPr>
              <a:defRPr sz="2800" b="1">
                <a:solidFill>
                  <a:schemeClr val="accent1"/>
                </a:solidFill>
                <a:latin typeface="+mj-lt"/>
              </a:defRPr>
            </a:lvl1pPr>
          </a:lstStyle>
          <a:p>
            <a:pPr lvl="0"/>
            <a:r>
              <a:rPr lang="en-GB" noProof="0" dirty="0"/>
              <a:t>One column and picture on the left</a:t>
            </a:r>
          </a:p>
        </p:txBody>
      </p:sp>
      <p:cxnSp>
        <p:nvCxnSpPr>
          <p:cNvPr id="39" name="Google Shape;555;p32">
            <a:extLst>
              <a:ext uri="{FF2B5EF4-FFF2-40B4-BE49-F238E27FC236}">
                <a16:creationId xmlns:a16="http://schemas.microsoft.com/office/drawing/2014/main" id="{8E0E047D-EC28-9F78-ED63-3C21812A60E8}"/>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40" name="Rectangle 39">
            <a:extLst>
              <a:ext uri="{FF2B5EF4-FFF2-40B4-BE49-F238E27FC236}">
                <a16:creationId xmlns:a16="http://schemas.microsoft.com/office/drawing/2014/main" id="{E39BF2AC-3343-7775-8AEC-63995D839C4A}"/>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1" name="Graphic 40">
            <a:extLst>
              <a:ext uri="{FF2B5EF4-FFF2-40B4-BE49-F238E27FC236}">
                <a16:creationId xmlns:a16="http://schemas.microsoft.com/office/drawing/2014/main" id="{E2E6679E-87EE-F7CD-9CA8-4CEB8C3A1A2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42" name="Google Shape;82;p22">
            <a:extLst>
              <a:ext uri="{FF2B5EF4-FFF2-40B4-BE49-F238E27FC236}">
                <a16:creationId xmlns:a16="http://schemas.microsoft.com/office/drawing/2014/main" id="{9022DD1B-B488-68E6-615E-38E0EBA44F93}"/>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43" name="Rectangle 42">
            <a:extLst>
              <a:ext uri="{FF2B5EF4-FFF2-40B4-BE49-F238E27FC236}">
                <a16:creationId xmlns:a16="http://schemas.microsoft.com/office/drawing/2014/main" id="{6A4411AD-5923-82DA-90EF-BEB088F95FC2}"/>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5" name="Graphic 44">
            <a:extLst>
              <a:ext uri="{FF2B5EF4-FFF2-40B4-BE49-F238E27FC236}">
                <a16:creationId xmlns:a16="http://schemas.microsoft.com/office/drawing/2014/main" id="{7F156DB2-6DB7-4E17-0353-449ABD1EFC3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668774" y="1871245"/>
            <a:ext cx="2659678" cy="380720"/>
          </a:xfrm>
          <a:prstGeom prst="rect">
            <a:avLst/>
          </a:prstGeom>
        </p:spPr>
      </p:pic>
    </p:spTree>
    <p:extLst>
      <p:ext uri="{BB962C8B-B14F-4D97-AF65-F5344CB8AC3E}">
        <p14:creationId xmlns:p14="http://schemas.microsoft.com/office/powerpoint/2010/main" val="7366979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ide with a full screen pictur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AA1B4FB5-C914-ADFD-F0A1-880DAD6EA9A5}"/>
              </a:ext>
            </a:extLst>
          </p:cNvPr>
          <p:cNvSpPr>
            <a:spLocks noGrp="1"/>
          </p:cNvSpPr>
          <p:nvPr>
            <p:ph type="pic" sz="quarter" idx="10"/>
          </p:nvPr>
        </p:nvSpPr>
        <p:spPr>
          <a:xfrm>
            <a:off x="0" y="0"/>
            <a:ext cx="9144000" cy="5143500"/>
          </a:xfrm>
          <a:prstGeom prst="rect">
            <a:avLst/>
          </a:prstGeom>
        </p:spPr>
        <p:txBody>
          <a:bodyPr/>
          <a:lstStyle/>
          <a:p>
            <a:endParaRPr lang="en-GB"/>
          </a:p>
        </p:txBody>
      </p:sp>
      <p:sp>
        <p:nvSpPr>
          <p:cNvPr id="2" name="Google Shape;530;p31">
            <a:extLst>
              <a:ext uri="{FF2B5EF4-FFF2-40B4-BE49-F238E27FC236}">
                <a16:creationId xmlns:a16="http://schemas.microsoft.com/office/drawing/2014/main" id="{C301F842-8C6F-8688-1492-60504A47EA6C}"/>
              </a:ext>
            </a:extLst>
          </p:cNvPr>
          <p:cNvSpPr txBox="1">
            <a:spLocks noGrp="1"/>
          </p:cNvSpPr>
          <p:nvPr>
            <p:ph type="title" hasCustomPrompt="1"/>
          </p:nvPr>
        </p:nvSpPr>
        <p:spPr>
          <a:xfrm>
            <a:off x="720000" y="4014450"/>
            <a:ext cx="7704000" cy="572700"/>
          </a:xfrm>
          <a:prstGeom prst="rect">
            <a:avLst/>
          </a:prstGeom>
          <a:solidFill>
            <a:srgbClr val="F2F6F6"/>
          </a:solidFill>
        </p:spPr>
        <p:txBody>
          <a:bodyPr spcFirstLastPara="1" wrap="square" lIns="91425" tIns="91425" rIns="91425" bIns="91425" anchor="ctr" anchorCtr="0">
            <a:noAutofit/>
          </a:bodyPr>
          <a:lstStyle>
            <a:lvl1pPr>
              <a:defRPr sz="2400">
                <a:solidFill>
                  <a:schemeClr val="tx2"/>
                </a:solidFill>
              </a:defRPr>
            </a:lvl1pPr>
          </a:lstStyle>
          <a:p>
            <a:pPr marL="0" lvl="0" indent="0" algn="ctr" rtl="0">
              <a:spcBef>
                <a:spcPts val="0"/>
              </a:spcBef>
              <a:spcAft>
                <a:spcPts val="0"/>
              </a:spcAft>
              <a:buNone/>
            </a:pPr>
            <a:r>
              <a:rPr lang="en" dirty="0"/>
              <a:t>Slide with a full screen picture</a:t>
            </a:r>
            <a:endParaRPr dirty="0"/>
          </a:p>
        </p:txBody>
      </p:sp>
      <p:sp>
        <p:nvSpPr>
          <p:cNvPr id="9" name="Google Shape;547;p31">
            <a:extLst>
              <a:ext uri="{FF2B5EF4-FFF2-40B4-BE49-F238E27FC236}">
                <a16:creationId xmlns:a16="http://schemas.microsoft.com/office/drawing/2014/main" id="{B8A3DE49-4947-921F-5CC5-228467C767C2}"/>
              </a:ext>
            </a:extLst>
          </p:cNvPr>
          <p:cNvSpPr/>
          <p:nvPr userDrawn="1"/>
        </p:nvSpPr>
        <p:spPr>
          <a:xfrm rot="-9573330">
            <a:off x="8511499" y="4468443"/>
            <a:ext cx="1028056" cy="1028056"/>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47;p31">
            <a:extLst>
              <a:ext uri="{FF2B5EF4-FFF2-40B4-BE49-F238E27FC236}">
                <a16:creationId xmlns:a16="http://schemas.microsoft.com/office/drawing/2014/main" id="{5ACC68F5-199F-F807-FF33-6088F67433CD}"/>
              </a:ext>
            </a:extLst>
          </p:cNvPr>
          <p:cNvSpPr/>
          <p:nvPr userDrawn="1"/>
        </p:nvSpPr>
        <p:spPr>
          <a:xfrm rot="-9573330">
            <a:off x="-791424" y="-910636"/>
            <a:ext cx="2230762" cy="2230762"/>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88104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 with quote">
    <p:bg>
      <p:bgPr>
        <a:solidFill>
          <a:srgbClr val="F2F6F6"/>
        </a:solidFill>
        <a:effectLst/>
      </p:bgPr>
    </p:bg>
    <p:spTree>
      <p:nvGrpSpPr>
        <p:cNvPr id="1" name=""/>
        <p:cNvGrpSpPr/>
        <p:nvPr/>
      </p:nvGrpSpPr>
      <p:grpSpPr>
        <a:xfrm>
          <a:off x="0" y="0"/>
          <a:ext cx="0" cy="0"/>
          <a:chOff x="0" y="0"/>
          <a:chExt cx="0" cy="0"/>
        </a:xfrm>
      </p:grpSpPr>
      <p:sp>
        <p:nvSpPr>
          <p:cNvPr id="8" name="Google Shape;308;p27">
            <a:extLst>
              <a:ext uri="{FF2B5EF4-FFF2-40B4-BE49-F238E27FC236}">
                <a16:creationId xmlns:a16="http://schemas.microsoft.com/office/drawing/2014/main" id="{19A76CE0-BAFD-61A2-88AD-1537D3DD99DB}"/>
              </a:ext>
            </a:extLst>
          </p:cNvPr>
          <p:cNvSpPr/>
          <p:nvPr userDrawn="1"/>
        </p:nvSpPr>
        <p:spPr>
          <a:xfrm>
            <a:off x="949770" y="-256671"/>
            <a:ext cx="990300" cy="990300"/>
          </a:xfrm>
          <a:prstGeom prst="ellipse">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Google Shape;302;p27">
            <a:extLst>
              <a:ext uri="{FF2B5EF4-FFF2-40B4-BE49-F238E27FC236}">
                <a16:creationId xmlns:a16="http://schemas.microsoft.com/office/drawing/2014/main" id="{857B611D-827A-63EA-D143-89F85A616B68}"/>
              </a:ext>
            </a:extLst>
          </p:cNvPr>
          <p:cNvSpPr txBox="1">
            <a:spLocks noGrp="1"/>
          </p:cNvSpPr>
          <p:nvPr>
            <p:ph type="title"/>
          </p:nvPr>
        </p:nvSpPr>
        <p:spPr>
          <a:xfrm>
            <a:off x="2277000" y="2571750"/>
            <a:ext cx="4590000" cy="531900"/>
          </a:xfrm>
          <a:prstGeom prst="rect">
            <a:avLst/>
          </a:prstGeom>
        </p:spPr>
        <p:txBody>
          <a:bodyPr spcFirstLastPara="1" wrap="square" lIns="91425" tIns="91425" rIns="91425" bIns="91425" anchor="ctr" anchorCtr="0">
            <a:noAutofit/>
          </a:bodyPr>
          <a:lstStyle>
            <a:lvl1pPr>
              <a:defRPr>
                <a:solidFill>
                  <a:schemeClr val="tx2"/>
                </a:solidFill>
              </a:defRPr>
            </a:lvl1pPr>
          </a:lstStyle>
          <a:p>
            <a:pPr marL="0" lvl="0" indent="0" algn="ctr" rtl="0">
              <a:spcBef>
                <a:spcPts val="0"/>
              </a:spcBef>
              <a:spcAft>
                <a:spcPts val="0"/>
              </a:spcAft>
              <a:buNone/>
            </a:pPr>
            <a:r>
              <a:rPr lang="en" dirty="0"/>
              <a:t>—Someone Famous</a:t>
            </a:r>
            <a:endParaRPr dirty="0"/>
          </a:p>
        </p:txBody>
      </p:sp>
      <p:sp>
        <p:nvSpPr>
          <p:cNvPr id="4" name="Google Shape;301;p27">
            <a:extLst>
              <a:ext uri="{FF2B5EF4-FFF2-40B4-BE49-F238E27FC236}">
                <a16:creationId xmlns:a16="http://schemas.microsoft.com/office/drawing/2014/main" id="{63293AEF-FAED-9FA7-028A-25CBB41B870A}"/>
              </a:ext>
            </a:extLst>
          </p:cNvPr>
          <p:cNvSpPr txBox="1">
            <a:spLocks noGrp="1"/>
          </p:cNvSpPr>
          <p:nvPr>
            <p:ph type="subTitle" idx="1" hasCustomPrompt="1"/>
          </p:nvPr>
        </p:nvSpPr>
        <p:spPr>
          <a:xfrm>
            <a:off x="1444525" y="1687288"/>
            <a:ext cx="6255000" cy="835500"/>
          </a:xfrm>
          <a:prstGeom prst="rect">
            <a:avLst/>
          </a:prstGeom>
        </p:spPr>
        <p:txBody>
          <a:bodyPr spcFirstLastPara="1" wrap="square" lIns="91425" tIns="91425" rIns="91425" bIns="91425" anchor="ctr" anchorCtr="0">
            <a:noAutofit/>
          </a:bodyPr>
          <a:lstStyle>
            <a:lvl1pPr>
              <a:defRPr i="1">
                <a:solidFill>
                  <a:schemeClr val="accent1"/>
                </a:solidFill>
                <a:latin typeface="+mn-lt"/>
              </a:defRPr>
            </a:lvl1pPr>
          </a:lstStyle>
          <a:p>
            <a:pPr marL="0" lvl="0" indent="0" algn="ctr" rtl="0">
              <a:spcBef>
                <a:spcPts val="0"/>
              </a:spcBef>
              <a:spcAft>
                <a:spcPts val="0"/>
              </a:spcAft>
              <a:buNone/>
            </a:pPr>
            <a:r>
              <a:rPr lang="en" dirty="0"/>
              <a:t>“This is a quote, words full of wisdom that someone important said and can make the reader get inspired.”</a:t>
            </a:r>
            <a:endParaRPr dirty="0"/>
          </a:p>
        </p:txBody>
      </p:sp>
      <p:sp>
        <p:nvSpPr>
          <p:cNvPr id="5" name="Google Shape;306;p27">
            <a:extLst>
              <a:ext uri="{FF2B5EF4-FFF2-40B4-BE49-F238E27FC236}">
                <a16:creationId xmlns:a16="http://schemas.microsoft.com/office/drawing/2014/main" id="{02F30809-C2DE-D352-1070-43C79850BF29}"/>
              </a:ext>
            </a:extLst>
          </p:cNvPr>
          <p:cNvSpPr/>
          <p:nvPr userDrawn="1"/>
        </p:nvSpPr>
        <p:spPr>
          <a:xfrm>
            <a:off x="7384035" y="3418836"/>
            <a:ext cx="1470900" cy="1470900"/>
          </a:xfrm>
          <a:prstGeom prst="ellipse">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 name="Google Shape;307;p27">
            <a:extLst>
              <a:ext uri="{FF2B5EF4-FFF2-40B4-BE49-F238E27FC236}">
                <a16:creationId xmlns:a16="http://schemas.microsoft.com/office/drawing/2014/main" id="{6B8B87B7-4293-4EFC-8CB8-B635DD4F0974}"/>
              </a:ext>
            </a:extLst>
          </p:cNvPr>
          <p:cNvCxnSpPr/>
          <p:nvPr userDrawn="1"/>
        </p:nvCxnSpPr>
        <p:spPr>
          <a:xfrm>
            <a:off x="705600" y="901900"/>
            <a:ext cx="7732800" cy="0"/>
          </a:xfrm>
          <a:prstGeom prst="straightConnector1">
            <a:avLst/>
          </a:prstGeom>
          <a:noFill/>
          <a:ln w="9525" cap="flat" cmpd="sng">
            <a:solidFill>
              <a:schemeClr val="tx1"/>
            </a:solidFill>
            <a:prstDash val="solid"/>
            <a:round/>
            <a:headEnd type="oval" w="med" len="med"/>
            <a:tailEnd type="oval" w="med" len="med"/>
          </a:ln>
        </p:spPr>
      </p:cxnSp>
      <p:pic>
        <p:nvPicPr>
          <p:cNvPr id="45" name="Graphic 44">
            <a:extLst>
              <a:ext uri="{FF2B5EF4-FFF2-40B4-BE49-F238E27FC236}">
                <a16:creationId xmlns:a16="http://schemas.microsoft.com/office/drawing/2014/main" id="{CDB79693-7AF8-58F1-AE0E-1BF3468AC3B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23737" y="4249949"/>
            <a:ext cx="2659678" cy="380720"/>
          </a:xfrm>
          <a:prstGeom prst="rect">
            <a:avLst/>
          </a:prstGeom>
        </p:spPr>
      </p:pic>
    </p:spTree>
    <p:extLst>
      <p:ext uri="{BB962C8B-B14F-4D97-AF65-F5344CB8AC3E}">
        <p14:creationId xmlns:p14="http://schemas.microsoft.com/office/powerpoint/2010/main" val="4241578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reserve="1" userDrawn="1">
  <p:cSld name="Section title or note">
    <p:bg>
      <p:bgRef idx="1001">
        <a:schemeClr val="bg2"/>
      </p:bgRef>
    </p:bg>
    <p:spTree>
      <p:nvGrpSpPr>
        <p:cNvPr id="1" name="Shape 8"/>
        <p:cNvGrpSpPr/>
        <p:nvPr/>
      </p:nvGrpSpPr>
      <p:grpSpPr>
        <a:xfrm>
          <a:off x="0" y="0"/>
          <a:ext cx="0" cy="0"/>
          <a:chOff x="0" y="0"/>
          <a:chExt cx="0" cy="0"/>
        </a:xfrm>
      </p:grpSpPr>
      <p:sp>
        <p:nvSpPr>
          <p:cNvPr id="11" name="Google Shape;82;p22">
            <a:extLst>
              <a:ext uri="{FF2B5EF4-FFF2-40B4-BE49-F238E27FC236}">
                <a16:creationId xmlns:a16="http://schemas.microsoft.com/office/drawing/2014/main" id="{12B3DEAE-02BB-A5F8-62B0-14EFEC1219A9}"/>
              </a:ext>
            </a:extLst>
          </p:cNvPr>
          <p:cNvSpPr txBox="1">
            <a:spLocks/>
          </p:cNvSpPr>
          <p:nvPr userDrawn="1"/>
        </p:nvSpPr>
        <p:spPr>
          <a:xfrm>
            <a:off x="579201"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bg1"/>
                </a:solidFill>
              </a:rPr>
              <a:t>© Cornerstone Barristers · cornerstonebarristers.com · @cornerstonebarr</a:t>
            </a:r>
          </a:p>
        </p:txBody>
      </p:sp>
      <p:pic>
        <p:nvPicPr>
          <p:cNvPr id="3" name="Graphic 2">
            <a:extLst>
              <a:ext uri="{FF2B5EF4-FFF2-40B4-BE49-F238E27FC236}">
                <a16:creationId xmlns:a16="http://schemas.microsoft.com/office/drawing/2014/main" id="{EA38D24E-3EFA-58B1-0426-258BD1BAB05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03107" y="3058206"/>
            <a:ext cx="2659678" cy="380720"/>
          </a:xfrm>
          <a:prstGeom prst="rect">
            <a:avLst/>
          </a:prstGeom>
        </p:spPr>
      </p:pic>
      <p:pic>
        <p:nvPicPr>
          <p:cNvPr id="5" name="Graphic 4">
            <a:extLst>
              <a:ext uri="{FF2B5EF4-FFF2-40B4-BE49-F238E27FC236}">
                <a16:creationId xmlns:a16="http://schemas.microsoft.com/office/drawing/2014/main" id="{5E510114-6CD5-E26A-4F56-E51B7A21E11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74430" y="3058205"/>
            <a:ext cx="380721" cy="380721"/>
          </a:xfrm>
          <a:prstGeom prst="rect">
            <a:avLst/>
          </a:prstGeom>
        </p:spPr>
      </p:pic>
      <p:pic>
        <p:nvPicPr>
          <p:cNvPr id="6" name="Graphic 5">
            <a:extLst>
              <a:ext uri="{FF2B5EF4-FFF2-40B4-BE49-F238E27FC236}">
                <a16:creationId xmlns:a16="http://schemas.microsoft.com/office/drawing/2014/main" id="{A0E4AB4A-2DE8-3F54-5BB4-E15B6FC1E9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521952" y="3058206"/>
            <a:ext cx="2659678" cy="380720"/>
          </a:xfrm>
          <a:prstGeom prst="rect">
            <a:avLst/>
          </a:prstGeom>
        </p:spPr>
      </p:pic>
      <p:sp>
        <p:nvSpPr>
          <p:cNvPr id="12" name="Text Placeholder 11">
            <a:extLst>
              <a:ext uri="{FF2B5EF4-FFF2-40B4-BE49-F238E27FC236}">
                <a16:creationId xmlns:a16="http://schemas.microsoft.com/office/drawing/2014/main" id="{65A494D3-4AEC-731C-8099-E817B27EF05B}"/>
              </a:ext>
            </a:extLst>
          </p:cNvPr>
          <p:cNvSpPr>
            <a:spLocks noGrp="1"/>
          </p:cNvSpPr>
          <p:nvPr>
            <p:ph type="body" sz="quarter" idx="10" hasCustomPrompt="1"/>
          </p:nvPr>
        </p:nvSpPr>
        <p:spPr>
          <a:xfrm>
            <a:off x="1327150" y="2968027"/>
            <a:ext cx="6965950" cy="544512"/>
          </a:xfrm>
          <a:prstGeom prst="rect">
            <a:avLst/>
          </a:prstGeom>
        </p:spPr>
        <p:txBody>
          <a:bodyPr/>
          <a:lstStyle>
            <a:lvl1pPr>
              <a:defRPr sz="1600" b="1">
                <a:solidFill>
                  <a:schemeClr val="tx1"/>
                </a:solidFill>
                <a:latin typeface="+mj-lt"/>
              </a:defRPr>
            </a:lvl1pPr>
            <a:lvl2pPr>
              <a:defRPr sz="1600" b="1">
                <a:solidFill>
                  <a:schemeClr val="tx1"/>
                </a:solidFill>
                <a:latin typeface="+mj-lt"/>
              </a:defRPr>
            </a:lvl2pPr>
            <a:lvl3pPr>
              <a:defRPr sz="1600" b="1">
                <a:solidFill>
                  <a:schemeClr val="tx1"/>
                </a:solidFill>
                <a:latin typeface="+mj-lt"/>
              </a:defRPr>
            </a:lvl3pPr>
            <a:lvl4pPr>
              <a:defRPr sz="1600" b="1">
                <a:solidFill>
                  <a:schemeClr val="tx1"/>
                </a:solidFill>
                <a:latin typeface="+mj-lt"/>
              </a:defRPr>
            </a:lvl4pPr>
            <a:lvl5pPr>
              <a:defRPr sz="1600" b="1">
                <a:solidFill>
                  <a:schemeClr val="tx1"/>
                </a:solidFill>
                <a:latin typeface="+mj-lt"/>
              </a:defRPr>
            </a:lvl5pPr>
          </a:lstStyle>
          <a:p>
            <a:pPr lvl="0"/>
            <a:r>
              <a:rPr lang="en-US" dirty="0"/>
              <a:t>Short note or explanation lorem ipsum dolor sit </a:t>
            </a:r>
            <a:r>
              <a:rPr lang="en-US" dirty="0" err="1"/>
              <a:t>amet</a:t>
            </a:r>
            <a:r>
              <a:rPr lang="en-US" dirty="0"/>
              <a:t>, </a:t>
            </a:r>
            <a:r>
              <a:rPr lang="en-GB" noProof="0" dirty="0" err="1"/>
              <a:t>consectetur</a:t>
            </a:r>
            <a:r>
              <a:rPr lang="en-US" dirty="0"/>
              <a:t> </a:t>
            </a:r>
            <a:r>
              <a:rPr lang="en-US" dirty="0" err="1"/>
              <a:t>adispicing</a:t>
            </a:r>
            <a:r>
              <a:rPr lang="en-US" dirty="0"/>
              <a:t> </a:t>
            </a:r>
            <a:r>
              <a:rPr lang="en-US" dirty="0" err="1"/>
              <a:t>elit</a:t>
            </a:r>
            <a:r>
              <a:rPr lang="en-US" dirty="0"/>
              <a:t>. </a:t>
            </a:r>
            <a:r>
              <a:rPr lang="en-US" dirty="0" err="1"/>
              <a:t>Fusce</a:t>
            </a:r>
            <a:r>
              <a:rPr lang="en-US" dirty="0"/>
              <a:t> convallis </a:t>
            </a:r>
            <a:r>
              <a:rPr lang="en-US" dirty="0" err="1"/>
              <a:t>est</a:t>
            </a:r>
            <a:r>
              <a:rPr lang="en-US" dirty="0"/>
              <a:t> dui.</a:t>
            </a:r>
            <a:endParaRPr lang="en-GB" dirty="0"/>
          </a:p>
        </p:txBody>
      </p:sp>
    </p:spTree>
    <p:extLst>
      <p:ext uri="{BB962C8B-B14F-4D97-AF65-F5344CB8AC3E}">
        <p14:creationId xmlns:p14="http://schemas.microsoft.com/office/powerpoint/2010/main" val="1057508364"/>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wo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dirty="0"/>
              <a:t>T</a:t>
            </a:r>
            <a:r>
              <a:rPr lang="en-GB" noProof="0" dirty="0"/>
              <a:t>wo bubbles</a:t>
            </a:r>
          </a:p>
        </p:txBody>
      </p:sp>
      <p:sp>
        <p:nvSpPr>
          <p:cNvPr id="13" name="Oval 12">
            <a:extLst>
              <a:ext uri="{FF2B5EF4-FFF2-40B4-BE49-F238E27FC236}">
                <a16:creationId xmlns:a16="http://schemas.microsoft.com/office/drawing/2014/main" id="{A8ED6500-DF84-4F05-36CD-6D06CF2AF95D}"/>
              </a:ext>
            </a:extLst>
          </p:cNvPr>
          <p:cNvSpPr/>
          <p:nvPr userDrawn="1"/>
        </p:nvSpPr>
        <p:spPr>
          <a:xfrm>
            <a:off x="1878493"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0">
            <a:extLst>
              <a:ext uri="{FF2B5EF4-FFF2-40B4-BE49-F238E27FC236}">
                <a16:creationId xmlns:a16="http://schemas.microsoft.com/office/drawing/2014/main" id="{5881A3E2-8981-BD1E-2488-C6CEE6BF09BB}"/>
              </a:ext>
            </a:extLst>
          </p:cNvPr>
          <p:cNvSpPr>
            <a:spLocks noGrp="1"/>
          </p:cNvSpPr>
          <p:nvPr>
            <p:ph type="body" sz="quarter" idx="13" hasCustomPrompt="1"/>
          </p:nvPr>
        </p:nvSpPr>
        <p:spPr>
          <a:xfrm>
            <a:off x="1878492" y="1881205"/>
            <a:ext cx="2231381" cy="2230877"/>
          </a:xfrm>
          <a:prstGeom prst="rect">
            <a:avLst/>
          </a:prstGeom>
        </p:spPr>
        <p:txBody>
          <a:bodyPr anchor="ctr"/>
          <a:lstStyle>
            <a:lvl1pPr algn="ctr">
              <a:defRPr sz="2000" b="1">
                <a:solidFill>
                  <a:schemeClr val="bg1"/>
                </a:solidFill>
                <a:latin typeface="+mj-lt"/>
              </a:defRPr>
            </a:lvl1pPr>
          </a:lstStyle>
          <a:p>
            <a:pPr lvl="0"/>
            <a:r>
              <a:rPr lang="en-US" dirty="0"/>
              <a:t>One</a:t>
            </a:r>
            <a:endParaRPr lang="en-GB" dirty="0"/>
          </a:p>
        </p:txBody>
      </p:sp>
      <p:sp>
        <p:nvSpPr>
          <p:cNvPr id="17" name="Oval 16">
            <a:extLst>
              <a:ext uri="{FF2B5EF4-FFF2-40B4-BE49-F238E27FC236}">
                <a16:creationId xmlns:a16="http://schemas.microsoft.com/office/drawing/2014/main" id="{C37F852B-79D3-47D3-F97B-6F2F9CECC088}"/>
              </a:ext>
            </a:extLst>
          </p:cNvPr>
          <p:cNvSpPr/>
          <p:nvPr userDrawn="1"/>
        </p:nvSpPr>
        <p:spPr>
          <a:xfrm>
            <a:off x="5034128"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 Placeholder 10">
            <a:extLst>
              <a:ext uri="{FF2B5EF4-FFF2-40B4-BE49-F238E27FC236}">
                <a16:creationId xmlns:a16="http://schemas.microsoft.com/office/drawing/2014/main" id="{B8EBC132-62A4-DB1F-2571-2E93F8DBE5DB}"/>
              </a:ext>
            </a:extLst>
          </p:cNvPr>
          <p:cNvSpPr>
            <a:spLocks noGrp="1"/>
          </p:cNvSpPr>
          <p:nvPr>
            <p:ph type="body" sz="quarter" idx="15" hasCustomPrompt="1"/>
          </p:nvPr>
        </p:nvSpPr>
        <p:spPr>
          <a:xfrm>
            <a:off x="5033826" y="1881205"/>
            <a:ext cx="2231381" cy="2230877"/>
          </a:xfrm>
          <a:prstGeom prst="rect">
            <a:avLst/>
          </a:prstGeom>
        </p:spPr>
        <p:txBody>
          <a:bodyPr anchor="ctr"/>
          <a:lstStyle>
            <a:lvl1pPr algn="ctr">
              <a:defRPr sz="2000" b="1">
                <a:solidFill>
                  <a:schemeClr val="bg1"/>
                </a:solidFill>
                <a:latin typeface="+mj-lt"/>
              </a:defRPr>
            </a:lvl1pPr>
          </a:lstStyle>
          <a:p>
            <a:pPr lvl="0"/>
            <a:r>
              <a:rPr lang="en-US" dirty="0"/>
              <a:t>Two</a:t>
            </a:r>
            <a:endParaRPr lang="en-GB" dirty="0"/>
          </a:p>
        </p:txBody>
      </p:sp>
    </p:spTree>
    <p:extLst>
      <p:ext uri="{BB962C8B-B14F-4D97-AF65-F5344CB8AC3E}">
        <p14:creationId xmlns:p14="http://schemas.microsoft.com/office/powerpoint/2010/main" val="3509013833"/>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dirty="0"/>
              <a:t>T</a:t>
            </a:r>
            <a:r>
              <a:rPr lang="en-GB" noProof="0" dirty="0" err="1"/>
              <a:t>hree</a:t>
            </a:r>
            <a:r>
              <a:rPr lang="en-GB" noProof="0" dirty="0"/>
              <a:t> bubbles</a:t>
            </a:r>
          </a:p>
        </p:txBody>
      </p:sp>
      <p:sp>
        <p:nvSpPr>
          <p:cNvPr id="8" name="Oval 7">
            <a:extLst>
              <a:ext uri="{FF2B5EF4-FFF2-40B4-BE49-F238E27FC236}">
                <a16:creationId xmlns:a16="http://schemas.microsoft.com/office/drawing/2014/main" id="{48F1BBBD-BD4E-7261-1728-0B1614518EF8}"/>
              </a:ext>
            </a:extLst>
          </p:cNvPr>
          <p:cNvSpPr/>
          <p:nvPr userDrawn="1"/>
        </p:nvSpPr>
        <p:spPr>
          <a:xfrm>
            <a:off x="705601"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015026B-3C63-B8E2-314C-92B12189C029}"/>
              </a:ext>
            </a:extLst>
          </p:cNvPr>
          <p:cNvSpPr/>
          <p:nvPr userDrawn="1"/>
        </p:nvSpPr>
        <p:spPr>
          <a:xfrm>
            <a:off x="6192345"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0">
            <a:extLst>
              <a:ext uri="{FF2B5EF4-FFF2-40B4-BE49-F238E27FC236}">
                <a16:creationId xmlns:a16="http://schemas.microsoft.com/office/drawing/2014/main" id="{0D89D4BE-DCD4-FB94-D7C1-D87002068F81}"/>
              </a:ext>
            </a:extLst>
          </p:cNvPr>
          <p:cNvSpPr>
            <a:spLocks noGrp="1"/>
          </p:cNvSpPr>
          <p:nvPr>
            <p:ph type="body" sz="quarter" idx="13" hasCustomPrompt="1"/>
          </p:nvPr>
        </p:nvSpPr>
        <p:spPr>
          <a:xfrm>
            <a:off x="705600" y="1881205"/>
            <a:ext cx="2231381" cy="2230877"/>
          </a:xfrm>
          <a:prstGeom prst="rect">
            <a:avLst/>
          </a:prstGeom>
        </p:spPr>
        <p:txBody>
          <a:bodyPr anchor="ctr"/>
          <a:lstStyle>
            <a:lvl1pPr algn="ctr">
              <a:defRPr sz="2000" b="1">
                <a:solidFill>
                  <a:schemeClr val="bg1"/>
                </a:solidFill>
                <a:latin typeface="+mj-lt"/>
              </a:defRPr>
            </a:lvl1pPr>
          </a:lstStyle>
          <a:p>
            <a:pPr lvl="0"/>
            <a:r>
              <a:rPr lang="en-US" dirty="0"/>
              <a:t>One</a:t>
            </a:r>
            <a:endParaRPr lang="en-GB" dirty="0"/>
          </a:p>
        </p:txBody>
      </p:sp>
      <p:sp>
        <p:nvSpPr>
          <p:cNvPr id="12" name="Text Placeholder 10">
            <a:extLst>
              <a:ext uri="{FF2B5EF4-FFF2-40B4-BE49-F238E27FC236}">
                <a16:creationId xmlns:a16="http://schemas.microsoft.com/office/drawing/2014/main" id="{1DD95831-155E-1A95-2490-4576562EF30F}"/>
              </a:ext>
            </a:extLst>
          </p:cNvPr>
          <p:cNvSpPr>
            <a:spLocks noGrp="1"/>
          </p:cNvSpPr>
          <p:nvPr>
            <p:ph type="body" sz="quarter" idx="14" hasCustomPrompt="1"/>
          </p:nvPr>
        </p:nvSpPr>
        <p:spPr>
          <a:xfrm>
            <a:off x="6192043" y="1881205"/>
            <a:ext cx="2231381" cy="2230877"/>
          </a:xfrm>
          <a:prstGeom prst="rect">
            <a:avLst/>
          </a:prstGeom>
        </p:spPr>
        <p:txBody>
          <a:bodyPr anchor="ctr"/>
          <a:lstStyle>
            <a:lvl1pPr algn="ctr">
              <a:defRPr sz="2000" b="1">
                <a:solidFill>
                  <a:schemeClr val="bg1"/>
                </a:solidFill>
                <a:latin typeface="+mj-lt"/>
              </a:defRPr>
            </a:lvl1pPr>
          </a:lstStyle>
          <a:p>
            <a:pPr lvl="0"/>
            <a:r>
              <a:rPr lang="en-US" dirty="0"/>
              <a:t>Three</a:t>
            </a:r>
            <a:endParaRPr lang="en-GB" dirty="0"/>
          </a:p>
        </p:txBody>
      </p:sp>
      <p:sp>
        <p:nvSpPr>
          <p:cNvPr id="3" name="Oval 2">
            <a:extLst>
              <a:ext uri="{FF2B5EF4-FFF2-40B4-BE49-F238E27FC236}">
                <a16:creationId xmlns:a16="http://schemas.microsoft.com/office/drawing/2014/main" id="{6F5E0430-AC8B-A8E7-2A4A-ED18BBD9E476}"/>
              </a:ext>
            </a:extLst>
          </p:cNvPr>
          <p:cNvSpPr/>
          <p:nvPr userDrawn="1"/>
        </p:nvSpPr>
        <p:spPr>
          <a:xfrm>
            <a:off x="3448520"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0">
            <a:extLst>
              <a:ext uri="{FF2B5EF4-FFF2-40B4-BE49-F238E27FC236}">
                <a16:creationId xmlns:a16="http://schemas.microsoft.com/office/drawing/2014/main" id="{B96D1AC5-5AFE-F94A-D874-932D7D79C273}"/>
              </a:ext>
            </a:extLst>
          </p:cNvPr>
          <p:cNvSpPr>
            <a:spLocks noGrp="1"/>
          </p:cNvSpPr>
          <p:nvPr>
            <p:ph type="body" sz="quarter" idx="15" hasCustomPrompt="1"/>
          </p:nvPr>
        </p:nvSpPr>
        <p:spPr>
          <a:xfrm>
            <a:off x="3448218" y="1881205"/>
            <a:ext cx="2231381" cy="2230877"/>
          </a:xfrm>
          <a:prstGeom prst="rect">
            <a:avLst/>
          </a:prstGeom>
        </p:spPr>
        <p:txBody>
          <a:bodyPr anchor="ctr"/>
          <a:lstStyle>
            <a:lvl1pPr algn="ctr">
              <a:defRPr sz="2000" b="1">
                <a:solidFill>
                  <a:schemeClr val="bg1"/>
                </a:solidFill>
                <a:latin typeface="+mj-lt"/>
              </a:defRPr>
            </a:lvl1pPr>
          </a:lstStyle>
          <a:p>
            <a:pPr lvl="0"/>
            <a:r>
              <a:rPr lang="en-US" dirty="0"/>
              <a:t>Two</a:t>
            </a:r>
            <a:endParaRPr lang="en-GB" dirty="0"/>
          </a:p>
        </p:txBody>
      </p:sp>
    </p:spTree>
    <p:extLst>
      <p:ext uri="{BB962C8B-B14F-4D97-AF65-F5344CB8AC3E}">
        <p14:creationId xmlns:p14="http://schemas.microsoft.com/office/powerpoint/2010/main" val="1525344585"/>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dirty="0" err="1"/>
              <a:t>Four</a:t>
            </a:r>
            <a:r>
              <a:rPr lang="es-ES" noProof="0" dirty="0"/>
              <a:t> </a:t>
            </a:r>
            <a:r>
              <a:rPr lang="en-GB" noProof="0" dirty="0"/>
              <a:t>bubbles</a:t>
            </a:r>
          </a:p>
        </p:txBody>
      </p:sp>
      <p:sp>
        <p:nvSpPr>
          <p:cNvPr id="8" name="Oval 7">
            <a:extLst>
              <a:ext uri="{FF2B5EF4-FFF2-40B4-BE49-F238E27FC236}">
                <a16:creationId xmlns:a16="http://schemas.microsoft.com/office/drawing/2014/main" id="{48F1BBBD-BD4E-7261-1728-0B1614518EF8}"/>
              </a:ext>
            </a:extLst>
          </p:cNvPr>
          <p:cNvSpPr/>
          <p:nvPr userDrawn="1"/>
        </p:nvSpPr>
        <p:spPr>
          <a:xfrm>
            <a:off x="2781745"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015026B-3C63-B8E2-314C-92B12189C029}"/>
              </a:ext>
            </a:extLst>
          </p:cNvPr>
          <p:cNvSpPr/>
          <p:nvPr userDrawn="1"/>
        </p:nvSpPr>
        <p:spPr>
          <a:xfrm>
            <a:off x="2776664" y="3024357"/>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6F5E0430-AC8B-A8E7-2A4A-ED18BBD9E476}"/>
              </a:ext>
            </a:extLst>
          </p:cNvPr>
          <p:cNvSpPr/>
          <p:nvPr userDrawn="1"/>
        </p:nvSpPr>
        <p:spPr>
          <a:xfrm>
            <a:off x="4850363"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8BC144F9-AA7F-FE57-FD46-A55601D6DF04}"/>
              </a:ext>
            </a:extLst>
          </p:cNvPr>
          <p:cNvSpPr/>
          <p:nvPr userDrawn="1"/>
        </p:nvSpPr>
        <p:spPr>
          <a:xfrm>
            <a:off x="4845283" y="3024357"/>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0">
            <a:extLst>
              <a:ext uri="{FF2B5EF4-FFF2-40B4-BE49-F238E27FC236}">
                <a16:creationId xmlns:a16="http://schemas.microsoft.com/office/drawing/2014/main" id="{ABE5B1D5-CCF6-DD05-37F3-6B5D5DA0A62B}"/>
              </a:ext>
            </a:extLst>
          </p:cNvPr>
          <p:cNvSpPr>
            <a:spLocks noGrp="1"/>
          </p:cNvSpPr>
          <p:nvPr>
            <p:ph type="body" sz="quarter" idx="13" hasCustomPrompt="1"/>
          </p:nvPr>
        </p:nvSpPr>
        <p:spPr>
          <a:xfrm>
            <a:off x="2781745" y="1313110"/>
            <a:ext cx="1512178" cy="1511836"/>
          </a:xfrm>
          <a:prstGeom prst="rect">
            <a:avLst/>
          </a:prstGeom>
        </p:spPr>
        <p:txBody>
          <a:bodyPr anchor="ctr"/>
          <a:lstStyle>
            <a:lvl1pPr algn="ctr">
              <a:defRPr sz="2000" b="1">
                <a:solidFill>
                  <a:schemeClr val="bg1"/>
                </a:solidFill>
                <a:latin typeface="+mj-lt"/>
              </a:defRPr>
            </a:lvl1pPr>
          </a:lstStyle>
          <a:p>
            <a:pPr lvl="0"/>
            <a:r>
              <a:rPr lang="en-US" dirty="0"/>
              <a:t>One</a:t>
            </a:r>
            <a:endParaRPr lang="en-GB" dirty="0"/>
          </a:p>
        </p:txBody>
      </p:sp>
      <p:sp>
        <p:nvSpPr>
          <p:cNvPr id="24" name="Text Placeholder 10">
            <a:extLst>
              <a:ext uri="{FF2B5EF4-FFF2-40B4-BE49-F238E27FC236}">
                <a16:creationId xmlns:a16="http://schemas.microsoft.com/office/drawing/2014/main" id="{BA662919-CA76-A225-6101-07DD83D72497}"/>
              </a:ext>
            </a:extLst>
          </p:cNvPr>
          <p:cNvSpPr>
            <a:spLocks noGrp="1"/>
          </p:cNvSpPr>
          <p:nvPr>
            <p:ph type="body" sz="quarter" idx="14" hasCustomPrompt="1"/>
          </p:nvPr>
        </p:nvSpPr>
        <p:spPr>
          <a:xfrm>
            <a:off x="2776469" y="3024584"/>
            <a:ext cx="1512178" cy="1511836"/>
          </a:xfrm>
          <a:prstGeom prst="rect">
            <a:avLst/>
          </a:prstGeom>
        </p:spPr>
        <p:txBody>
          <a:bodyPr anchor="ctr"/>
          <a:lstStyle>
            <a:lvl1pPr algn="ctr">
              <a:defRPr sz="2000" b="1">
                <a:solidFill>
                  <a:schemeClr val="bg1"/>
                </a:solidFill>
                <a:latin typeface="+mj-lt"/>
              </a:defRPr>
            </a:lvl1pPr>
          </a:lstStyle>
          <a:p>
            <a:pPr lvl="0"/>
            <a:r>
              <a:rPr lang="en-US" dirty="0"/>
              <a:t>Three</a:t>
            </a:r>
            <a:endParaRPr lang="en-GB" dirty="0"/>
          </a:p>
        </p:txBody>
      </p:sp>
      <p:sp>
        <p:nvSpPr>
          <p:cNvPr id="25" name="Text Placeholder 10">
            <a:extLst>
              <a:ext uri="{FF2B5EF4-FFF2-40B4-BE49-F238E27FC236}">
                <a16:creationId xmlns:a16="http://schemas.microsoft.com/office/drawing/2014/main" id="{91A3C1AF-8E69-A4AA-0D8F-A895B90531CE}"/>
              </a:ext>
            </a:extLst>
          </p:cNvPr>
          <p:cNvSpPr>
            <a:spLocks noGrp="1"/>
          </p:cNvSpPr>
          <p:nvPr>
            <p:ph type="body" sz="quarter" idx="15" hasCustomPrompt="1"/>
          </p:nvPr>
        </p:nvSpPr>
        <p:spPr>
          <a:xfrm>
            <a:off x="4845088" y="1313110"/>
            <a:ext cx="1512178" cy="1511836"/>
          </a:xfrm>
          <a:prstGeom prst="rect">
            <a:avLst/>
          </a:prstGeom>
        </p:spPr>
        <p:txBody>
          <a:bodyPr anchor="ctr"/>
          <a:lstStyle>
            <a:lvl1pPr algn="ctr">
              <a:defRPr sz="2000" b="1">
                <a:solidFill>
                  <a:schemeClr val="bg1"/>
                </a:solidFill>
                <a:latin typeface="+mj-lt"/>
              </a:defRPr>
            </a:lvl1pPr>
          </a:lstStyle>
          <a:p>
            <a:pPr lvl="0"/>
            <a:r>
              <a:rPr lang="en-US" dirty="0"/>
              <a:t>Two</a:t>
            </a:r>
            <a:endParaRPr lang="en-GB" dirty="0"/>
          </a:p>
        </p:txBody>
      </p:sp>
      <p:sp>
        <p:nvSpPr>
          <p:cNvPr id="26" name="Text Placeholder 10">
            <a:extLst>
              <a:ext uri="{FF2B5EF4-FFF2-40B4-BE49-F238E27FC236}">
                <a16:creationId xmlns:a16="http://schemas.microsoft.com/office/drawing/2014/main" id="{5441AB56-D998-FEED-8114-77C57765AC49}"/>
              </a:ext>
            </a:extLst>
          </p:cNvPr>
          <p:cNvSpPr>
            <a:spLocks noGrp="1"/>
          </p:cNvSpPr>
          <p:nvPr>
            <p:ph type="body" sz="quarter" idx="19" hasCustomPrompt="1"/>
          </p:nvPr>
        </p:nvSpPr>
        <p:spPr>
          <a:xfrm>
            <a:off x="4844982" y="3024584"/>
            <a:ext cx="1512178" cy="1511836"/>
          </a:xfrm>
          <a:prstGeom prst="rect">
            <a:avLst/>
          </a:prstGeom>
        </p:spPr>
        <p:txBody>
          <a:bodyPr anchor="ctr"/>
          <a:lstStyle>
            <a:lvl1pPr algn="ctr">
              <a:defRPr sz="2000" b="1">
                <a:solidFill>
                  <a:schemeClr val="bg1"/>
                </a:solidFill>
                <a:latin typeface="+mj-lt"/>
              </a:defRPr>
            </a:lvl1pPr>
          </a:lstStyle>
          <a:p>
            <a:pPr lvl="0"/>
            <a:r>
              <a:rPr lang="en-US" dirty="0"/>
              <a:t>Four</a:t>
            </a:r>
            <a:endParaRPr lang="en-GB" dirty="0"/>
          </a:p>
        </p:txBody>
      </p:sp>
    </p:spTree>
    <p:extLst>
      <p:ext uri="{BB962C8B-B14F-4D97-AF65-F5344CB8AC3E}">
        <p14:creationId xmlns:p14="http://schemas.microsoft.com/office/powerpoint/2010/main" val="949161629"/>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ive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dirty="0"/>
              <a:t>Five </a:t>
            </a:r>
            <a:r>
              <a:rPr lang="en-GB" noProof="0" dirty="0"/>
              <a:t>bubbles</a:t>
            </a:r>
          </a:p>
        </p:txBody>
      </p:sp>
      <p:sp>
        <p:nvSpPr>
          <p:cNvPr id="8" name="Oval 7">
            <a:extLst>
              <a:ext uri="{FF2B5EF4-FFF2-40B4-BE49-F238E27FC236}">
                <a16:creationId xmlns:a16="http://schemas.microsoft.com/office/drawing/2014/main" id="{48F1BBBD-BD4E-7261-1728-0B1614518EF8}"/>
              </a:ext>
            </a:extLst>
          </p:cNvPr>
          <p:cNvSpPr/>
          <p:nvPr userDrawn="1"/>
        </p:nvSpPr>
        <p:spPr>
          <a:xfrm>
            <a:off x="1934336" y="1564607"/>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0">
            <a:extLst>
              <a:ext uri="{FF2B5EF4-FFF2-40B4-BE49-F238E27FC236}">
                <a16:creationId xmlns:a16="http://schemas.microsoft.com/office/drawing/2014/main" id="{0D89D4BE-DCD4-FB94-D7C1-D87002068F81}"/>
              </a:ext>
            </a:extLst>
          </p:cNvPr>
          <p:cNvSpPr>
            <a:spLocks noGrp="1"/>
          </p:cNvSpPr>
          <p:nvPr>
            <p:ph type="body" sz="quarter" idx="13" hasCustomPrompt="1"/>
          </p:nvPr>
        </p:nvSpPr>
        <p:spPr>
          <a:xfrm>
            <a:off x="1934345" y="1564833"/>
            <a:ext cx="1118419" cy="1118166"/>
          </a:xfrm>
          <a:prstGeom prst="rect">
            <a:avLst/>
          </a:prstGeom>
        </p:spPr>
        <p:txBody>
          <a:bodyPr anchor="ctr"/>
          <a:lstStyle>
            <a:lvl1pPr algn="ctr">
              <a:defRPr sz="2000" b="1">
                <a:solidFill>
                  <a:schemeClr val="bg1"/>
                </a:solidFill>
                <a:latin typeface="+mj-lt"/>
              </a:defRPr>
            </a:lvl1pPr>
          </a:lstStyle>
          <a:p>
            <a:pPr lvl="0"/>
            <a:r>
              <a:rPr lang="en-US" dirty="0"/>
              <a:t>Two</a:t>
            </a:r>
            <a:endParaRPr lang="en-GB" dirty="0"/>
          </a:p>
        </p:txBody>
      </p:sp>
      <p:sp>
        <p:nvSpPr>
          <p:cNvPr id="3" name="Oval 2">
            <a:extLst>
              <a:ext uri="{FF2B5EF4-FFF2-40B4-BE49-F238E27FC236}">
                <a16:creationId xmlns:a16="http://schemas.microsoft.com/office/drawing/2014/main" id="{6F5E0430-AC8B-A8E7-2A4A-ED18BBD9E476}"/>
              </a:ext>
            </a:extLst>
          </p:cNvPr>
          <p:cNvSpPr/>
          <p:nvPr userDrawn="1"/>
        </p:nvSpPr>
        <p:spPr>
          <a:xfrm>
            <a:off x="3448520"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0">
            <a:extLst>
              <a:ext uri="{FF2B5EF4-FFF2-40B4-BE49-F238E27FC236}">
                <a16:creationId xmlns:a16="http://schemas.microsoft.com/office/drawing/2014/main" id="{B96D1AC5-5AFE-F94A-D874-932D7D79C273}"/>
              </a:ext>
            </a:extLst>
          </p:cNvPr>
          <p:cNvSpPr>
            <a:spLocks noGrp="1"/>
          </p:cNvSpPr>
          <p:nvPr>
            <p:ph type="body" sz="quarter" idx="15" hasCustomPrompt="1"/>
          </p:nvPr>
        </p:nvSpPr>
        <p:spPr>
          <a:xfrm>
            <a:off x="3448218" y="1881205"/>
            <a:ext cx="2231381" cy="2230877"/>
          </a:xfrm>
          <a:prstGeom prst="rect">
            <a:avLst/>
          </a:prstGeom>
        </p:spPr>
        <p:txBody>
          <a:bodyPr anchor="ctr"/>
          <a:lstStyle>
            <a:lvl1pPr algn="ctr">
              <a:defRPr sz="2000" b="1">
                <a:solidFill>
                  <a:schemeClr val="bg1"/>
                </a:solidFill>
                <a:latin typeface="+mj-lt"/>
              </a:defRPr>
            </a:lvl1pPr>
          </a:lstStyle>
          <a:p>
            <a:pPr lvl="0"/>
            <a:r>
              <a:rPr lang="en-US" dirty="0"/>
              <a:t>One</a:t>
            </a:r>
            <a:endParaRPr lang="en-GB" dirty="0"/>
          </a:p>
        </p:txBody>
      </p:sp>
      <p:sp>
        <p:nvSpPr>
          <p:cNvPr id="2" name="Oval 1">
            <a:extLst>
              <a:ext uri="{FF2B5EF4-FFF2-40B4-BE49-F238E27FC236}">
                <a16:creationId xmlns:a16="http://schemas.microsoft.com/office/drawing/2014/main" id="{3E6F75B1-8C0C-6E6B-B896-61BEFAD1E9AD}"/>
              </a:ext>
            </a:extLst>
          </p:cNvPr>
          <p:cNvSpPr/>
          <p:nvPr userDrawn="1"/>
        </p:nvSpPr>
        <p:spPr>
          <a:xfrm>
            <a:off x="1934336" y="3305699"/>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10">
            <a:extLst>
              <a:ext uri="{FF2B5EF4-FFF2-40B4-BE49-F238E27FC236}">
                <a16:creationId xmlns:a16="http://schemas.microsoft.com/office/drawing/2014/main" id="{0F8486AC-4FB4-A045-3C97-BDD54DB81BB4}"/>
              </a:ext>
            </a:extLst>
          </p:cNvPr>
          <p:cNvSpPr>
            <a:spLocks noGrp="1"/>
          </p:cNvSpPr>
          <p:nvPr>
            <p:ph type="body" sz="quarter" idx="16" hasCustomPrompt="1"/>
          </p:nvPr>
        </p:nvSpPr>
        <p:spPr>
          <a:xfrm>
            <a:off x="1934345" y="3305925"/>
            <a:ext cx="1118419" cy="1118166"/>
          </a:xfrm>
          <a:prstGeom prst="rect">
            <a:avLst/>
          </a:prstGeom>
        </p:spPr>
        <p:txBody>
          <a:bodyPr anchor="ctr"/>
          <a:lstStyle>
            <a:lvl1pPr algn="ctr">
              <a:defRPr sz="2000" b="1">
                <a:solidFill>
                  <a:schemeClr val="bg1"/>
                </a:solidFill>
                <a:latin typeface="+mj-lt"/>
              </a:defRPr>
            </a:lvl1pPr>
          </a:lstStyle>
          <a:p>
            <a:pPr lvl="0"/>
            <a:r>
              <a:rPr lang="en-US" dirty="0"/>
              <a:t>Three</a:t>
            </a:r>
            <a:endParaRPr lang="en-GB" dirty="0"/>
          </a:p>
        </p:txBody>
      </p:sp>
      <p:sp>
        <p:nvSpPr>
          <p:cNvPr id="7" name="Oval 6">
            <a:extLst>
              <a:ext uri="{FF2B5EF4-FFF2-40B4-BE49-F238E27FC236}">
                <a16:creationId xmlns:a16="http://schemas.microsoft.com/office/drawing/2014/main" id="{04921F19-547F-CDEE-9395-C4BFB4106738}"/>
              </a:ext>
            </a:extLst>
          </p:cNvPr>
          <p:cNvSpPr/>
          <p:nvPr userDrawn="1"/>
        </p:nvSpPr>
        <p:spPr>
          <a:xfrm>
            <a:off x="6075053" y="1564607"/>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10">
            <a:extLst>
              <a:ext uri="{FF2B5EF4-FFF2-40B4-BE49-F238E27FC236}">
                <a16:creationId xmlns:a16="http://schemas.microsoft.com/office/drawing/2014/main" id="{7C3490A5-E135-82F4-F132-74129283B2B4}"/>
              </a:ext>
            </a:extLst>
          </p:cNvPr>
          <p:cNvSpPr>
            <a:spLocks noGrp="1"/>
          </p:cNvSpPr>
          <p:nvPr>
            <p:ph type="body" sz="quarter" idx="17" hasCustomPrompt="1"/>
          </p:nvPr>
        </p:nvSpPr>
        <p:spPr>
          <a:xfrm>
            <a:off x="6075062" y="1564833"/>
            <a:ext cx="1118419" cy="1118166"/>
          </a:xfrm>
          <a:prstGeom prst="rect">
            <a:avLst/>
          </a:prstGeom>
        </p:spPr>
        <p:txBody>
          <a:bodyPr anchor="ctr"/>
          <a:lstStyle>
            <a:lvl1pPr algn="ctr">
              <a:defRPr sz="2000" b="1">
                <a:solidFill>
                  <a:schemeClr val="bg1"/>
                </a:solidFill>
                <a:latin typeface="+mj-lt"/>
              </a:defRPr>
            </a:lvl1pPr>
          </a:lstStyle>
          <a:p>
            <a:pPr lvl="0"/>
            <a:r>
              <a:rPr lang="en-US" dirty="0"/>
              <a:t>Four</a:t>
            </a:r>
            <a:endParaRPr lang="en-GB" dirty="0"/>
          </a:p>
        </p:txBody>
      </p:sp>
      <p:sp>
        <p:nvSpPr>
          <p:cNvPr id="13" name="Oval 12">
            <a:extLst>
              <a:ext uri="{FF2B5EF4-FFF2-40B4-BE49-F238E27FC236}">
                <a16:creationId xmlns:a16="http://schemas.microsoft.com/office/drawing/2014/main" id="{77960DF8-E0DD-842A-F8E4-10914E9EABEE}"/>
              </a:ext>
            </a:extLst>
          </p:cNvPr>
          <p:cNvSpPr/>
          <p:nvPr userDrawn="1"/>
        </p:nvSpPr>
        <p:spPr>
          <a:xfrm>
            <a:off x="6075053" y="3305699"/>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10">
            <a:extLst>
              <a:ext uri="{FF2B5EF4-FFF2-40B4-BE49-F238E27FC236}">
                <a16:creationId xmlns:a16="http://schemas.microsoft.com/office/drawing/2014/main" id="{B4B4EA4D-BDFA-5F9B-139A-C03DEBCF55F3}"/>
              </a:ext>
            </a:extLst>
          </p:cNvPr>
          <p:cNvSpPr>
            <a:spLocks noGrp="1"/>
          </p:cNvSpPr>
          <p:nvPr>
            <p:ph type="body" sz="quarter" idx="18" hasCustomPrompt="1"/>
          </p:nvPr>
        </p:nvSpPr>
        <p:spPr>
          <a:xfrm>
            <a:off x="6075062" y="3305925"/>
            <a:ext cx="1118419" cy="1118166"/>
          </a:xfrm>
          <a:prstGeom prst="rect">
            <a:avLst/>
          </a:prstGeom>
        </p:spPr>
        <p:txBody>
          <a:bodyPr anchor="ctr"/>
          <a:lstStyle>
            <a:lvl1pPr algn="ctr">
              <a:defRPr sz="2000" b="1">
                <a:solidFill>
                  <a:schemeClr val="bg1"/>
                </a:solidFill>
                <a:latin typeface="+mj-lt"/>
              </a:defRPr>
            </a:lvl1pPr>
          </a:lstStyle>
          <a:p>
            <a:pPr lvl="0"/>
            <a:r>
              <a:rPr lang="en-US" dirty="0"/>
              <a:t>Five</a:t>
            </a:r>
            <a:endParaRPr lang="en-GB" dirty="0"/>
          </a:p>
        </p:txBody>
      </p:sp>
    </p:spTree>
    <p:extLst>
      <p:ext uri="{BB962C8B-B14F-4D97-AF65-F5344CB8AC3E}">
        <p14:creationId xmlns:p14="http://schemas.microsoft.com/office/powerpoint/2010/main" val="884572346"/>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x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dirty="0" err="1"/>
              <a:t>Six</a:t>
            </a:r>
            <a:r>
              <a:rPr lang="es-ES" noProof="0" dirty="0"/>
              <a:t> </a:t>
            </a:r>
            <a:r>
              <a:rPr lang="en-GB" noProof="0" dirty="0"/>
              <a:t>bubbles</a:t>
            </a:r>
          </a:p>
        </p:txBody>
      </p:sp>
      <p:sp>
        <p:nvSpPr>
          <p:cNvPr id="8" name="Oval 7">
            <a:extLst>
              <a:ext uri="{FF2B5EF4-FFF2-40B4-BE49-F238E27FC236}">
                <a16:creationId xmlns:a16="http://schemas.microsoft.com/office/drawing/2014/main" id="{48F1BBBD-BD4E-7261-1728-0B1614518EF8}"/>
              </a:ext>
            </a:extLst>
          </p:cNvPr>
          <p:cNvSpPr/>
          <p:nvPr userDrawn="1"/>
        </p:nvSpPr>
        <p:spPr>
          <a:xfrm>
            <a:off x="1747585"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015026B-3C63-B8E2-314C-92B12189C029}"/>
              </a:ext>
            </a:extLst>
          </p:cNvPr>
          <p:cNvSpPr/>
          <p:nvPr userDrawn="1"/>
        </p:nvSpPr>
        <p:spPr>
          <a:xfrm>
            <a:off x="5884821"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6F5E0430-AC8B-A8E7-2A4A-ED18BBD9E476}"/>
              </a:ext>
            </a:extLst>
          </p:cNvPr>
          <p:cNvSpPr/>
          <p:nvPr userDrawn="1"/>
        </p:nvSpPr>
        <p:spPr>
          <a:xfrm>
            <a:off x="3816203"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0">
            <a:extLst>
              <a:ext uri="{FF2B5EF4-FFF2-40B4-BE49-F238E27FC236}">
                <a16:creationId xmlns:a16="http://schemas.microsoft.com/office/drawing/2014/main" id="{ABE5B1D5-CCF6-DD05-37F3-6B5D5DA0A62B}"/>
              </a:ext>
            </a:extLst>
          </p:cNvPr>
          <p:cNvSpPr>
            <a:spLocks noGrp="1"/>
          </p:cNvSpPr>
          <p:nvPr>
            <p:ph type="body" sz="quarter" idx="13" hasCustomPrompt="1"/>
          </p:nvPr>
        </p:nvSpPr>
        <p:spPr>
          <a:xfrm>
            <a:off x="1747585"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One</a:t>
            </a:r>
          </a:p>
        </p:txBody>
      </p:sp>
      <p:sp>
        <p:nvSpPr>
          <p:cNvPr id="24" name="Text Placeholder 10">
            <a:extLst>
              <a:ext uri="{FF2B5EF4-FFF2-40B4-BE49-F238E27FC236}">
                <a16:creationId xmlns:a16="http://schemas.microsoft.com/office/drawing/2014/main" id="{BA662919-CA76-A225-6101-07DD83D72497}"/>
              </a:ext>
            </a:extLst>
          </p:cNvPr>
          <p:cNvSpPr>
            <a:spLocks noGrp="1"/>
          </p:cNvSpPr>
          <p:nvPr>
            <p:ph type="body" sz="quarter" idx="14" hasCustomPrompt="1"/>
          </p:nvPr>
        </p:nvSpPr>
        <p:spPr>
          <a:xfrm>
            <a:off x="5884626"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Three</a:t>
            </a:r>
          </a:p>
        </p:txBody>
      </p:sp>
      <p:sp>
        <p:nvSpPr>
          <p:cNvPr id="25" name="Text Placeholder 10">
            <a:extLst>
              <a:ext uri="{FF2B5EF4-FFF2-40B4-BE49-F238E27FC236}">
                <a16:creationId xmlns:a16="http://schemas.microsoft.com/office/drawing/2014/main" id="{91A3C1AF-8E69-A4AA-0D8F-A895B90531CE}"/>
              </a:ext>
            </a:extLst>
          </p:cNvPr>
          <p:cNvSpPr>
            <a:spLocks noGrp="1"/>
          </p:cNvSpPr>
          <p:nvPr>
            <p:ph type="body" sz="quarter" idx="15" hasCustomPrompt="1"/>
          </p:nvPr>
        </p:nvSpPr>
        <p:spPr>
          <a:xfrm>
            <a:off x="3810928"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Two</a:t>
            </a:r>
          </a:p>
        </p:txBody>
      </p:sp>
      <p:sp>
        <p:nvSpPr>
          <p:cNvPr id="27" name="Oval 26">
            <a:extLst>
              <a:ext uri="{FF2B5EF4-FFF2-40B4-BE49-F238E27FC236}">
                <a16:creationId xmlns:a16="http://schemas.microsoft.com/office/drawing/2014/main" id="{29709CB1-0440-2BA5-38C3-A3CC0E07DCB8}"/>
              </a:ext>
            </a:extLst>
          </p:cNvPr>
          <p:cNvSpPr/>
          <p:nvPr userDrawn="1"/>
        </p:nvSpPr>
        <p:spPr>
          <a:xfrm>
            <a:off x="1747390"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B8D1CF7C-7E31-3F2C-889B-EC11FDC96B2F}"/>
              </a:ext>
            </a:extLst>
          </p:cNvPr>
          <p:cNvSpPr/>
          <p:nvPr userDrawn="1"/>
        </p:nvSpPr>
        <p:spPr>
          <a:xfrm>
            <a:off x="5884626"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ADBD2567-C2C5-01C1-A975-7C2A12FFD974}"/>
              </a:ext>
            </a:extLst>
          </p:cNvPr>
          <p:cNvSpPr/>
          <p:nvPr userDrawn="1"/>
        </p:nvSpPr>
        <p:spPr>
          <a:xfrm>
            <a:off x="3816008"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 Placeholder 10">
            <a:extLst>
              <a:ext uri="{FF2B5EF4-FFF2-40B4-BE49-F238E27FC236}">
                <a16:creationId xmlns:a16="http://schemas.microsoft.com/office/drawing/2014/main" id="{FF0BE6B7-EED1-7FC5-1196-AFAA318CB9E4}"/>
              </a:ext>
            </a:extLst>
          </p:cNvPr>
          <p:cNvSpPr>
            <a:spLocks noGrp="1"/>
          </p:cNvSpPr>
          <p:nvPr>
            <p:ph type="body" sz="quarter" idx="20" hasCustomPrompt="1"/>
          </p:nvPr>
        </p:nvSpPr>
        <p:spPr>
          <a:xfrm>
            <a:off x="1747390"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Four</a:t>
            </a:r>
          </a:p>
        </p:txBody>
      </p:sp>
      <p:sp>
        <p:nvSpPr>
          <p:cNvPr id="33" name="Text Placeholder 10">
            <a:extLst>
              <a:ext uri="{FF2B5EF4-FFF2-40B4-BE49-F238E27FC236}">
                <a16:creationId xmlns:a16="http://schemas.microsoft.com/office/drawing/2014/main" id="{AC3B1036-4A6D-6129-FDDF-97FB06672FF5}"/>
              </a:ext>
            </a:extLst>
          </p:cNvPr>
          <p:cNvSpPr>
            <a:spLocks noGrp="1"/>
          </p:cNvSpPr>
          <p:nvPr>
            <p:ph type="body" sz="quarter" idx="21" hasCustomPrompt="1"/>
          </p:nvPr>
        </p:nvSpPr>
        <p:spPr>
          <a:xfrm>
            <a:off x="5884431"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Six</a:t>
            </a:r>
          </a:p>
        </p:txBody>
      </p:sp>
      <p:sp>
        <p:nvSpPr>
          <p:cNvPr id="34" name="Text Placeholder 10">
            <a:extLst>
              <a:ext uri="{FF2B5EF4-FFF2-40B4-BE49-F238E27FC236}">
                <a16:creationId xmlns:a16="http://schemas.microsoft.com/office/drawing/2014/main" id="{16B5A635-7A1B-2BB5-3226-ACA7C94E04D1}"/>
              </a:ext>
            </a:extLst>
          </p:cNvPr>
          <p:cNvSpPr>
            <a:spLocks noGrp="1"/>
          </p:cNvSpPr>
          <p:nvPr>
            <p:ph type="body" sz="quarter" idx="22" hasCustomPrompt="1"/>
          </p:nvPr>
        </p:nvSpPr>
        <p:spPr>
          <a:xfrm>
            <a:off x="3810733"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Five</a:t>
            </a:r>
          </a:p>
        </p:txBody>
      </p:sp>
    </p:spTree>
    <p:extLst>
      <p:ext uri="{BB962C8B-B14F-4D97-AF65-F5344CB8AC3E}">
        <p14:creationId xmlns:p14="http://schemas.microsoft.com/office/powerpoint/2010/main" val="1227583929"/>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ven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dirty="0" err="1"/>
              <a:t>Seven</a:t>
            </a:r>
            <a:r>
              <a:rPr lang="es-ES" noProof="0" dirty="0"/>
              <a:t> </a:t>
            </a:r>
            <a:r>
              <a:rPr lang="en-GB" noProof="0" dirty="0"/>
              <a:t>bubbles</a:t>
            </a:r>
          </a:p>
        </p:txBody>
      </p:sp>
      <p:sp>
        <p:nvSpPr>
          <p:cNvPr id="8" name="Oval 7">
            <a:extLst>
              <a:ext uri="{FF2B5EF4-FFF2-40B4-BE49-F238E27FC236}">
                <a16:creationId xmlns:a16="http://schemas.microsoft.com/office/drawing/2014/main" id="{48F1BBBD-BD4E-7261-1728-0B1614518EF8}"/>
              </a:ext>
            </a:extLst>
          </p:cNvPr>
          <p:cNvSpPr/>
          <p:nvPr userDrawn="1"/>
        </p:nvSpPr>
        <p:spPr>
          <a:xfrm>
            <a:off x="1934336" y="1564607"/>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0">
            <a:extLst>
              <a:ext uri="{FF2B5EF4-FFF2-40B4-BE49-F238E27FC236}">
                <a16:creationId xmlns:a16="http://schemas.microsoft.com/office/drawing/2014/main" id="{0D89D4BE-DCD4-FB94-D7C1-D87002068F81}"/>
              </a:ext>
            </a:extLst>
          </p:cNvPr>
          <p:cNvSpPr>
            <a:spLocks noGrp="1"/>
          </p:cNvSpPr>
          <p:nvPr>
            <p:ph type="body" sz="quarter" idx="13" hasCustomPrompt="1"/>
          </p:nvPr>
        </p:nvSpPr>
        <p:spPr>
          <a:xfrm>
            <a:off x="1934345" y="1564833"/>
            <a:ext cx="1118419" cy="1118166"/>
          </a:xfrm>
          <a:prstGeom prst="rect">
            <a:avLst/>
          </a:prstGeom>
        </p:spPr>
        <p:txBody>
          <a:bodyPr anchor="ctr"/>
          <a:lstStyle>
            <a:lvl1pPr algn="ctr">
              <a:defRPr sz="2000" b="1">
                <a:solidFill>
                  <a:schemeClr val="bg1"/>
                </a:solidFill>
                <a:latin typeface="+mj-lt"/>
              </a:defRPr>
            </a:lvl1pPr>
          </a:lstStyle>
          <a:p>
            <a:pPr lvl="0"/>
            <a:r>
              <a:rPr lang="en-GB" noProof="0"/>
              <a:t>Two</a:t>
            </a:r>
          </a:p>
        </p:txBody>
      </p:sp>
      <p:sp>
        <p:nvSpPr>
          <p:cNvPr id="3" name="Oval 2">
            <a:extLst>
              <a:ext uri="{FF2B5EF4-FFF2-40B4-BE49-F238E27FC236}">
                <a16:creationId xmlns:a16="http://schemas.microsoft.com/office/drawing/2014/main" id="{6F5E0430-AC8B-A8E7-2A4A-ED18BBD9E476}"/>
              </a:ext>
            </a:extLst>
          </p:cNvPr>
          <p:cNvSpPr/>
          <p:nvPr userDrawn="1"/>
        </p:nvSpPr>
        <p:spPr>
          <a:xfrm>
            <a:off x="3448520"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0">
            <a:extLst>
              <a:ext uri="{FF2B5EF4-FFF2-40B4-BE49-F238E27FC236}">
                <a16:creationId xmlns:a16="http://schemas.microsoft.com/office/drawing/2014/main" id="{B96D1AC5-5AFE-F94A-D874-932D7D79C273}"/>
              </a:ext>
            </a:extLst>
          </p:cNvPr>
          <p:cNvSpPr>
            <a:spLocks noGrp="1"/>
          </p:cNvSpPr>
          <p:nvPr>
            <p:ph type="body" sz="quarter" idx="15" hasCustomPrompt="1"/>
          </p:nvPr>
        </p:nvSpPr>
        <p:spPr>
          <a:xfrm>
            <a:off x="3448218" y="1881205"/>
            <a:ext cx="2231381" cy="2230877"/>
          </a:xfrm>
          <a:prstGeom prst="rect">
            <a:avLst/>
          </a:prstGeom>
        </p:spPr>
        <p:txBody>
          <a:bodyPr anchor="ctr"/>
          <a:lstStyle>
            <a:lvl1pPr algn="ctr">
              <a:defRPr sz="2000" b="1">
                <a:solidFill>
                  <a:schemeClr val="bg1"/>
                </a:solidFill>
                <a:latin typeface="+mj-lt"/>
              </a:defRPr>
            </a:lvl1pPr>
          </a:lstStyle>
          <a:p>
            <a:pPr lvl="0"/>
            <a:r>
              <a:rPr lang="en-GB" noProof="0"/>
              <a:t>One</a:t>
            </a:r>
          </a:p>
        </p:txBody>
      </p:sp>
      <p:sp>
        <p:nvSpPr>
          <p:cNvPr id="2" name="Oval 1">
            <a:extLst>
              <a:ext uri="{FF2B5EF4-FFF2-40B4-BE49-F238E27FC236}">
                <a16:creationId xmlns:a16="http://schemas.microsoft.com/office/drawing/2014/main" id="{3E6F75B1-8C0C-6E6B-B896-61BEFAD1E9AD}"/>
              </a:ext>
            </a:extLst>
          </p:cNvPr>
          <p:cNvSpPr/>
          <p:nvPr userDrawn="1"/>
        </p:nvSpPr>
        <p:spPr>
          <a:xfrm>
            <a:off x="1934336" y="3305699"/>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10">
            <a:extLst>
              <a:ext uri="{FF2B5EF4-FFF2-40B4-BE49-F238E27FC236}">
                <a16:creationId xmlns:a16="http://schemas.microsoft.com/office/drawing/2014/main" id="{0F8486AC-4FB4-A045-3C97-BDD54DB81BB4}"/>
              </a:ext>
            </a:extLst>
          </p:cNvPr>
          <p:cNvSpPr>
            <a:spLocks noGrp="1"/>
          </p:cNvSpPr>
          <p:nvPr>
            <p:ph type="body" sz="quarter" idx="16" hasCustomPrompt="1"/>
          </p:nvPr>
        </p:nvSpPr>
        <p:spPr>
          <a:xfrm>
            <a:off x="1934345" y="3305925"/>
            <a:ext cx="1118419" cy="1118166"/>
          </a:xfrm>
          <a:prstGeom prst="rect">
            <a:avLst/>
          </a:prstGeom>
        </p:spPr>
        <p:txBody>
          <a:bodyPr anchor="ctr"/>
          <a:lstStyle>
            <a:lvl1pPr algn="ctr">
              <a:defRPr sz="2000" b="1">
                <a:solidFill>
                  <a:schemeClr val="bg1"/>
                </a:solidFill>
                <a:latin typeface="+mj-lt"/>
              </a:defRPr>
            </a:lvl1pPr>
          </a:lstStyle>
          <a:p>
            <a:pPr lvl="0"/>
            <a:r>
              <a:rPr lang="en-GB" noProof="0"/>
              <a:t>Four</a:t>
            </a:r>
          </a:p>
        </p:txBody>
      </p:sp>
      <p:sp>
        <p:nvSpPr>
          <p:cNvPr id="7" name="Oval 6">
            <a:extLst>
              <a:ext uri="{FF2B5EF4-FFF2-40B4-BE49-F238E27FC236}">
                <a16:creationId xmlns:a16="http://schemas.microsoft.com/office/drawing/2014/main" id="{04921F19-547F-CDEE-9395-C4BFB4106738}"/>
              </a:ext>
            </a:extLst>
          </p:cNvPr>
          <p:cNvSpPr/>
          <p:nvPr userDrawn="1"/>
        </p:nvSpPr>
        <p:spPr>
          <a:xfrm>
            <a:off x="6075053" y="1564607"/>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10">
            <a:extLst>
              <a:ext uri="{FF2B5EF4-FFF2-40B4-BE49-F238E27FC236}">
                <a16:creationId xmlns:a16="http://schemas.microsoft.com/office/drawing/2014/main" id="{7C3490A5-E135-82F4-F132-74129283B2B4}"/>
              </a:ext>
            </a:extLst>
          </p:cNvPr>
          <p:cNvSpPr>
            <a:spLocks noGrp="1"/>
          </p:cNvSpPr>
          <p:nvPr>
            <p:ph type="body" sz="quarter" idx="17" hasCustomPrompt="1"/>
          </p:nvPr>
        </p:nvSpPr>
        <p:spPr>
          <a:xfrm>
            <a:off x="6075062" y="1564833"/>
            <a:ext cx="1118419" cy="1118166"/>
          </a:xfrm>
          <a:prstGeom prst="rect">
            <a:avLst/>
          </a:prstGeom>
        </p:spPr>
        <p:txBody>
          <a:bodyPr anchor="ctr"/>
          <a:lstStyle>
            <a:lvl1pPr algn="ctr">
              <a:defRPr sz="2000" b="1">
                <a:solidFill>
                  <a:schemeClr val="bg1"/>
                </a:solidFill>
                <a:latin typeface="+mj-lt"/>
              </a:defRPr>
            </a:lvl1pPr>
          </a:lstStyle>
          <a:p>
            <a:pPr lvl="0"/>
            <a:r>
              <a:rPr lang="en-GB" noProof="0"/>
              <a:t>Five</a:t>
            </a:r>
          </a:p>
        </p:txBody>
      </p:sp>
      <p:sp>
        <p:nvSpPr>
          <p:cNvPr id="13" name="Oval 12">
            <a:extLst>
              <a:ext uri="{FF2B5EF4-FFF2-40B4-BE49-F238E27FC236}">
                <a16:creationId xmlns:a16="http://schemas.microsoft.com/office/drawing/2014/main" id="{77960DF8-E0DD-842A-F8E4-10914E9EABEE}"/>
              </a:ext>
            </a:extLst>
          </p:cNvPr>
          <p:cNvSpPr/>
          <p:nvPr userDrawn="1"/>
        </p:nvSpPr>
        <p:spPr>
          <a:xfrm>
            <a:off x="6075053" y="3305699"/>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10">
            <a:extLst>
              <a:ext uri="{FF2B5EF4-FFF2-40B4-BE49-F238E27FC236}">
                <a16:creationId xmlns:a16="http://schemas.microsoft.com/office/drawing/2014/main" id="{B4B4EA4D-BDFA-5F9B-139A-C03DEBCF55F3}"/>
              </a:ext>
            </a:extLst>
          </p:cNvPr>
          <p:cNvSpPr>
            <a:spLocks noGrp="1"/>
          </p:cNvSpPr>
          <p:nvPr>
            <p:ph type="body" sz="quarter" idx="18" hasCustomPrompt="1"/>
          </p:nvPr>
        </p:nvSpPr>
        <p:spPr>
          <a:xfrm>
            <a:off x="6075062" y="3305925"/>
            <a:ext cx="1118419" cy="1118166"/>
          </a:xfrm>
          <a:prstGeom prst="rect">
            <a:avLst/>
          </a:prstGeom>
        </p:spPr>
        <p:txBody>
          <a:bodyPr anchor="ctr"/>
          <a:lstStyle>
            <a:lvl1pPr algn="ctr">
              <a:defRPr sz="2000" b="1">
                <a:solidFill>
                  <a:schemeClr val="bg1"/>
                </a:solidFill>
                <a:latin typeface="+mj-lt"/>
              </a:defRPr>
            </a:lvl1pPr>
          </a:lstStyle>
          <a:p>
            <a:pPr lvl="0"/>
            <a:r>
              <a:rPr lang="en-GB" noProof="0"/>
              <a:t>Seven</a:t>
            </a:r>
          </a:p>
        </p:txBody>
      </p:sp>
      <p:sp>
        <p:nvSpPr>
          <p:cNvPr id="9" name="Oval 8">
            <a:extLst>
              <a:ext uri="{FF2B5EF4-FFF2-40B4-BE49-F238E27FC236}">
                <a16:creationId xmlns:a16="http://schemas.microsoft.com/office/drawing/2014/main" id="{619A3F81-ED40-067F-6FD7-23742B27F3C5}"/>
              </a:ext>
            </a:extLst>
          </p:cNvPr>
          <p:cNvSpPr/>
          <p:nvPr userDrawn="1"/>
        </p:nvSpPr>
        <p:spPr>
          <a:xfrm>
            <a:off x="705600" y="2418240"/>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10">
            <a:extLst>
              <a:ext uri="{FF2B5EF4-FFF2-40B4-BE49-F238E27FC236}">
                <a16:creationId xmlns:a16="http://schemas.microsoft.com/office/drawing/2014/main" id="{4ADE3755-C4D0-7162-199D-60411DC29919}"/>
              </a:ext>
            </a:extLst>
          </p:cNvPr>
          <p:cNvSpPr>
            <a:spLocks noGrp="1"/>
          </p:cNvSpPr>
          <p:nvPr>
            <p:ph type="body" sz="quarter" idx="19" hasCustomPrompt="1"/>
          </p:nvPr>
        </p:nvSpPr>
        <p:spPr>
          <a:xfrm>
            <a:off x="705609" y="2418466"/>
            <a:ext cx="1118419" cy="1118166"/>
          </a:xfrm>
          <a:prstGeom prst="rect">
            <a:avLst/>
          </a:prstGeom>
        </p:spPr>
        <p:txBody>
          <a:bodyPr anchor="ctr"/>
          <a:lstStyle>
            <a:lvl1pPr algn="ctr">
              <a:defRPr sz="2000" b="1">
                <a:solidFill>
                  <a:schemeClr val="bg1"/>
                </a:solidFill>
                <a:latin typeface="+mj-lt"/>
              </a:defRPr>
            </a:lvl1pPr>
          </a:lstStyle>
          <a:p>
            <a:pPr lvl="0"/>
            <a:r>
              <a:rPr lang="en-GB" noProof="0"/>
              <a:t>Three</a:t>
            </a:r>
          </a:p>
        </p:txBody>
      </p:sp>
      <p:sp>
        <p:nvSpPr>
          <p:cNvPr id="15" name="Oval 14">
            <a:extLst>
              <a:ext uri="{FF2B5EF4-FFF2-40B4-BE49-F238E27FC236}">
                <a16:creationId xmlns:a16="http://schemas.microsoft.com/office/drawing/2014/main" id="{582D52A7-4786-4520-28D5-518A571A10E6}"/>
              </a:ext>
            </a:extLst>
          </p:cNvPr>
          <p:cNvSpPr/>
          <p:nvPr userDrawn="1"/>
        </p:nvSpPr>
        <p:spPr>
          <a:xfrm>
            <a:off x="7340525" y="2416547"/>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 Placeholder 10">
            <a:extLst>
              <a:ext uri="{FF2B5EF4-FFF2-40B4-BE49-F238E27FC236}">
                <a16:creationId xmlns:a16="http://schemas.microsoft.com/office/drawing/2014/main" id="{7B656ED2-10CD-9C62-C5B7-71D65A3832B9}"/>
              </a:ext>
            </a:extLst>
          </p:cNvPr>
          <p:cNvSpPr>
            <a:spLocks noGrp="1"/>
          </p:cNvSpPr>
          <p:nvPr>
            <p:ph type="body" sz="quarter" idx="20" hasCustomPrompt="1"/>
          </p:nvPr>
        </p:nvSpPr>
        <p:spPr>
          <a:xfrm>
            <a:off x="7319972" y="2422881"/>
            <a:ext cx="1118419" cy="1118166"/>
          </a:xfrm>
          <a:prstGeom prst="rect">
            <a:avLst/>
          </a:prstGeom>
        </p:spPr>
        <p:txBody>
          <a:bodyPr anchor="ctr"/>
          <a:lstStyle>
            <a:lvl1pPr algn="ctr">
              <a:defRPr sz="2000" b="1">
                <a:solidFill>
                  <a:schemeClr val="bg1"/>
                </a:solidFill>
                <a:latin typeface="+mj-lt"/>
              </a:defRPr>
            </a:lvl1pPr>
          </a:lstStyle>
          <a:p>
            <a:pPr lvl="0"/>
            <a:r>
              <a:rPr lang="en-GB" noProof="0"/>
              <a:t>Six</a:t>
            </a:r>
          </a:p>
        </p:txBody>
      </p:sp>
    </p:spTree>
    <p:extLst>
      <p:ext uri="{BB962C8B-B14F-4D97-AF65-F5344CB8AC3E}">
        <p14:creationId xmlns:p14="http://schemas.microsoft.com/office/powerpoint/2010/main" val="1081624075"/>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ight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dirty="0" err="1"/>
              <a:t>Eight</a:t>
            </a:r>
            <a:r>
              <a:rPr lang="es-ES" noProof="0" dirty="0"/>
              <a:t> </a:t>
            </a:r>
            <a:r>
              <a:rPr lang="en-GB" noProof="0" dirty="0"/>
              <a:t>bubbles</a:t>
            </a:r>
          </a:p>
        </p:txBody>
      </p:sp>
      <p:sp>
        <p:nvSpPr>
          <p:cNvPr id="8" name="Oval 7">
            <a:extLst>
              <a:ext uri="{FF2B5EF4-FFF2-40B4-BE49-F238E27FC236}">
                <a16:creationId xmlns:a16="http://schemas.microsoft.com/office/drawing/2014/main" id="{48F1BBBD-BD4E-7261-1728-0B1614518EF8}"/>
              </a:ext>
            </a:extLst>
          </p:cNvPr>
          <p:cNvSpPr/>
          <p:nvPr userDrawn="1"/>
        </p:nvSpPr>
        <p:spPr>
          <a:xfrm>
            <a:off x="705601"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015026B-3C63-B8E2-314C-92B12189C029}"/>
              </a:ext>
            </a:extLst>
          </p:cNvPr>
          <p:cNvSpPr/>
          <p:nvPr userDrawn="1"/>
        </p:nvSpPr>
        <p:spPr>
          <a:xfrm>
            <a:off x="4842837"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6F5E0430-AC8B-A8E7-2A4A-ED18BBD9E476}"/>
              </a:ext>
            </a:extLst>
          </p:cNvPr>
          <p:cNvSpPr/>
          <p:nvPr userDrawn="1"/>
        </p:nvSpPr>
        <p:spPr>
          <a:xfrm>
            <a:off x="2774219"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8BC144F9-AA7F-FE57-FD46-A55601D6DF04}"/>
              </a:ext>
            </a:extLst>
          </p:cNvPr>
          <p:cNvSpPr/>
          <p:nvPr userDrawn="1"/>
        </p:nvSpPr>
        <p:spPr>
          <a:xfrm>
            <a:off x="6911456"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0">
            <a:extLst>
              <a:ext uri="{FF2B5EF4-FFF2-40B4-BE49-F238E27FC236}">
                <a16:creationId xmlns:a16="http://schemas.microsoft.com/office/drawing/2014/main" id="{ABE5B1D5-CCF6-DD05-37F3-6B5D5DA0A62B}"/>
              </a:ext>
            </a:extLst>
          </p:cNvPr>
          <p:cNvSpPr>
            <a:spLocks noGrp="1"/>
          </p:cNvSpPr>
          <p:nvPr>
            <p:ph type="body" sz="quarter" idx="13" hasCustomPrompt="1"/>
          </p:nvPr>
        </p:nvSpPr>
        <p:spPr>
          <a:xfrm>
            <a:off x="705601"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One</a:t>
            </a:r>
          </a:p>
        </p:txBody>
      </p:sp>
      <p:sp>
        <p:nvSpPr>
          <p:cNvPr id="24" name="Text Placeholder 10">
            <a:extLst>
              <a:ext uri="{FF2B5EF4-FFF2-40B4-BE49-F238E27FC236}">
                <a16:creationId xmlns:a16="http://schemas.microsoft.com/office/drawing/2014/main" id="{BA662919-CA76-A225-6101-07DD83D72497}"/>
              </a:ext>
            </a:extLst>
          </p:cNvPr>
          <p:cNvSpPr>
            <a:spLocks noGrp="1"/>
          </p:cNvSpPr>
          <p:nvPr>
            <p:ph type="body" sz="quarter" idx="14" hasCustomPrompt="1"/>
          </p:nvPr>
        </p:nvSpPr>
        <p:spPr>
          <a:xfrm>
            <a:off x="4842642"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Three</a:t>
            </a:r>
          </a:p>
        </p:txBody>
      </p:sp>
      <p:sp>
        <p:nvSpPr>
          <p:cNvPr id="25" name="Text Placeholder 10">
            <a:extLst>
              <a:ext uri="{FF2B5EF4-FFF2-40B4-BE49-F238E27FC236}">
                <a16:creationId xmlns:a16="http://schemas.microsoft.com/office/drawing/2014/main" id="{91A3C1AF-8E69-A4AA-0D8F-A895B90531CE}"/>
              </a:ext>
            </a:extLst>
          </p:cNvPr>
          <p:cNvSpPr>
            <a:spLocks noGrp="1"/>
          </p:cNvSpPr>
          <p:nvPr>
            <p:ph type="body" sz="quarter" idx="15" hasCustomPrompt="1"/>
          </p:nvPr>
        </p:nvSpPr>
        <p:spPr>
          <a:xfrm>
            <a:off x="2768944"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Two</a:t>
            </a:r>
          </a:p>
        </p:txBody>
      </p:sp>
      <p:sp>
        <p:nvSpPr>
          <p:cNvPr id="26" name="Text Placeholder 10">
            <a:extLst>
              <a:ext uri="{FF2B5EF4-FFF2-40B4-BE49-F238E27FC236}">
                <a16:creationId xmlns:a16="http://schemas.microsoft.com/office/drawing/2014/main" id="{5441AB56-D998-FEED-8114-77C57765AC49}"/>
              </a:ext>
            </a:extLst>
          </p:cNvPr>
          <p:cNvSpPr>
            <a:spLocks noGrp="1"/>
          </p:cNvSpPr>
          <p:nvPr>
            <p:ph type="body" sz="quarter" idx="19" hasCustomPrompt="1"/>
          </p:nvPr>
        </p:nvSpPr>
        <p:spPr>
          <a:xfrm>
            <a:off x="6911155"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Four</a:t>
            </a:r>
          </a:p>
        </p:txBody>
      </p:sp>
      <p:sp>
        <p:nvSpPr>
          <p:cNvPr id="27" name="Oval 26">
            <a:extLst>
              <a:ext uri="{FF2B5EF4-FFF2-40B4-BE49-F238E27FC236}">
                <a16:creationId xmlns:a16="http://schemas.microsoft.com/office/drawing/2014/main" id="{29709CB1-0440-2BA5-38C3-A3CC0E07DCB8}"/>
              </a:ext>
            </a:extLst>
          </p:cNvPr>
          <p:cNvSpPr/>
          <p:nvPr userDrawn="1"/>
        </p:nvSpPr>
        <p:spPr>
          <a:xfrm>
            <a:off x="705406"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B8D1CF7C-7E31-3F2C-889B-EC11FDC96B2F}"/>
              </a:ext>
            </a:extLst>
          </p:cNvPr>
          <p:cNvSpPr/>
          <p:nvPr userDrawn="1"/>
        </p:nvSpPr>
        <p:spPr>
          <a:xfrm>
            <a:off x="4842642"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ADBD2567-C2C5-01C1-A975-7C2A12FFD974}"/>
              </a:ext>
            </a:extLst>
          </p:cNvPr>
          <p:cNvSpPr/>
          <p:nvPr userDrawn="1"/>
        </p:nvSpPr>
        <p:spPr>
          <a:xfrm>
            <a:off x="2774024"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84BB810B-32D3-9885-74E3-7C6BC38C0121}"/>
              </a:ext>
            </a:extLst>
          </p:cNvPr>
          <p:cNvSpPr/>
          <p:nvPr userDrawn="1"/>
        </p:nvSpPr>
        <p:spPr>
          <a:xfrm>
            <a:off x="6911261"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 Placeholder 10">
            <a:extLst>
              <a:ext uri="{FF2B5EF4-FFF2-40B4-BE49-F238E27FC236}">
                <a16:creationId xmlns:a16="http://schemas.microsoft.com/office/drawing/2014/main" id="{FF0BE6B7-EED1-7FC5-1196-AFAA318CB9E4}"/>
              </a:ext>
            </a:extLst>
          </p:cNvPr>
          <p:cNvSpPr>
            <a:spLocks noGrp="1"/>
          </p:cNvSpPr>
          <p:nvPr>
            <p:ph type="body" sz="quarter" idx="20" hasCustomPrompt="1"/>
          </p:nvPr>
        </p:nvSpPr>
        <p:spPr>
          <a:xfrm>
            <a:off x="705406"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Five</a:t>
            </a:r>
          </a:p>
        </p:txBody>
      </p:sp>
      <p:sp>
        <p:nvSpPr>
          <p:cNvPr id="33" name="Text Placeholder 10">
            <a:extLst>
              <a:ext uri="{FF2B5EF4-FFF2-40B4-BE49-F238E27FC236}">
                <a16:creationId xmlns:a16="http://schemas.microsoft.com/office/drawing/2014/main" id="{AC3B1036-4A6D-6129-FDDF-97FB06672FF5}"/>
              </a:ext>
            </a:extLst>
          </p:cNvPr>
          <p:cNvSpPr>
            <a:spLocks noGrp="1"/>
          </p:cNvSpPr>
          <p:nvPr>
            <p:ph type="body" sz="quarter" idx="21" hasCustomPrompt="1"/>
          </p:nvPr>
        </p:nvSpPr>
        <p:spPr>
          <a:xfrm>
            <a:off x="4842447"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Seven</a:t>
            </a:r>
          </a:p>
        </p:txBody>
      </p:sp>
      <p:sp>
        <p:nvSpPr>
          <p:cNvPr id="34" name="Text Placeholder 10">
            <a:extLst>
              <a:ext uri="{FF2B5EF4-FFF2-40B4-BE49-F238E27FC236}">
                <a16:creationId xmlns:a16="http://schemas.microsoft.com/office/drawing/2014/main" id="{16B5A635-7A1B-2BB5-3226-ACA7C94E04D1}"/>
              </a:ext>
            </a:extLst>
          </p:cNvPr>
          <p:cNvSpPr>
            <a:spLocks noGrp="1"/>
          </p:cNvSpPr>
          <p:nvPr>
            <p:ph type="body" sz="quarter" idx="22" hasCustomPrompt="1"/>
          </p:nvPr>
        </p:nvSpPr>
        <p:spPr>
          <a:xfrm>
            <a:off x="2768749"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Six</a:t>
            </a:r>
          </a:p>
        </p:txBody>
      </p:sp>
      <p:sp>
        <p:nvSpPr>
          <p:cNvPr id="35" name="Text Placeholder 10">
            <a:extLst>
              <a:ext uri="{FF2B5EF4-FFF2-40B4-BE49-F238E27FC236}">
                <a16:creationId xmlns:a16="http://schemas.microsoft.com/office/drawing/2014/main" id="{674084B8-826F-B568-2F10-98001A6698CE}"/>
              </a:ext>
            </a:extLst>
          </p:cNvPr>
          <p:cNvSpPr>
            <a:spLocks noGrp="1"/>
          </p:cNvSpPr>
          <p:nvPr>
            <p:ph type="body" sz="quarter" idx="23" hasCustomPrompt="1"/>
          </p:nvPr>
        </p:nvSpPr>
        <p:spPr>
          <a:xfrm>
            <a:off x="6910960"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Eight</a:t>
            </a:r>
          </a:p>
        </p:txBody>
      </p:sp>
    </p:spTree>
    <p:extLst>
      <p:ext uri="{BB962C8B-B14F-4D97-AF65-F5344CB8AC3E}">
        <p14:creationId xmlns:p14="http://schemas.microsoft.com/office/powerpoint/2010/main" val="2177063174"/>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preserve="1" userDrawn="1">
  <p:cSld name="Thanks!">
    <p:bg>
      <p:bgRef idx="1001">
        <a:schemeClr val="bg2"/>
      </p:bgRef>
    </p:bg>
    <p:spTree>
      <p:nvGrpSpPr>
        <p:cNvPr id="1" name="Shape 8"/>
        <p:cNvGrpSpPr/>
        <p:nvPr/>
      </p:nvGrpSpPr>
      <p:grpSpPr>
        <a:xfrm>
          <a:off x="0" y="0"/>
          <a:ext cx="0" cy="0"/>
          <a:chOff x="0" y="0"/>
          <a:chExt cx="0" cy="0"/>
        </a:xfrm>
      </p:grpSpPr>
      <p:pic>
        <p:nvPicPr>
          <p:cNvPr id="7" name="Graphic 6">
            <a:extLst>
              <a:ext uri="{FF2B5EF4-FFF2-40B4-BE49-F238E27FC236}">
                <a16:creationId xmlns:a16="http://schemas.microsoft.com/office/drawing/2014/main" id="{66ADB9AD-7F88-929A-51A3-394740C0D0A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0" y="387914"/>
            <a:ext cx="1214555" cy="380721"/>
          </a:xfrm>
          <a:prstGeom prst="rect">
            <a:avLst/>
          </a:prstGeom>
        </p:spPr>
      </p:pic>
      <p:pic>
        <p:nvPicPr>
          <p:cNvPr id="8" name="Graphic 7">
            <a:extLst>
              <a:ext uri="{FF2B5EF4-FFF2-40B4-BE49-F238E27FC236}">
                <a16:creationId xmlns:a16="http://schemas.microsoft.com/office/drawing/2014/main" id="{2B85E7B3-D304-6508-4DBB-6F272303864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403107" y="387915"/>
            <a:ext cx="2659678" cy="380720"/>
          </a:xfrm>
          <a:prstGeom prst="rect">
            <a:avLst/>
          </a:prstGeom>
        </p:spPr>
      </p:pic>
      <p:sp>
        <p:nvSpPr>
          <p:cNvPr id="11" name="Google Shape;82;p22">
            <a:extLst>
              <a:ext uri="{FF2B5EF4-FFF2-40B4-BE49-F238E27FC236}">
                <a16:creationId xmlns:a16="http://schemas.microsoft.com/office/drawing/2014/main" id="{12B3DEAE-02BB-A5F8-62B0-14EFEC1219A9}"/>
              </a:ext>
            </a:extLst>
          </p:cNvPr>
          <p:cNvSpPr txBox="1">
            <a:spLocks/>
          </p:cNvSpPr>
          <p:nvPr userDrawn="1"/>
        </p:nvSpPr>
        <p:spPr>
          <a:xfrm>
            <a:off x="579201"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rgbClr val="C6DADA"/>
                </a:solidFill>
              </a:rPr>
              <a:t>© Cornerstone Barristers · cornerstonebarristers.com · @cornerstonebarr</a:t>
            </a:r>
          </a:p>
        </p:txBody>
      </p:sp>
      <p:sp>
        <p:nvSpPr>
          <p:cNvPr id="14" name="Text Placeholder 13">
            <a:extLst>
              <a:ext uri="{FF2B5EF4-FFF2-40B4-BE49-F238E27FC236}">
                <a16:creationId xmlns:a16="http://schemas.microsoft.com/office/drawing/2014/main" id="{63E2686C-91FC-CFE1-7779-5BAEDA2E6AAB}"/>
              </a:ext>
            </a:extLst>
          </p:cNvPr>
          <p:cNvSpPr>
            <a:spLocks noGrp="1"/>
          </p:cNvSpPr>
          <p:nvPr>
            <p:ph type="body" sz="quarter" idx="10" hasCustomPrompt="1"/>
          </p:nvPr>
        </p:nvSpPr>
        <p:spPr>
          <a:xfrm>
            <a:off x="541762" y="1503133"/>
            <a:ext cx="7406923" cy="1155700"/>
          </a:xfrm>
          <a:prstGeom prst="rect">
            <a:avLst/>
          </a:prstGeom>
        </p:spPr>
        <p:txBody>
          <a:bodyPr anchor="ctr"/>
          <a:lstStyle>
            <a:lvl1pPr algn="l">
              <a:defRPr sz="4800" b="1">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dirty="0"/>
              <a:t>Thanks!</a:t>
            </a:r>
          </a:p>
        </p:txBody>
      </p:sp>
      <p:sp>
        <p:nvSpPr>
          <p:cNvPr id="16" name="Text Placeholder 15">
            <a:extLst>
              <a:ext uri="{FF2B5EF4-FFF2-40B4-BE49-F238E27FC236}">
                <a16:creationId xmlns:a16="http://schemas.microsoft.com/office/drawing/2014/main" id="{20062856-66B7-0FE0-8118-72A8F6C23158}"/>
              </a:ext>
            </a:extLst>
          </p:cNvPr>
          <p:cNvSpPr>
            <a:spLocks noGrp="1"/>
          </p:cNvSpPr>
          <p:nvPr>
            <p:ph type="body" sz="quarter" idx="11" hasCustomPrompt="1"/>
          </p:nvPr>
        </p:nvSpPr>
        <p:spPr>
          <a:xfrm>
            <a:off x="769660" y="3583495"/>
            <a:ext cx="3539693" cy="342867"/>
          </a:xfrm>
          <a:prstGeom prst="rect">
            <a:avLst/>
          </a:prstGeom>
        </p:spPr>
        <p:txBody>
          <a:bodyPr anchor="ctr"/>
          <a:lstStyle>
            <a:lvl1pPr algn="l">
              <a:defRPr sz="1400" b="1">
                <a:solidFill>
                  <a:schemeClr val="tx1"/>
                </a:solidFill>
                <a:latin typeface="+mj-lt"/>
              </a:defRPr>
            </a:lvl1pPr>
          </a:lstStyle>
          <a:p>
            <a:pPr lvl="0"/>
            <a:r>
              <a:rPr lang="en-GB" noProof="0" dirty="0"/>
              <a:t>Ask us more questions:</a:t>
            </a:r>
          </a:p>
        </p:txBody>
      </p:sp>
      <p:sp>
        <p:nvSpPr>
          <p:cNvPr id="18" name="Text Placeholder 17">
            <a:extLst>
              <a:ext uri="{FF2B5EF4-FFF2-40B4-BE49-F238E27FC236}">
                <a16:creationId xmlns:a16="http://schemas.microsoft.com/office/drawing/2014/main" id="{0A820A8C-3AC3-5B5F-DE6E-950F1FA21FAA}"/>
              </a:ext>
            </a:extLst>
          </p:cNvPr>
          <p:cNvSpPr>
            <a:spLocks noGrp="1"/>
          </p:cNvSpPr>
          <p:nvPr>
            <p:ph type="body" sz="quarter" idx="12" hasCustomPrompt="1"/>
          </p:nvPr>
        </p:nvSpPr>
        <p:spPr>
          <a:xfrm>
            <a:off x="769195" y="3926362"/>
            <a:ext cx="3539964" cy="279689"/>
          </a:xfrm>
          <a:prstGeom prst="rect">
            <a:avLst/>
          </a:prstGeom>
        </p:spPr>
        <p:txBody>
          <a:bodyPr anchor="ctr"/>
          <a:lstStyle>
            <a:lvl1pPr algn="l">
              <a:defRPr sz="800">
                <a:solidFill>
                  <a:schemeClr val="tx1"/>
                </a:solidFill>
                <a:latin typeface="+mn-lt"/>
              </a:defRPr>
            </a:lvl1pPr>
          </a:lstStyle>
          <a:p>
            <a:pPr lvl="0"/>
            <a:r>
              <a:rPr lang="en-GB" noProof="0" dirty="0"/>
              <a:t>events@cornerstonebarristers.com</a:t>
            </a:r>
          </a:p>
        </p:txBody>
      </p:sp>
      <p:cxnSp>
        <p:nvCxnSpPr>
          <p:cNvPr id="4" name="Straight Connector 3">
            <a:extLst>
              <a:ext uri="{FF2B5EF4-FFF2-40B4-BE49-F238E27FC236}">
                <a16:creationId xmlns:a16="http://schemas.microsoft.com/office/drawing/2014/main" id="{74E45E82-58EC-70BA-0BDB-5867FC7D2BA4}"/>
              </a:ext>
            </a:extLst>
          </p:cNvPr>
          <p:cNvCxnSpPr>
            <a:cxnSpLocks/>
          </p:cNvCxnSpPr>
          <p:nvPr userDrawn="1"/>
        </p:nvCxnSpPr>
        <p:spPr>
          <a:xfrm>
            <a:off x="676484" y="3520010"/>
            <a:ext cx="0" cy="756745"/>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2" name="Text Placeholder 15">
            <a:extLst>
              <a:ext uri="{FF2B5EF4-FFF2-40B4-BE49-F238E27FC236}">
                <a16:creationId xmlns:a16="http://schemas.microsoft.com/office/drawing/2014/main" id="{AD212DBF-1930-5818-32C6-89F95878F1D6}"/>
              </a:ext>
            </a:extLst>
          </p:cNvPr>
          <p:cNvSpPr>
            <a:spLocks noGrp="1"/>
          </p:cNvSpPr>
          <p:nvPr>
            <p:ph type="body" sz="quarter" idx="13" hasCustomPrompt="1"/>
          </p:nvPr>
        </p:nvSpPr>
        <p:spPr>
          <a:xfrm>
            <a:off x="4572465" y="3583495"/>
            <a:ext cx="3539693" cy="342867"/>
          </a:xfrm>
          <a:prstGeom prst="rect">
            <a:avLst/>
          </a:prstGeom>
        </p:spPr>
        <p:txBody>
          <a:bodyPr anchor="ctr"/>
          <a:lstStyle>
            <a:lvl1pPr algn="l">
              <a:defRPr sz="1400" b="1">
                <a:solidFill>
                  <a:schemeClr val="tx1"/>
                </a:solidFill>
                <a:latin typeface="+mj-lt"/>
              </a:defRPr>
            </a:lvl1pPr>
          </a:lstStyle>
          <a:p>
            <a:pPr lvl="0"/>
            <a:r>
              <a:rPr lang="en-GB" noProof="0" dirty="0"/>
              <a:t>For instructions and inquiries:</a:t>
            </a:r>
          </a:p>
        </p:txBody>
      </p:sp>
      <p:sp>
        <p:nvSpPr>
          <p:cNvPr id="3" name="Text Placeholder 17">
            <a:extLst>
              <a:ext uri="{FF2B5EF4-FFF2-40B4-BE49-F238E27FC236}">
                <a16:creationId xmlns:a16="http://schemas.microsoft.com/office/drawing/2014/main" id="{C6B50CCC-614C-7622-580D-C5F0FFD449C4}"/>
              </a:ext>
            </a:extLst>
          </p:cNvPr>
          <p:cNvSpPr>
            <a:spLocks noGrp="1"/>
          </p:cNvSpPr>
          <p:nvPr>
            <p:ph type="body" sz="quarter" idx="14" hasCustomPrompt="1"/>
          </p:nvPr>
        </p:nvSpPr>
        <p:spPr>
          <a:xfrm>
            <a:off x="4572000" y="3926362"/>
            <a:ext cx="3539964" cy="279689"/>
          </a:xfrm>
          <a:prstGeom prst="rect">
            <a:avLst/>
          </a:prstGeom>
        </p:spPr>
        <p:txBody>
          <a:bodyPr anchor="ctr"/>
          <a:lstStyle>
            <a:lvl1pPr algn="l">
              <a:defRPr sz="800">
                <a:solidFill>
                  <a:schemeClr val="tx1"/>
                </a:solidFill>
                <a:latin typeface="+mn-lt"/>
              </a:defRPr>
            </a:lvl1pPr>
          </a:lstStyle>
          <a:p>
            <a:pPr lvl="0"/>
            <a:r>
              <a:rPr lang="en-GB" noProof="0" dirty="0"/>
              <a:t>events@cornerstonebarristers.com</a:t>
            </a:r>
          </a:p>
        </p:txBody>
      </p:sp>
      <p:cxnSp>
        <p:nvCxnSpPr>
          <p:cNvPr id="5" name="Straight Connector 4">
            <a:extLst>
              <a:ext uri="{FF2B5EF4-FFF2-40B4-BE49-F238E27FC236}">
                <a16:creationId xmlns:a16="http://schemas.microsoft.com/office/drawing/2014/main" id="{F7E64887-78FD-ACC4-6070-55254A87B332}"/>
              </a:ext>
            </a:extLst>
          </p:cNvPr>
          <p:cNvCxnSpPr>
            <a:cxnSpLocks/>
          </p:cNvCxnSpPr>
          <p:nvPr userDrawn="1"/>
        </p:nvCxnSpPr>
        <p:spPr>
          <a:xfrm>
            <a:off x="4479289" y="3520010"/>
            <a:ext cx="0" cy="756745"/>
          </a:xfrm>
          <a:prstGeom prst="line">
            <a:avLst/>
          </a:prstGeom>
          <a:ln w="190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026932056"/>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hree bubbles with text">
    <p:bg>
      <p:bgPr>
        <a:solidFill>
          <a:srgbClr val="F2F6F6"/>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Google Shape;171;p24">
            <a:extLst>
              <a:ext uri="{FF2B5EF4-FFF2-40B4-BE49-F238E27FC236}">
                <a16:creationId xmlns:a16="http://schemas.microsoft.com/office/drawing/2014/main" id="{9DCC62EE-88A0-9501-75FF-ED3D4702A670}"/>
              </a:ext>
            </a:extLst>
          </p:cNvPr>
          <p:cNvSpPr/>
          <p:nvPr userDrawn="1"/>
        </p:nvSpPr>
        <p:spPr>
          <a:xfrm>
            <a:off x="2312921"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72;p24">
            <a:extLst>
              <a:ext uri="{FF2B5EF4-FFF2-40B4-BE49-F238E27FC236}">
                <a16:creationId xmlns:a16="http://schemas.microsoft.com/office/drawing/2014/main" id="{1133EDA7-CEC8-5362-0E4F-BE73EE2E9C94}"/>
              </a:ext>
            </a:extLst>
          </p:cNvPr>
          <p:cNvSpPr txBox="1">
            <a:spLocks noGrp="1"/>
          </p:cNvSpPr>
          <p:nvPr>
            <p:ph type="title" hasCustomPrompt="1"/>
          </p:nvPr>
        </p:nvSpPr>
        <p:spPr>
          <a:xfrm>
            <a:off x="720000" y="567787"/>
            <a:ext cx="7704000" cy="1063426"/>
          </a:xfrm>
          <a:prstGeom prst="rect">
            <a:avLst/>
          </a:prstGeom>
        </p:spPr>
        <p:txBody>
          <a:bodyPr spcFirstLastPara="1" wrap="square" lIns="91425" tIns="91425" rIns="91425" bIns="91425" anchor="ctr" anchorCtr="0">
            <a:noAutofit/>
          </a:bodyPr>
          <a:lstStyle>
            <a:lvl1pPr>
              <a:defRPr sz="2800">
                <a:solidFill>
                  <a:schemeClr val="tx2"/>
                </a:solidFill>
              </a:defRPr>
            </a:lvl1pPr>
          </a:lstStyle>
          <a:p>
            <a:pPr marL="0" lvl="0" indent="0" algn="ctr" rtl="0">
              <a:spcBef>
                <a:spcPts val="0"/>
              </a:spcBef>
              <a:spcAft>
                <a:spcPts val="0"/>
              </a:spcAft>
              <a:buNone/>
            </a:pPr>
            <a:r>
              <a:rPr lang="en" dirty="0"/>
              <a:t>Two bubbles with text</a:t>
            </a:r>
            <a:endParaRPr dirty="0"/>
          </a:p>
        </p:txBody>
      </p:sp>
      <p:sp>
        <p:nvSpPr>
          <p:cNvPr id="43" name="Google Shape;173;p24">
            <a:extLst>
              <a:ext uri="{FF2B5EF4-FFF2-40B4-BE49-F238E27FC236}">
                <a16:creationId xmlns:a16="http://schemas.microsoft.com/office/drawing/2014/main" id="{CF9AFAA5-DD03-CFA5-9080-7AEB6C586549}"/>
              </a:ext>
            </a:extLst>
          </p:cNvPr>
          <p:cNvSpPr txBox="1">
            <a:spLocks/>
          </p:cNvSpPr>
          <p:nvPr userDrawn="1"/>
        </p:nvSpPr>
        <p:spPr>
          <a:xfrm>
            <a:off x="1592621" y="2368396"/>
            <a:ext cx="2175300" cy="527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dirty="0">
                <a:solidFill>
                  <a:schemeClr val="tx2"/>
                </a:solidFill>
              </a:rPr>
              <a:t>One</a:t>
            </a:r>
          </a:p>
        </p:txBody>
      </p:sp>
      <p:sp>
        <p:nvSpPr>
          <p:cNvPr id="44" name="Google Shape;174;p24">
            <a:extLst>
              <a:ext uri="{FF2B5EF4-FFF2-40B4-BE49-F238E27FC236}">
                <a16:creationId xmlns:a16="http://schemas.microsoft.com/office/drawing/2014/main" id="{B9CC32EE-DEC2-491E-2FF5-C248D8ED1E23}"/>
              </a:ext>
            </a:extLst>
          </p:cNvPr>
          <p:cNvSpPr txBox="1">
            <a:spLocks noGrp="1"/>
          </p:cNvSpPr>
          <p:nvPr>
            <p:ph type="subTitle" idx="1"/>
          </p:nvPr>
        </p:nvSpPr>
        <p:spPr>
          <a:xfrm>
            <a:off x="1180854" y="2809353"/>
            <a:ext cx="2998834" cy="1246200"/>
          </a:xfrm>
          <a:prstGeom prst="rect">
            <a:avLst/>
          </a:prstGeom>
        </p:spPr>
        <p:txBody>
          <a:bodyPr spcFirstLastPara="1" wrap="square" lIns="91425" tIns="91425" rIns="91425" bIns="91425" anchor="t" anchorCtr="0">
            <a:noAutofit/>
          </a:bodyPr>
          <a:lstStyle>
            <a:lvl1pPr>
              <a:defRPr sz="1100">
                <a:latin typeface="+mn-lt"/>
              </a:defRPr>
            </a:lvl1pPr>
          </a:lstStyle>
          <a:p>
            <a:pPr marL="0" lvl="0" indent="0" algn="ctr" rtl="0">
              <a:spcBef>
                <a:spcPts val="0"/>
              </a:spcBef>
              <a:spcAft>
                <a:spcPts val="0"/>
              </a:spcAft>
              <a:buNone/>
            </a:pPr>
            <a:r>
              <a:rPr lang="en" dirty="0"/>
              <a:t>Jupiter is a gas giant and the biggest planet in the Solar System. It's the fourth-brightest object in the night sky. It was named after the Roman god of the skies and lightning</a:t>
            </a:r>
            <a:endParaRPr dirty="0"/>
          </a:p>
        </p:txBody>
      </p:sp>
      <p:sp>
        <p:nvSpPr>
          <p:cNvPr id="49" name="Google Shape;179;p24">
            <a:extLst>
              <a:ext uri="{FF2B5EF4-FFF2-40B4-BE49-F238E27FC236}">
                <a16:creationId xmlns:a16="http://schemas.microsoft.com/office/drawing/2014/main" id="{F7D555EB-B133-DCEA-EA02-8305580A989B}"/>
              </a:ext>
            </a:extLst>
          </p:cNvPr>
          <p:cNvSpPr txBox="1">
            <a:spLocks/>
          </p:cNvSpPr>
          <p:nvPr userDrawn="1"/>
        </p:nvSpPr>
        <p:spPr>
          <a:xfrm>
            <a:off x="2312921"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01</a:t>
            </a:r>
          </a:p>
        </p:txBody>
      </p:sp>
      <p:cxnSp>
        <p:nvCxnSpPr>
          <p:cNvPr id="52" name="Google Shape;182;p24">
            <a:extLst>
              <a:ext uri="{FF2B5EF4-FFF2-40B4-BE49-F238E27FC236}">
                <a16:creationId xmlns:a16="http://schemas.microsoft.com/office/drawing/2014/main" id="{6D71BD38-D345-AE42-2057-B44A9E0F53B7}"/>
              </a:ext>
            </a:extLst>
          </p:cNvPr>
          <p:cNvCxnSpPr/>
          <p:nvPr userDrawn="1"/>
        </p:nvCxnSpPr>
        <p:spPr>
          <a:xfrm>
            <a:off x="705600" y="555165"/>
            <a:ext cx="7732800" cy="0"/>
          </a:xfrm>
          <a:prstGeom prst="straightConnector1">
            <a:avLst/>
          </a:prstGeom>
          <a:noFill/>
          <a:ln w="9525" cap="flat" cmpd="sng">
            <a:solidFill>
              <a:schemeClr val="tx1"/>
            </a:solidFill>
            <a:prstDash val="solid"/>
            <a:round/>
            <a:headEnd type="oval" w="med" len="med"/>
            <a:tailEnd type="oval" w="med" len="med"/>
          </a:ln>
        </p:spPr>
      </p:cxnSp>
      <p:sp>
        <p:nvSpPr>
          <p:cNvPr id="55" name="Google Shape;185;p24">
            <a:extLst>
              <a:ext uri="{FF2B5EF4-FFF2-40B4-BE49-F238E27FC236}">
                <a16:creationId xmlns:a16="http://schemas.microsoft.com/office/drawing/2014/main" id="{423D0953-DA1B-FF1F-2927-70A1213B9496}"/>
              </a:ext>
            </a:extLst>
          </p:cNvPr>
          <p:cNvSpPr/>
          <p:nvPr userDrawn="1"/>
        </p:nvSpPr>
        <p:spPr>
          <a:xfrm>
            <a:off x="2583821"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5" name="Graphic 74">
            <a:extLst>
              <a:ext uri="{FF2B5EF4-FFF2-40B4-BE49-F238E27FC236}">
                <a16:creationId xmlns:a16="http://schemas.microsoft.com/office/drawing/2014/main" id="{BF9DDA28-F6DC-378E-381F-406DDEFFEFD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98253" y="1268502"/>
            <a:ext cx="2659678" cy="380720"/>
          </a:xfrm>
          <a:prstGeom prst="rect">
            <a:avLst/>
          </a:prstGeom>
        </p:spPr>
      </p:pic>
      <p:sp>
        <p:nvSpPr>
          <p:cNvPr id="86" name="Google Shape;171;p24">
            <a:extLst>
              <a:ext uri="{FF2B5EF4-FFF2-40B4-BE49-F238E27FC236}">
                <a16:creationId xmlns:a16="http://schemas.microsoft.com/office/drawing/2014/main" id="{9282BBD2-7C69-A20A-5278-5575E9C37038}"/>
              </a:ext>
            </a:extLst>
          </p:cNvPr>
          <p:cNvSpPr/>
          <p:nvPr userDrawn="1"/>
        </p:nvSpPr>
        <p:spPr>
          <a:xfrm>
            <a:off x="6096381" y="1622751"/>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73;p24">
            <a:extLst>
              <a:ext uri="{FF2B5EF4-FFF2-40B4-BE49-F238E27FC236}">
                <a16:creationId xmlns:a16="http://schemas.microsoft.com/office/drawing/2014/main" id="{C4D5B58E-BCBD-152A-9E2A-0773CC8EB429}"/>
              </a:ext>
            </a:extLst>
          </p:cNvPr>
          <p:cNvSpPr txBox="1">
            <a:spLocks/>
          </p:cNvSpPr>
          <p:nvPr userDrawn="1"/>
        </p:nvSpPr>
        <p:spPr>
          <a:xfrm>
            <a:off x="5376081" y="2359934"/>
            <a:ext cx="2175300" cy="527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dirty="0">
                <a:solidFill>
                  <a:schemeClr val="tx2"/>
                </a:solidFill>
              </a:rPr>
              <a:t>Two</a:t>
            </a:r>
          </a:p>
        </p:txBody>
      </p:sp>
      <p:sp>
        <p:nvSpPr>
          <p:cNvPr id="88" name="Google Shape;174;p24">
            <a:extLst>
              <a:ext uri="{FF2B5EF4-FFF2-40B4-BE49-F238E27FC236}">
                <a16:creationId xmlns:a16="http://schemas.microsoft.com/office/drawing/2014/main" id="{C3C89444-C268-3D76-25AC-5989476F71E6}"/>
              </a:ext>
            </a:extLst>
          </p:cNvPr>
          <p:cNvSpPr txBox="1">
            <a:spLocks/>
          </p:cNvSpPr>
          <p:nvPr userDrawn="1"/>
        </p:nvSpPr>
        <p:spPr>
          <a:xfrm>
            <a:off x="4964314" y="2800891"/>
            <a:ext cx="2998834" cy="12462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a:t>Jupiter is a gas giant and the biggest planet in the Solar System. It's the fourth-brightest object in the night sky. It was named after the Roman god of the skies and lightning</a:t>
            </a:r>
            <a:endParaRPr lang="en-GB" dirty="0"/>
          </a:p>
        </p:txBody>
      </p:sp>
      <p:sp>
        <p:nvSpPr>
          <p:cNvPr id="89" name="Google Shape;179;p24">
            <a:extLst>
              <a:ext uri="{FF2B5EF4-FFF2-40B4-BE49-F238E27FC236}">
                <a16:creationId xmlns:a16="http://schemas.microsoft.com/office/drawing/2014/main" id="{51BD6611-672D-7E2C-F11F-663006B7BECC}"/>
              </a:ext>
            </a:extLst>
          </p:cNvPr>
          <p:cNvSpPr txBox="1">
            <a:spLocks/>
          </p:cNvSpPr>
          <p:nvPr userDrawn="1"/>
        </p:nvSpPr>
        <p:spPr>
          <a:xfrm>
            <a:off x="6096381" y="1766309"/>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02</a:t>
            </a:r>
          </a:p>
        </p:txBody>
      </p:sp>
      <p:sp>
        <p:nvSpPr>
          <p:cNvPr id="90" name="Google Shape;185;p24">
            <a:extLst>
              <a:ext uri="{FF2B5EF4-FFF2-40B4-BE49-F238E27FC236}">
                <a16:creationId xmlns:a16="http://schemas.microsoft.com/office/drawing/2014/main" id="{F7A423AB-AD18-679B-6F2B-5462EDB23669}"/>
              </a:ext>
            </a:extLst>
          </p:cNvPr>
          <p:cNvSpPr/>
          <p:nvPr userDrawn="1"/>
        </p:nvSpPr>
        <p:spPr>
          <a:xfrm>
            <a:off x="6367281" y="4197366"/>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Graphic 2">
            <a:extLst>
              <a:ext uri="{FF2B5EF4-FFF2-40B4-BE49-F238E27FC236}">
                <a16:creationId xmlns:a16="http://schemas.microsoft.com/office/drawing/2014/main" id="{D9CC6D03-C320-B1CC-3051-96103129004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245813" y="99970"/>
            <a:ext cx="223756" cy="223756"/>
          </a:xfrm>
          <a:prstGeom prst="rect">
            <a:avLst/>
          </a:prstGeom>
        </p:spPr>
      </p:pic>
      <p:sp>
        <p:nvSpPr>
          <p:cNvPr id="5" name="Text Placeholder 4">
            <a:extLst>
              <a:ext uri="{FF2B5EF4-FFF2-40B4-BE49-F238E27FC236}">
                <a16:creationId xmlns:a16="http://schemas.microsoft.com/office/drawing/2014/main" id="{9B0B9F07-6129-29D0-55D1-8D4DB96CF102}"/>
              </a:ext>
            </a:extLst>
          </p:cNvPr>
          <p:cNvSpPr>
            <a:spLocks noGrp="1"/>
          </p:cNvSpPr>
          <p:nvPr>
            <p:ph type="body" sz="quarter" idx="10"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dirty="0"/>
              <a:t>Section title</a:t>
            </a:r>
            <a:endParaRPr lang="en-GB" dirty="0"/>
          </a:p>
        </p:txBody>
      </p:sp>
    </p:spTree>
    <p:extLst>
      <p:ext uri="{BB962C8B-B14F-4D97-AF65-F5344CB8AC3E}">
        <p14:creationId xmlns:p14="http://schemas.microsoft.com/office/powerpoint/2010/main" val="8307220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Three bubbles with text">
    <p:bg>
      <p:bgPr>
        <a:solidFill>
          <a:srgbClr val="F2F6F6"/>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Google Shape;171;p24">
            <a:extLst>
              <a:ext uri="{FF2B5EF4-FFF2-40B4-BE49-F238E27FC236}">
                <a16:creationId xmlns:a16="http://schemas.microsoft.com/office/drawing/2014/main" id="{9DCC62EE-88A0-9501-75FF-ED3D4702A670}"/>
              </a:ext>
            </a:extLst>
          </p:cNvPr>
          <p:cNvSpPr/>
          <p:nvPr userDrawn="1"/>
        </p:nvSpPr>
        <p:spPr>
          <a:xfrm>
            <a:off x="1657925"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72;p24">
            <a:extLst>
              <a:ext uri="{FF2B5EF4-FFF2-40B4-BE49-F238E27FC236}">
                <a16:creationId xmlns:a16="http://schemas.microsoft.com/office/drawing/2014/main" id="{1133EDA7-CEC8-5362-0E4F-BE73EE2E9C94}"/>
              </a:ext>
            </a:extLst>
          </p:cNvPr>
          <p:cNvSpPr txBox="1">
            <a:spLocks noGrp="1"/>
          </p:cNvSpPr>
          <p:nvPr>
            <p:ph type="title" hasCustomPrompt="1"/>
          </p:nvPr>
        </p:nvSpPr>
        <p:spPr>
          <a:xfrm>
            <a:off x="720000" y="567787"/>
            <a:ext cx="7704000" cy="1063426"/>
          </a:xfrm>
          <a:prstGeom prst="rect">
            <a:avLst/>
          </a:prstGeom>
        </p:spPr>
        <p:txBody>
          <a:bodyPr spcFirstLastPara="1" wrap="square" lIns="91425" tIns="91425" rIns="91425" bIns="91425" anchor="ctr" anchorCtr="0">
            <a:noAutofit/>
          </a:bodyPr>
          <a:lstStyle>
            <a:lvl1pPr>
              <a:defRPr sz="2800">
                <a:solidFill>
                  <a:schemeClr val="tx2"/>
                </a:solidFill>
              </a:defRPr>
            </a:lvl1pPr>
          </a:lstStyle>
          <a:p>
            <a:pPr marL="0" lvl="0" indent="0" algn="ctr" rtl="0">
              <a:spcBef>
                <a:spcPts val="0"/>
              </a:spcBef>
              <a:spcAft>
                <a:spcPts val="0"/>
              </a:spcAft>
              <a:buNone/>
            </a:pPr>
            <a:r>
              <a:rPr lang="en" dirty="0"/>
              <a:t>Three bubbles with text</a:t>
            </a:r>
            <a:endParaRPr dirty="0"/>
          </a:p>
        </p:txBody>
      </p:sp>
      <p:sp>
        <p:nvSpPr>
          <p:cNvPr id="43" name="Google Shape;173;p24">
            <a:extLst>
              <a:ext uri="{FF2B5EF4-FFF2-40B4-BE49-F238E27FC236}">
                <a16:creationId xmlns:a16="http://schemas.microsoft.com/office/drawing/2014/main" id="{CF9AFAA5-DD03-CFA5-9080-7AEB6C586549}"/>
              </a:ext>
            </a:extLst>
          </p:cNvPr>
          <p:cNvSpPr txBox="1">
            <a:spLocks/>
          </p:cNvSpPr>
          <p:nvPr userDrawn="1"/>
        </p:nvSpPr>
        <p:spPr>
          <a:xfrm>
            <a:off x="937625" y="2368396"/>
            <a:ext cx="2175300" cy="527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dirty="0">
                <a:solidFill>
                  <a:schemeClr val="tx2"/>
                </a:solidFill>
              </a:rPr>
              <a:t>One</a:t>
            </a:r>
          </a:p>
        </p:txBody>
      </p:sp>
      <p:sp>
        <p:nvSpPr>
          <p:cNvPr id="44" name="Google Shape;174;p24">
            <a:extLst>
              <a:ext uri="{FF2B5EF4-FFF2-40B4-BE49-F238E27FC236}">
                <a16:creationId xmlns:a16="http://schemas.microsoft.com/office/drawing/2014/main" id="{B9CC32EE-DEC2-491E-2FF5-C248D8ED1E23}"/>
              </a:ext>
            </a:extLst>
          </p:cNvPr>
          <p:cNvSpPr txBox="1">
            <a:spLocks noGrp="1"/>
          </p:cNvSpPr>
          <p:nvPr>
            <p:ph type="subTitle" idx="1"/>
          </p:nvPr>
        </p:nvSpPr>
        <p:spPr>
          <a:xfrm>
            <a:off x="937625" y="2809353"/>
            <a:ext cx="2175300" cy="1246200"/>
          </a:xfrm>
          <a:prstGeom prst="rect">
            <a:avLst/>
          </a:prstGeom>
        </p:spPr>
        <p:txBody>
          <a:bodyPr spcFirstLastPara="1" wrap="square" lIns="91425" tIns="91425" rIns="91425" bIns="91425" anchor="t" anchorCtr="0">
            <a:noAutofit/>
          </a:bodyPr>
          <a:lstStyle>
            <a:lvl1pPr>
              <a:defRPr sz="1100">
                <a:latin typeface="+mn-lt"/>
              </a:defRPr>
            </a:lvl1pPr>
          </a:lstStyle>
          <a:p>
            <a:pPr marL="0" lvl="0" indent="0" algn="ctr" rtl="0">
              <a:spcBef>
                <a:spcPts val="0"/>
              </a:spcBef>
              <a:spcAft>
                <a:spcPts val="0"/>
              </a:spcAft>
              <a:buNone/>
            </a:pPr>
            <a:r>
              <a:rPr lang="en" dirty="0"/>
              <a:t>Jupiter is a gas giant and the biggest planet in the Solar System. It's the fourth-brightest object in the night sky. It was named after the Roman god of the skies and lightning</a:t>
            </a:r>
            <a:endParaRPr dirty="0"/>
          </a:p>
        </p:txBody>
      </p:sp>
      <p:sp>
        <p:nvSpPr>
          <p:cNvPr id="49" name="Google Shape;179;p24">
            <a:extLst>
              <a:ext uri="{FF2B5EF4-FFF2-40B4-BE49-F238E27FC236}">
                <a16:creationId xmlns:a16="http://schemas.microsoft.com/office/drawing/2014/main" id="{F7D555EB-B133-DCEA-EA02-8305580A989B}"/>
              </a:ext>
            </a:extLst>
          </p:cNvPr>
          <p:cNvSpPr txBox="1">
            <a:spLocks/>
          </p:cNvSpPr>
          <p:nvPr userDrawn="1"/>
        </p:nvSpPr>
        <p:spPr>
          <a:xfrm>
            <a:off x="1657925"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01</a:t>
            </a:r>
          </a:p>
        </p:txBody>
      </p:sp>
      <p:cxnSp>
        <p:nvCxnSpPr>
          <p:cNvPr id="52" name="Google Shape;182;p24">
            <a:extLst>
              <a:ext uri="{FF2B5EF4-FFF2-40B4-BE49-F238E27FC236}">
                <a16:creationId xmlns:a16="http://schemas.microsoft.com/office/drawing/2014/main" id="{6D71BD38-D345-AE42-2057-B44A9E0F53B7}"/>
              </a:ext>
            </a:extLst>
          </p:cNvPr>
          <p:cNvCxnSpPr/>
          <p:nvPr userDrawn="1"/>
        </p:nvCxnSpPr>
        <p:spPr>
          <a:xfrm>
            <a:off x="705600" y="555165"/>
            <a:ext cx="7732800" cy="0"/>
          </a:xfrm>
          <a:prstGeom prst="straightConnector1">
            <a:avLst/>
          </a:prstGeom>
          <a:noFill/>
          <a:ln w="9525" cap="flat" cmpd="sng">
            <a:solidFill>
              <a:schemeClr val="tx1"/>
            </a:solidFill>
            <a:prstDash val="solid"/>
            <a:round/>
            <a:headEnd type="oval" w="med" len="med"/>
            <a:tailEnd type="oval" w="med" len="med"/>
          </a:ln>
        </p:spPr>
      </p:cxnSp>
      <p:sp>
        <p:nvSpPr>
          <p:cNvPr id="55" name="Google Shape;185;p24">
            <a:extLst>
              <a:ext uri="{FF2B5EF4-FFF2-40B4-BE49-F238E27FC236}">
                <a16:creationId xmlns:a16="http://schemas.microsoft.com/office/drawing/2014/main" id="{423D0953-DA1B-FF1F-2927-70A1213B9496}"/>
              </a:ext>
            </a:extLst>
          </p:cNvPr>
          <p:cNvSpPr/>
          <p:nvPr userDrawn="1"/>
        </p:nvSpPr>
        <p:spPr>
          <a:xfrm>
            <a:off x="1928825"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5" name="Graphic 74">
            <a:extLst>
              <a:ext uri="{FF2B5EF4-FFF2-40B4-BE49-F238E27FC236}">
                <a16:creationId xmlns:a16="http://schemas.microsoft.com/office/drawing/2014/main" id="{BF9DDA28-F6DC-378E-381F-406DDEFFEFD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91183" y="2298442"/>
            <a:ext cx="2659678" cy="380720"/>
          </a:xfrm>
          <a:prstGeom prst="rect">
            <a:avLst/>
          </a:prstGeom>
        </p:spPr>
      </p:pic>
      <p:sp>
        <p:nvSpPr>
          <p:cNvPr id="76" name="Google Shape;171;p24">
            <a:extLst>
              <a:ext uri="{FF2B5EF4-FFF2-40B4-BE49-F238E27FC236}">
                <a16:creationId xmlns:a16="http://schemas.microsoft.com/office/drawing/2014/main" id="{3B01C853-8338-D9BD-6C02-0EA46E4D53CA}"/>
              </a:ext>
            </a:extLst>
          </p:cNvPr>
          <p:cNvSpPr/>
          <p:nvPr userDrawn="1"/>
        </p:nvSpPr>
        <p:spPr>
          <a:xfrm>
            <a:off x="6751377"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73;p24">
            <a:extLst>
              <a:ext uri="{FF2B5EF4-FFF2-40B4-BE49-F238E27FC236}">
                <a16:creationId xmlns:a16="http://schemas.microsoft.com/office/drawing/2014/main" id="{36ACDA75-FE04-95FC-8E73-7867F0C9C9A6}"/>
              </a:ext>
            </a:extLst>
          </p:cNvPr>
          <p:cNvSpPr txBox="1">
            <a:spLocks/>
          </p:cNvSpPr>
          <p:nvPr userDrawn="1"/>
        </p:nvSpPr>
        <p:spPr>
          <a:xfrm>
            <a:off x="6031077" y="2368396"/>
            <a:ext cx="2175300" cy="527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dirty="0">
                <a:solidFill>
                  <a:schemeClr val="tx2"/>
                </a:solidFill>
              </a:rPr>
              <a:t>Three</a:t>
            </a:r>
          </a:p>
        </p:txBody>
      </p:sp>
      <p:sp>
        <p:nvSpPr>
          <p:cNvPr id="78" name="Google Shape;174;p24">
            <a:extLst>
              <a:ext uri="{FF2B5EF4-FFF2-40B4-BE49-F238E27FC236}">
                <a16:creationId xmlns:a16="http://schemas.microsoft.com/office/drawing/2014/main" id="{3C56FD6C-5A26-4022-343B-DDF9EA6D28BE}"/>
              </a:ext>
            </a:extLst>
          </p:cNvPr>
          <p:cNvSpPr txBox="1">
            <a:spLocks/>
          </p:cNvSpPr>
          <p:nvPr userDrawn="1"/>
        </p:nvSpPr>
        <p:spPr>
          <a:xfrm>
            <a:off x="6031077" y="2809353"/>
            <a:ext cx="2175300" cy="12462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dirty="0"/>
              <a:t>Jupiter is a gas giant and the biggest planet in the Solar System. It's the fourth-brightest object in the night sky. It was named after the Roman god of the skies and lightning</a:t>
            </a:r>
          </a:p>
        </p:txBody>
      </p:sp>
      <p:sp>
        <p:nvSpPr>
          <p:cNvPr id="79" name="Google Shape;179;p24">
            <a:extLst>
              <a:ext uri="{FF2B5EF4-FFF2-40B4-BE49-F238E27FC236}">
                <a16:creationId xmlns:a16="http://schemas.microsoft.com/office/drawing/2014/main" id="{6D7EE7CA-2E78-F51E-A7C3-A1C23450C7D7}"/>
              </a:ext>
            </a:extLst>
          </p:cNvPr>
          <p:cNvSpPr txBox="1">
            <a:spLocks/>
          </p:cNvSpPr>
          <p:nvPr userDrawn="1"/>
        </p:nvSpPr>
        <p:spPr>
          <a:xfrm>
            <a:off x="6751377"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03</a:t>
            </a:r>
          </a:p>
        </p:txBody>
      </p:sp>
      <p:sp>
        <p:nvSpPr>
          <p:cNvPr id="80" name="Google Shape;185;p24">
            <a:extLst>
              <a:ext uri="{FF2B5EF4-FFF2-40B4-BE49-F238E27FC236}">
                <a16:creationId xmlns:a16="http://schemas.microsoft.com/office/drawing/2014/main" id="{48042222-508E-B3C4-0D84-FDBC65FBC00C}"/>
              </a:ext>
            </a:extLst>
          </p:cNvPr>
          <p:cNvSpPr/>
          <p:nvPr userDrawn="1"/>
        </p:nvSpPr>
        <p:spPr>
          <a:xfrm>
            <a:off x="7022277"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71;p24">
            <a:extLst>
              <a:ext uri="{FF2B5EF4-FFF2-40B4-BE49-F238E27FC236}">
                <a16:creationId xmlns:a16="http://schemas.microsoft.com/office/drawing/2014/main" id="{931648A8-1B2E-588B-22B9-28FD4A20462C}"/>
              </a:ext>
            </a:extLst>
          </p:cNvPr>
          <p:cNvSpPr/>
          <p:nvPr userDrawn="1"/>
        </p:nvSpPr>
        <p:spPr>
          <a:xfrm>
            <a:off x="4204650"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73;p24">
            <a:extLst>
              <a:ext uri="{FF2B5EF4-FFF2-40B4-BE49-F238E27FC236}">
                <a16:creationId xmlns:a16="http://schemas.microsoft.com/office/drawing/2014/main" id="{478FFAA4-20D3-B904-48A1-12759556F420}"/>
              </a:ext>
            </a:extLst>
          </p:cNvPr>
          <p:cNvSpPr txBox="1">
            <a:spLocks/>
          </p:cNvSpPr>
          <p:nvPr userDrawn="1"/>
        </p:nvSpPr>
        <p:spPr>
          <a:xfrm>
            <a:off x="3484350" y="2368396"/>
            <a:ext cx="2175300" cy="527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dirty="0">
                <a:solidFill>
                  <a:schemeClr val="tx2"/>
                </a:solidFill>
              </a:rPr>
              <a:t>Two</a:t>
            </a:r>
          </a:p>
        </p:txBody>
      </p:sp>
      <p:sp>
        <p:nvSpPr>
          <p:cNvPr id="83" name="Google Shape;174;p24">
            <a:extLst>
              <a:ext uri="{FF2B5EF4-FFF2-40B4-BE49-F238E27FC236}">
                <a16:creationId xmlns:a16="http://schemas.microsoft.com/office/drawing/2014/main" id="{A086E9E3-89BA-2EFF-4838-6CFB2CB7FCAB}"/>
              </a:ext>
            </a:extLst>
          </p:cNvPr>
          <p:cNvSpPr txBox="1">
            <a:spLocks/>
          </p:cNvSpPr>
          <p:nvPr userDrawn="1"/>
        </p:nvSpPr>
        <p:spPr>
          <a:xfrm>
            <a:off x="3484350" y="2809353"/>
            <a:ext cx="2175300" cy="12462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dirty="0"/>
              <a:t>Jupiter is a gas giant and the biggest planet in the Solar System. It's the fourth-brightest object in the night sky. It was named after the Roman god of the skies and lightning</a:t>
            </a:r>
          </a:p>
        </p:txBody>
      </p:sp>
      <p:sp>
        <p:nvSpPr>
          <p:cNvPr id="84" name="Google Shape;179;p24">
            <a:extLst>
              <a:ext uri="{FF2B5EF4-FFF2-40B4-BE49-F238E27FC236}">
                <a16:creationId xmlns:a16="http://schemas.microsoft.com/office/drawing/2014/main" id="{7CE8CC6B-C6EE-31D7-5CB7-846878CB3CA4}"/>
              </a:ext>
            </a:extLst>
          </p:cNvPr>
          <p:cNvSpPr txBox="1">
            <a:spLocks/>
          </p:cNvSpPr>
          <p:nvPr userDrawn="1"/>
        </p:nvSpPr>
        <p:spPr>
          <a:xfrm>
            <a:off x="4204650"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02</a:t>
            </a:r>
          </a:p>
        </p:txBody>
      </p:sp>
      <p:sp>
        <p:nvSpPr>
          <p:cNvPr id="85" name="Google Shape;185;p24">
            <a:extLst>
              <a:ext uri="{FF2B5EF4-FFF2-40B4-BE49-F238E27FC236}">
                <a16:creationId xmlns:a16="http://schemas.microsoft.com/office/drawing/2014/main" id="{C0C2771E-E15D-5C0C-DBA5-56913FBBAB0A}"/>
              </a:ext>
            </a:extLst>
          </p:cNvPr>
          <p:cNvSpPr/>
          <p:nvPr userDrawn="1"/>
        </p:nvSpPr>
        <p:spPr>
          <a:xfrm>
            <a:off x="4475550"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Graphic 1">
            <a:extLst>
              <a:ext uri="{FF2B5EF4-FFF2-40B4-BE49-F238E27FC236}">
                <a16:creationId xmlns:a16="http://schemas.microsoft.com/office/drawing/2014/main" id="{D120A9AB-F528-583F-2869-3DECD461D43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245813" y="99970"/>
            <a:ext cx="223756" cy="223756"/>
          </a:xfrm>
          <a:prstGeom prst="rect">
            <a:avLst/>
          </a:prstGeom>
        </p:spPr>
      </p:pic>
      <p:sp>
        <p:nvSpPr>
          <p:cNvPr id="3" name="Text Placeholder 4">
            <a:extLst>
              <a:ext uri="{FF2B5EF4-FFF2-40B4-BE49-F238E27FC236}">
                <a16:creationId xmlns:a16="http://schemas.microsoft.com/office/drawing/2014/main" id="{026E39AD-3057-0509-FD2F-0CFA3D68F617}"/>
              </a:ext>
            </a:extLst>
          </p:cNvPr>
          <p:cNvSpPr>
            <a:spLocks noGrp="1"/>
          </p:cNvSpPr>
          <p:nvPr>
            <p:ph type="body" sz="quarter" idx="10"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dirty="0"/>
              <a:t>Section title</a:t>
            </a:r>
            <a:endParaRPr lang="en-GB" dirty="0"/>
          </a:p>
        </p:txBody>
      </p:sp>
    </p:spTree>
    <p:extLst>
      <p:ext uri="{BB962C8B-B14F-4D97-AF65-F5344CB8AC3E}">
        <p14:creationId xmlns:p14="http://schemas.microsoft.com/office/powerpoint/2010/main" val="2535889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bubbles">
    <p:bg>
      <p:bgPr>
        <a:solidFill>
          <a:schemeClr val="tx1">
            <a:lumMod val="10000"/>
            <a:lumOff val="90000"/>
          </a:schemeClr>
        </a:solidFill>
        <a:effectLst/>
      </p:bgPr>
    </p:bg>
    <p:spTree>
      <p:nvGrpSpPr>
        <p:cNvPr id="1" name=""/>
        <p:cNvGrpSpPr/>
        <p:nvPr/>
      </p:nvGrpSpPr>
      <p:grpSpPr>
        <a:xfrm>
          <a:off x="0" y="0"/>
          <a:ext cx="0" cy="0"/>
          <a:chOff x="0" y="0"/>
          <a:chExt cx="0" cy="0"/>
        </a:xfrm>
      </p:grpSpPr>
      <p:sp>
        <p:nvSpPr>
          <p:cNvPr id="5" name="Google Shape;267;p26">
            <a:extLst>
              <a:ext uri="{FF2B5EF4-FFF2-40B4-BE49-F238E27FC236}">
                <a16:creationId xmlns:a16="http://schemas.microsoft.com/office/drawing/2014/main" id="{5B7D840C-CF2C-90ED-A7F6-3FC36AE5ECFF}"/>
              </a:ext>
            </a:extLst>
          </p:cNvPr>
          <p:cNvSpPr/>
          <p:nvPr userDrawn="1"/>
        </p:nvSpPr>
        <p:spPr>
          <a:xfrm>
            <a:off x="680424" y="-291871"/>
            <a:ext cx="1432200" cy="1432200"/>
          </a:xfrm>
          <a:prstGeom prst="ellipse">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4" name="Graphic 3">
            <a:extLst>
              <a:ext uri="{FF2B5EF4-FFF2-40B4-BE49-F238E27FC236}">
                <a16:creationId xmlns:a16="http://schemas.microsoft.com/office/drawing/2014/main" id="{F28C4755-3934-0C40-9675-4B202F4116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20032" y="4227956"/>
            <a:ext cx="2659678" cy="380720"/>
          </a:xfrm>
          <a:prstGeom prst="rect">
            <a:avLst/>
          </a:prstGeom>
        </p:spPr>
      </p:pic>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l">
              <a:defRPr sz="2800" b="1">
                <a:solidFill>
                  <a:schemeClr val="accent1"/>
                </a:solidFill>
                <a:latin typeface="+mj-lt"/>
              </a:defRPr>
            </a:lvl1pPr>
          </a:lstStyle>
          <a:p>
            <a:pPr lvl="0"/>
            <a:r>
              <a:rPr lang="es-ES" noProof="0" dirty="0" err="1"/>
              <a:t>These</a:t>
            </a:r>
            <a:r>
              <a:rPr lang="es-ES" noProof="0" dirty="0"/>
              <a:t> are </a:t>
            </a:r>
            <a:r>
              <a:rPr lang="es-ES" noProof="0" dirty="0" err="1"/>
              <a:t>our</a:t>
            </a:r>
            <a:r>
              <a:rPr lang="es-ES" noProof="0" dirty="0"/>
              <a:t> </a:t>
            </a:r>
            <a:r>
              <a:rPr lang="es-ES" noProof="0" dirty="0" err="1"/>
              <a:t>main</a:t>
            </a:r>
            <a:r>
              <a:rPr lang="es-ES" noProof="0" dirty="0"/>
              <a:t> </a:t>
            </a:r>
            <a:r>
              <a:rPr lang="es-ES" noProof="0" dirty="0" err="1"/>
              <a:t>points</a:t>
            </a:r>
            <a:r>
              <a:rPr lang="es-ES" noProof="0" dirty="0"/>
              <a:t> </a:t>
            </a:r>
            <a:r>
              <a:rPr lang="es-ES" noProof="0" dirty="0" err="1"/>
              <a:t>today</a:t>
            </a:r>
            <a:endParaRPr lang="en-GB" noProof="0" dirty="0"/>
          </a:p>
        </p:txBody>
      </p:sp>
      <p:sp>
        <p:nvSpPr>
          <p:cNvPr id="3" name="TextBox 2">
            <a:extLst>
              <a:ext uri="{FF2B5EF4-FFF2-40B4-BE49-F238E27FC236}">
                <a16:creationId xmlns:a16="http://schemas.microsoft.com/office/drawing/2014/main" id="{2BD403B0-2D25-44B3-D52F-09DEAA4DB9E8}"/>
              </a:ext>
            </a:extLst>
          </p:cNvPr>
          <p:cNvSpPr txBox="1"/>
          <p:nvPr userDrawn="1"/>
        </p:nvSpPr>
        <p:spPr>
          <a:xfrm>
            <a:off x="705600" y="1331089"/>
            <a:ext cx="7717838" cy="2184252"/>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GB" b="1" i="0" dirty="0">
                <a:solidFill>
                  <a:srgbClr val="000000"/>
                </a:solidFill>
                <a:effectLst/>
                <a:latin typeface="+mn-lt"/>
              </a:rPr>
              <a:t>Lorem ipsum </a:t>
            </a:r>
            <a:r>
              <a:rPr lang="en-GB" b="1" i="0" dirty="0" err="1">
                <a:solidFill>
                  <a:srgbClr val="000000"/>
                </a:solidFill>
                <a:effectLst/>
                <a:latin typeface="+mn-lt"/>
              </a:rPr>
              <a:t>dolor</a:t>
            </a:r>
            <a:r>
              <a:rPr lang="en-GB" b="1" i="0" dirty="0">
                <a:solidFill>
                  <a:srgbClr val="000000"/>
                </a:solidFill>
                <a:effectLst/>
                <a:latin typeface="+mn-lt"/>
              </a:rPr>
              <a:t> sit </a:t>
            </a:r>
            <a:r>
              <a:rPr lang="en-GB" b="1" i="0" dirty="0" err="1">
                <a:solidFill>
                  <a:srgbClr val="000000"/>
                </a:solidFill>
                <a:effectLst/>
                <a:latin typeface="+mn-lt"/>
              </a:rPr>
              <a:t>amet</a:t>
            </a:r>
            <a:r>
              <a:rPr lang="en-GB" b="1" i="0" dirty="0">
                <a:solidFill>
                  <a:srgbClr val="000000"/>
                </a:solidFill>
                <a:effectLst/>
                <a:latin typeface="+mn-lt"/>
              </a:rPr>
              <a:t>, </a:t>
            </a:r>
            <a:r>
              <a:rPr lang="en-GB" b="1" i="0" dirty="0" err="1">
                <a:solidFill>
                  <a:srgbClr val="000000"/>
                </a:solidFill>
                <a:effectLst/>
                <a:latin typeface="+mn-lt"/>
              </a:rPr>
              <a:t>consectetur</a:t>
            </a:r>
            <a:r>
              <a:rPr lang="en-GB" b="1" i="0" dirty="0">
                <a:solidFill>
                  <a:srgbClr val="000000"/>
                </a:solidFill>
                <a:effectLst/>
                <a:latin typeface="+mn-lt"/>
              </a:rPr>
              <a:t> </a:t>
            </a:r>
            <a:r>
              <a:rPr lang="en-GB" b="1" i="0" dirty="0" err="1">
                <a:solidFill>
                  <a:srgbClr val="000000"/>
                </a:solidFill>
                <a:effectLst/>
                <a:latin typeface="+mn-lt"/>
              </a:rPr>
              <a:t>adipiscing</a:t>
            </a:r>
            <a:r>
              <a:rPr lang="en-GB" b="1" i="0" dirty="0">
                <a:solidFill>
                  <a:srgbClr val="000000"/>
                </a:solidFill>
                <a:effectLst/>
                <a:latin typeface="+mn-lt"/>
              </a:rPr>
              <a:t> </a:t>
            </a:r>
            <a:r>
              <a:rPr lang="en-GB" b="1" i="0" dirty="0" err="1">
                <a:solidFill>
                  <a:srgbClr val="000000"/>
                </a:solidFill>
                <a:effectLst/>
                <a:latin typeface="+mn-lt"/>
              </a:rPr>
              <a:t>elit</a:t>
            </a:r>
            <a:r>
              <a:rPr lang="en-GB" b="1" i="0" dirty="0">
                <a:solidFill>
                  <a:srgbClr val="000000"/>
                </a:solidFill>
                <a:effectLst/>
                <a:latin typeface="+mn-lt"/>
              </a:rPr>
              <a:t>. </a:t>
            </a:r>
          </a:p>
          <a:p>
            <a:pPr marL="285750" indent="-285750">
              <a:lnSpc>
                <a:spcPct val="200000"/>
              </a:lnSpc>
              <a:buFont typeface="Arial" panose="020B0604020202020204" pitchFamily="34" charset="0"/>
              <a:buChar char="•"/>
            </a:pPr>
            <a:r>
              <a:rPr lang="en-GB" b="1" i="0" dirty="0">
                <a:solidFill>
                  <a:srgbClr val="000000"/>
                </a:solidFill>
                <a:effectLst/>
                <a:latin typeface="+mn-lt"/>
              </a:rPr>
              <a:t>Donec </a:t>
            </a:r>
            <a:r>
              <a:rPr lang="en-GB" b="1" i="0" dirty="0" err="1">
                <a:solidFill>
                  <a:srgbClr val="000000"/>
                </a:solidFill>
                <a:effectLst/>
                <a:latin typeface="+mn-lt"/>
              </a:rPr>
              <a:t>quis</a:t>
            </a:r>
            <a:r>
              <a:rPr lang="en-GB" b="1" i="0" dirty="0">
                <a:solidFill>
                  <a:srgbClr val="000000"/>
                </a:solidFill>
                <a:effectLst/>
                <a:latin typeface="+mn-lt"/>
              </a:rPr>
              <a:t> </a:t>
            </a:r>
            <a:r>
              <a:rPr lang="en-GB" b="1" i="0" dirty="0" err="1">
                <a:solidFill>
                  <a:srgbClr val="000000"/>
                </a:solidFill>
                <a:effectLst/>
                <a:latin typeface="+mn-lt"/>
              </a:rPr>
              <a:t>consequat</a:t>
            </a:r>
            <a:r>
              <a:rPr lang="en-GB" b="1" i="0" dirty="0">
                <a:solidFill>
                  <a:srgbClr val="000000"/>
                </a:solidFill>
                <a:effectLst/>
                <a:latin typeface="+mn-lt"/>
              </a:rPr>
              <a:t> </a:t>
            </a:r>
            <a:r>
              <a:rPr lang="en-GB" b="1" i="0" dirty="0" err="1">
                <a:solidFill>
                  <a:srgbClr val="000000"/>
                </a:solidFill>
                <a:effectLst/>
                <a:latin typeface="+mn-lt"/>
              </a:rPr>
              <a:t>nisl</a:t>
            </a:r>
            <a:r>
              <a:rPr lang="en-GB" b="1" i="0" dirty="0">
                <a:solidFill>
                  <a:srgbClr val="000000"/>
                </a:solidFill>
                <a:effectLst/>
                <a:latin typeface="+mn-lt"/>
              </a:rPr>
              <a:t>, </a:t>
            </a:r>
            <a:r>
              <a:rPr lang="en-GB" b="1" i="0" dirty="0" err="1">
                <a:solidFill>
                  <a:srgbClr val="000000"/>
                </a:solidFill>
                <a:effectLst/>
                <a:latin typeface="+mn-lt"/>
              </a:rPr>
              <a:t>quis</a:t>
            </a:r>
            <a:r>
              <a:rPr lang="en-GB" b="1" i="0" dirty="0">
                <a:solidFill>
                  <a:srgbClr val="000000"/>
                </a:solidFill>
                <a:effectLst/>
                <a:latin typeface="+mn-lt"/>
              </a:rPr>
              <a:t> </a:t>
            </a:r>
            <a:r>
              <a:rPr lang="en-GB" b="1" i="0" dirty="0" err="1">
                <a:solidFill>
                  <a:srgbClr val="000000"/>
                </a:solidFill>
                <a:effectLst/>
                <a:latin typeface="+mn-lt"/>
              </a:rPr>
              <a:t>dapibus</a:t>
            </a:r>
            <a:r>
              <a:rPr lang="en-GB" b="1" i="0" dirty="0">
                <a:solidFill>
                  <a:srgbClr val="000000"/>
                </a:solidFill>
                <a:effectLst/>
                <a:latin typeface="+mn-lt"/>
              </a:rPr>
              <a:t> nisi. </a:t>
            </a:r>
          </a:p>
          <a:p>
            <a:pPr marL="285750" indent="-285750">
              <a:lnSpc>
                <a:spcPct val="200000"/>
              </a:lnSpc>
              <a:buFont typeface="Arial" panose="020B0604020202020204" pitchFamily="34" charset="0"/>
              <a:buChar char="•"/>
            </a:pPr>
            <a:r>
              <a:rPr lang="en-GB" b="1" i="0" dirty="0" err="1">
                <a:solidFill>
                  <a:srgbClr val="000000"/>
                </a:solidFill>
                <a:effectLst/>
                <a:latin typeface="+mn-lt"/>
              </a:rPr>
              <a:t>Fusce</a:t>
            </a:r>
            <a:r>
              <a:rPr lang="en-GB" b="1" i="0" dirty="0">
                <a:solidFill>
                  <a:srgbClr val="000000"/>
                </a:solidFill>
                <a:effectLst/>
                <a:latin typeface="+mn-lt"/>
              </a:rPr>
              <a:t> </a:t>
            </a:r>
            <a:r>
              <a:rPr lang="en-GB" b="1" i="0" dirty="0" err="1">
                <a:solidFill>
                  <a:srgbClr val="000000"/>
                </a:solidFill>
                <a:effectLst/>
                <a:latin typeface="+mn-lt"/>
              </a:rPr>
              <a:t>dapibus</a:t>
            </a:r>
            <a:r>
              <a:rPr lang="en-GB" b="1" i="0" dirty="0">
                <a:solidFill>
                  <a:srgbClr val="000000"/>
                </a:solidFill>
                <a:effectLst/>
                <a:latin typeface="+mn-lt"/>
              </a:rPr>
              <a:t> </a:t>
            </a:r>
            <a:r>
              <a:rPr lang="en-GB" b="1" i="0" dirty="0" err="1">
                <a:solidFill>
                  <a:srgbClr val="000000"/>
                </a:solidFill>
                <a:effectLst/>
                <a:latin typeface="+mn-lt"/>
              </a:rPr>
              <a:t>ultricies</a:t>
            </a:r>
            <a:r>
              <a:rPr lang="en-GB" b="1" i="0" dirty="0">
                <a:solidFill>
                  <a:srgbClr val="000000"/>
                </a:solidFill>
                <a:effectLst/>
                <a:latin typeface="+mn-lt"/>
              </a:rPr>
              <a:t> convallis. </a:t>
            </a:r>
          </a:p>
          <a:p>
            <a:pPr marL="285750" indent="-285750">
              <a:lnSpc>
                <a:spcPct val="200000"/>
              </a:lnSpc>
              <a:buFont typeface="Arial" panose="020B0604020202020204" pitchFamily="34" charset="0"/>
              <a:buChar char="•"/>
            </a:pPr>
            <a:r>
              <a:rPr lang="en-GB" b="1" i="0" dirty="0" err="1">
                <a:solidFill>
                  <a:srgbClr val="000000"/>
                </a:solidFill>
                <a:effectLst/>
                <a:latin typeface="+mn-lt"/>
              </a:rPr>
              <a:t>Vivamus</a:t>
            </a:r>
            <a:r>
              <a:rPr lang="en-GB" b="1" i="0" dirty="0">
                <a:solidFill>
                  <a:srgbClr val="000000"/>
                </a:solidFill>
                <a:effectLst/>
                <a:latin typeface="+mn-lt"/>
              </a:rPr>
              <a:t> id ligula </a:t>
            </a:r>
            <a:r>
              <a:rPr lang="en-GB" b="1" i="0" dirty="0" err="1">
                <a:solidFill>
                  <a:srgbClr val="000000"/>
                </a:solidFill>
                <a:effectLst/>
                <a:latin typeface="+mn-lt"/>
              </a:rPr>
              <a:t>hendrerit</a:t>
            </a:r>
            <a:r>
              <a:rPr lang="en-GB" b="1" i="0" dirty="0">
                <a:solidFill>
                  <a:srgbClr val="000000"/>
                </a:solidFill>
                <a:effectLst/>
                <a:latin typeface="+mn-lt"/>
              </a:rPr>
              <a:t> eros gravida </a:t>
            </a:r>
            <a:r>
              <a:rPr lang="en-GB" b="1" i="0" dirty="0" err="1">
                <a:solidFill>
                  <a:srgbClr val="000000"/>
                </a:solidFill>
                <a:effectLst/>
                <a:latin typeface="+mn-lt"/>
              </a:rPr>
              <a:t>sagittis</a:t>
            </a:r>
            <a:r>
              <a:rPr lang="en-GB" b="1" i="0" dirty="0">
                <a:solidFill>
                  <a:srgbClr val="000000"/>
                </a:solidFill>
                <a:effectLst/>
                <a:latin typeface="+mn-lt"/>
              </a:rPr>
              <a:t> et non ipsum.</a:t>
            </a:r>
          </a:p>
          <a:p>
            <a:pPr marL="285750" indent="-285750">
              <a:lnSpc>
                <a:spcPct val="200000"/>
              </a:lnSpc>
              <a:buFont typeface="Arial" panose="020B0604020202020204" pitchFamily="34" charset="0"/>
              <a:buChar char="•"/>
            </a:pPr>
            <a:r>
              <a:rPr lang="en-GB" b="1" i="0" dirty="0" err="1">
                <a:solidFill>
                  <a:srgbClr val="000000"/>
                </a:solidFill>
                <a:effectLst/>
                <a:latin typeface="+mn-lt"/>
              </a:rPr>
              <a:t>Nullam</a:t>
            </a:r>
            <a:r>
              <a:rPr lang="en-GB" b="1" i="0" dirty="0">
                <a:solidFill>
                  <a:srgbClr val="000000"/>
                </a:solidFill>
                <a:effectLst/>
                <a:latin typeface="+mn-lt"/>
              </a:rPr>
              <a:t> ac </a:t>
            </a:r>
            <a:r>
              <a:rPr lang="en-GB" b="1" i="0" dirty="0" err="1">
                <a:solidFill>
                  <a:srgbClr val="000000"/>
                </a:solidFill>
                <a:effectLst/>
                <a:latin typeface="+mn-lt"/>
              </a:rPr>
              <a:t>tincidunt</a:t>
            </a:r>
            <a:r>
              <a:rPr lang="en-GB" b="1" i="0" dirty="0">
                <a:solidFill>
                  <a:srgbClr val="000000"/>
                </a:solidFill>
                <a:effectLst/>
                <a:latin typeface="+mn-lt"/>
              </a:rPr>
              <a:t> dui. </a:t>
            </a:r>
            <a:endParaRPr lang="en-GB" b="1" dirty="0">
              <a:latin typeface="+mn-lt"/>
            </a:endParaRPr>
          </a:p>
        </p:txBody>
      </p:sp>
    </p:spTree>
    <p:extLst>
      <p:ext uri="{BB962C8B-B14F-4D97-AF65-F5344CB8AC3E}">
        <p14:creationId xmlns:p14="http://schemas.microsoft.com/office/powerpoint/2010/main" val="1801214867"/>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Four bubbles with text">
    <p:bg>
      <p:bgPr>
        <a:solidFill>
          <a:srgbClr val="F2F6F6"/>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Google Shape;171;p24">
            <a:extLst>
              <a:ext uri="{FF2B5EF4-FFF2-40B4-BE49-F238E27FC236}">
                <a16:creationId xmlns:a16="http://schemas.microsoft.com/office/drawing/2014/main" id="{9DCC62EE-88A0-9501-75FF-ED3D4702A670}"/>
              </a:ext>
            </a:extLst>
          </p:cNvPr>
          <p:cNvSpPr/>
          <p:nvPr userDrawn="1"/>
        </p:nvSpPr>
        <p:spPr>
          <a:xfrm>
            <a:off x="1262145"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72;p24">
            <a:extLst>
              <a:ext uri="{FF2B5EF4-FFF2-40B4-BE49-F238E27FC236}">
                <a16:creationId xmlns:a16="http://schemas.microsoft.com/office/drawing/2014/main" id="{1133EDA7-CEC8-5362-0E4F-BE73EE2E9C94}"/>
              </a:ext>
            </a:extLst>
          </p:cNvPr>
          <p:cNvSpPr txBox="1">
            <a:spLocks noGrp="1"/>
          </p:cNvSpPr>
          <p:nvPr>
            <p:ph type="title" hasCustomPrompt="1"/>
          </p:nvPr>
        </p:nvSpPr>
        <p:spPr>
          <a:xfrm>
            <a:off x="720000" y="567787"/>
            <a:ext cx="7704000" cy="1063426"/>
          </a:xfrm>
          <a:prstGeom prst="rect">
            <a:avLst/>
          </a:prstGeom>
        </p:spPr>
        <p:txBody>
          <a:bodyPr spcFirstLastPara="1" wrap="square" lIns="91425" tIns="91425" rIns="91425" bIns="91425" anchor="ctr" anchorCtr="0">
            <a:noAutofit/>
          </a:bodyPr>
          <a:lstStyle>
            <a:lvl1pPr>
              <a:defRPr sz="2800">
                <a:solidFill>
                  <a:schemeClr val="tx2"/>
                </a:solidFill>
              </a:defRPr>
            </a:lvl1pPr>
          </a:lstStyle>
          <a:p>
            <a:pPr marL="0" lvl="0" indent="0" algn="ctr" rtl="0">
              <a:spcBef>
                <a:spcPts val="0"/>
              </a:spcBef>
              <a:spcAft>
                <a:spcPts val="0"/>
              </a:spcAft>
              <a:buNone/>
            </a:pPr>
            <a:r>
              <a:rPr lang="en" dirty="0"/>
              <a:t>Four bubbles with text</a:t>
            </a:r>
            <a:endParaRPr dirty="0"/>
          </a:p>
        </p:txBody>
      </p:sp>
      <p:sp>
        <p:nvSpPr>
          <p:cNvPr id="43" name="Google Shape;173;p24">
            <a:extLst>
              <a:ext uri="{FF2B5EF4-FFF2-40B4-BE49-F238E27FC236}">
                <a16:creationId xmlns:a16="http://schemas.microsoft.com/office/drawing/2014/main" id="{CF9AFAA5-DD03-CFA5-9080-7AEB6C586549}"/>
              </a:ext>
            </a:extLst>
          </p:cNvPr>
          <p:cNvSpPr txBox="1">
            <a:spLocks/>
          </p:cNvSpPr>
          <p:nvPr userDrawn="1"/>
        </p:nvSpPr>
        <p:spPr>
          <a:xfrm>
            <a:off x="720000" y="2298442"/>
            <a:ext cx="1810857" cy="527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dirty="0">
                <a:solidFill>
                  <a:schemeClr val="tx2"/>
                </a:solidFill>
              </a:rPr>
              <a:t>One</a:t>
            </a:r>
          </a:p>
        </p:txBody>
      </p:sp>
      <p:sp>
        <p:nvSpPr>
          <p:cNvPr id="44" name="Google Shape;174;p24">
            <a:extLst>
              <a:ext uri="{FF2B5EF4-FFF2-40B4-BE49-F238E27FC236}">
                <a16:creationId xmlns:a16="http://schemas.microsoft.com/office/drawing/2014/main" id="{B9CC32EE-DEC2-491E-2FF5-C248D8ED1E23}"/>
              </a:ext>
            </a:extLst>
          </p:cNvPr>
          <p:cNvSpPr txBox="1">
            <a:spLocks noGrp="1"/>
          </p:cNvSpPr>
          <p:nvPr>
            <p:ph type="subTitle" idx="1"/>
          </p:nvPr>
        </p:nvSpPr>
        <p:spPr>
          <a:xfrm>
            <a:off x="720000" y="2703177"/>
            <a:ext cx="1810857" cy="1246200"/>
          </a:xfrm>
          <a:prstGeom prst="rect">
            <a:avLst/>
          </a:prstGeom>
        </p:spPr>
        <p:txBody>
          <a:bodyPr spcFirstLastPara="1" wrap="square" lIns="91425" tIns="91425" rIns="91425" bIns="91425" anchor="t" anchorCtr="0">
            <a:noAutofit/>
          </a:bodyPr>
          <a:lstStyle>
            <a:lvl1pPr>
              <a:defRPr sz="1100">
                <a:latin typeface="+mn-lt"/>
              </a:defRPr>
            </a:lvl1pPr>
          </a:lstStyle>
          <a:p>
            <a:pPr marL="0" lvl="0" indent="0" algn="ctr" rtl="0">
              <a:spcBef>
                <a:spcPts val="0"/>
              </a:spcBef>
              <a:spcAft>
                <a:spcPts val="0"/>
              </a:spcAft>
              <a:buNone/>
            </a:pPr>
            <a:r>
              <a:rPr lang="en" dirty="0"/>
              <a:t>Jupiter is a gas giant and the biggest planet in the Solar System. It's the fourth-brightest object in the night sky. It was named after the Roman god of the skies and lightning</a:t>
            </a:r>
            <a:endParaRPr dirty="0"/>
          </a:p>
        </p:txBody>
      </p:sp>
      <p:sp>
        <p:nvSpPr>
          <p:cNvPr id="49" name="Google Shape;179;p24">
            <a:extLst>
              <a:ext uri="{FF2B5EF4-FFF2-40B4-BE49-F238E27FC236}">
                <a16:creationId xmlns:a16="http://schemas.microsoft.com/office/drawing/2014/main" id="{F7D555EB-B133-DCEA-EA02-8305580A989B}"/>
              </a:ext>
            </a:extLst>
          </p:cNvPr>
          <p:cNvSpPr txBox="1">
            <a:spLocks/>
          </p:cNvSpPr>
          <p:nvPr userDrawn="1"/>
        </p:nvSpPr>
        <p:spPr>
          <a:xfrm>
            <a:off x="1262145"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01</a:t>
            </a:r>
          </a:p>
        </p:txBody>
      </p:sp>
      <p:cxnSp>
        <p:nvCxnSpPr>
          <p:cNvPr id="52" name="Google Shape;182;p24">
            <a:extLst>
              <a:ext uri="{FF2B5EF4-FFF2-40B4-BE49-F238E27FC236}">
                <a16:creationId xmlns:a16="http://schemas.microsoft.com/office/drawing/2014/main" id="{6D71BD38-D345-AE42-2057-B44A9E0F53B7}"/>
              </a:ext>
            </a:extLst>
          </p:cNvPr>
          <p:cNvCxnSpPr/>
          <p:nvPr userDrawn="1"/>
        </p:nvCxnSpPr>
        <p:spPr>
          <a:xfrm>
            <a:off x="705600" y="555165"/>
            <a:ext cx="7732800" cy="0"/>
          </a:xfrm>
          <a:prstGeom prst="straightConnector1">
            <a:avLst/>
          </a:prstGeom>
          <a:noFill/>
          <a:ln w="9525" cap="flat" cmpd="sng">
            <a:solidFill>
              <a:schemeClr val="tx1"/>
            </a:solidFill>
            <a:prstDash val="solid"/>
            <a:round/>
            <a:headEnd type="oval" w="med" len="med"/>
            <a:tailEnd type="oval" w="med" len="med"/>
          </a:ln>
        </p:spPr>
      </p:cxnSp>
      <p:sp>
        <p:nvSpPr>
          <p:cNvPr id="55" name="Google Shape;185;p24">
            <a:extLst>
              <a:ext uri="{FF2B5EF4-FFF2-40B4-BE49-F238E27FC236}">
                <a16:creationId xmlns:a16="http://schemas.microsoft.com/office/drawing/2014/main" id="{423D0953-DA1B-FF1F-2927-70A1213B9496}"/>
              </a:ext>
            </a:extLst>
          </p:cNvPr>
          <p:cNvSpPr/>
          <p:nvPr userDrawn="1"/>
        </p:nvSpPr>
        <p:spPr>
          <a:xfrm>
            <a:off x="1533045"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5" name="Graphic 74">
            <a:extLst>
              <a:ext uri="{FF2B5EF4-FFF2-40B4-BE49-F238E27FC236}">
                <a16:creationId xmlns:a16="http://schemas.microsoft.com/office/drawing/2014/main" id="{BF9DDA28-F6DC-378E-381F-406DDEFFEFD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44111" y="4114136"/>
            <a:ext cx="2659678" cy="380720"/>
          </a:xfrm>
          <a:prstGeom prst="rect">
            <a:avLst/>
          </a:prstGeom>
        </p:spPr>
      </p:pic>
      <p:sp>
        <p:nvSpPr>
          <p:cNvPr id="2" name="Google Shape;171;p24">
            <a:extLst>
              <a:ext uri="{FF2B5EF4-FFF2-40B4-BE49-F238E27FC236}">
                <a16:creationId xmlns:a16="http://schemas.microsoft.com/office/drawing/2014/main" id="{5CABAB8C-281B-5A35-E532-1E8CFA678E67}"/>
              </a:ext>
            </a:extLst>
          </p:cNvPr>
          <p:cNvSpPr/>
          <p:nvPr userDrawn="1"/>
        </p:nvSpPr>
        <p:spPr>
          <a:xfrm>
            <a:off x="7169688"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173;p24">
            <a:extLst>
              <a:ext uri="{FF2B5EF4-FFF2-40B4-BE49-F238E27FC236}">
                <a16:creationId xmlns:a16="http://schemas.microsoft.com/office/drawing/2014/main" id="{C626FAAE-A4B9-436D-5B55-9C4436707633}"/>
              </a:ext>
            </a:extLst>
          </p:cNvPr>
          <p:cNvSpPr txBox="1">
            <a:spLocks/>
          </p:cNvSpPr>
          <p:nvPr userDrawn="1"/>
        </p:nvSpPr>
        <p:spPr>
          <a:xfrm>
            <a:off x="6627543" y="2298442"/>
            <a:ext cx="1810857" cy="527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dirty="0">
                <a:solidFill>
                  <a:schemeClr val="tx2"/>
                </a:solidFill>
              </a:rPr>
              <a:t>One</a:t>
            </a:r>
          </a:p>
        </p:txBody>
      </p:sp>
      <p:sp>
        <p:nvSpPr>
          <p:cNvPr id="4" name="Google Shape;174;p24">
            <a:extLst>
              <a:ext uri="{FF2B5EF4-FFF2-40B4-BE49-F238E27FC236}">
                <a16:creationId xmlns:a16="http://schemas.microsoft.com/office/drawing/2014/main" id="{1BACDEA6-269E-103C-1EAE-F4247737A8E5}"/>
              </a:ext>
            </a:extLst>
          </p:cNvPr>
          <p:cNvSpPr txBox="1">
            <a:spLocks/>
          </p:cNvSpPr>
          <p:nvPr userDrawn="1"/>
        </p:nvSpPr>
        <p:spPr>
          <a:xfrm>
            <a:off x="6627543" y="2703177"/>
            <a:ext cx="1810857" cy="12462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a:t>Jupiter is a gas giant and the biggest planet in the Solar System. It's the fourth-brightest object in the night sky. It was named after the Roman god of the skies and lightning</a:t>
            </a:r>
            <a:endParaRPr lang="en-GB" dirty="0"/>
          </a:p>
        </p:txBody>
      </p:sp>
      <p:sp>
        <p:nvSpPr>
          <p:cNvPr id="5" name="Google Shape;179;p24">
            <a:extLst>
              <a:ext uri="{FF2B5EF4-FFF2-40B4-BE49-F238E27FC236}">
                <a16:creationId xmlns:a16="http://schemas.microsoft.com/office/drawing/2014/main" id="{D995E367-7421-039C-78EA-4371F195ADC6}"/>
              </a:ext>
            </a:extLst>
          </p:cNvPr>
          <p:cNvSpPr txBox="1">
            <a:spLocks/>
          </p:cNvSpPr>
          <p:nvPr userDrawn="1"/>
        </p:nvSpPr>
        <p:spPr>
          <a:xfrm>
            <a:off x="7169688"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04</a:t>
            </a:r>
          </a:p>
        </p:txBody>
      </p:sp>
      <p:sp>
        <p:nvSpPr>
          <p:cNvPr id="7" name="Google Shape;185;p24">
            <a:extLst>
              <a:ext uri="{FF2B5EF4-FFF2-40B4-BE49-F238E27FC236}">
                <a16:creationId xmlns:a16="http://schemas.microsoft.com/office/drawing/2014/main" id="{BDB0C3BB-FEAB-C872-E87C-2713CF2B0D7D}"/>
              </a:ext>
            </a:extLst>
          </p:cNvPr>
          <p:cNvSpPr/>
          <p:nvPr userDrawn="1"/>
        </p:nvSpPr>
        <p:spPr>
          <a:xfrm>
            <a:off x="7440588"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71;p24">
            <a:extLst>
              <a:ext uri="{FF2B5EF4-FFF2-40B4-BE49-F238E27FC236}">
                <a16:creationId xmlns:a16="http://schemas.microsoft.com/office/drawing/2014/main" id="{8C8EDBE8-95C7-E513-308B-C3CA90138006}"/>
              </a:ext>
            </a:extLst>
          </p:cNvPr>
          <p:cNvSpPr/>
          <p:nvPr userDrawn="1"/>
        </p:nvSpPr>
        <p:spPr>
          <a:xfrm>
            <a:off x="3231326" y="1633347"/>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71;p24">
            <a:extLst>
              <a:ext uri="{FF2B5EF4-FFF2-40B4-BE49-F238E27FC236}">
                <a16:creationId xmlns:a16="http://schemas.microsoft.com/office/drawing/2014/main" id="{B057787C-D781-80EF-99BD-CF81839E103A}"/>
              </a:ext>
            </a:extLst>
          </p:cNvPr>
          <p:cNvSpPr/>
          <p:nvPr userDrawn="1"/>
        </p:nvSpPr>
        <p:spPr>
          <a:xfrm>
            <a:off x="5200507"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73;p24">
            <a:extLst>
              <a:ext uri="{FF2B5EF4-FFF2-40B4-BE49-F238E27FC236}">
                <a16:creationId xmlns:a16="http://schemas.microsoft.com/office/drawing/2014/main" id="{B14EAE2E-01E1-6B75-0AC5-988938E34B73}"/>
              </a:ext>
            </a:extLst>
          </p:cNvPr>
          <p:cNvSpPr txBox="1">
            <a:spLocks/>
          </p:cNvSpPr>
          <p:nvPr userDrawn="1"/>
        </p:nvSpPr>
        <p:spPr>
          <a:xfrm>
            <a:off x="2689181" y="2298442"/>
            <a:ext cx="1810857" cy="527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dirty="0">
                <a:solidFill>
                  <a:schemeClr val="tx2"/>
                </a:solidFill>
              </a:rPr>
              <a:t>One</a:t>
            </a:r>
          </a:p>
        </p:txBody>
      </p:sp>
      <p:sp>
        <p:nvSpPr>
          <p:cNvPr id="12" name="Google Shape;174;p24">
            <a:extLst>
              <a:ext uri="{FF2B5EF4-FFF2-40B4-BE49-F238E27FC236}">
                <a16:creationId xmlns:a16="http://schemas.microsoft.com/office/drawing/2014/main" id="{371F8D72-FC9B-1738-7774-68869D902E70}"/>
              </a:ext>
            </a:extLst>
          </p:cNvPr>
          <p:cNvSpPr txBox="1">
            <a:spLocks/>
          </p:cNvSpPr>
          <p:nvPr userDrawn="1"/>
        </p:nvSpPr>
        <p:spPr>
          <a:xfrm>
            <a:off x="2689181" y="2703177"/>
            <a:ext cx="1810857" cy="12462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a:t>Jupiter is a gas giant and the biggest planet in the Solar System. It's the fourth-brightest object in the night sky. It was named after the Roman god of the skies and lightning</a:t>
            </a:r>
            <a:endParaRPr lang="en-GB" dirty="0"/>
          </a:p>
        </p:txBody>
      </p:sp>
      <p:sp>
        <p:nvSpPr>
          <p:cNvPr id="13" name="Google Shape;179;p24">
            <a:extLst>
              <a:ext uri="{FF2B5EF4-FFF2-40B4-BE49-F238E27FC236}">
                <a16:creationId xmlns:a16="http://schemas.microsoft.com/office/drawing/2014/main" id="{4252AA63-4984-62EC-923A-A6C344C9D142}"/>
              </a:ext>
            </a:extLst>
          </p:cNvPr>
          <p:cNvSpPr txBox="1">
            <a:spLocks/>
          </p:cNvSpPr>
          <p:nvPr userDrawn="1"/>
        </p:nvSpPr>
        <p:spPr>
          <a:xfrm>
            <a:off x="3231326"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02</a:t>
            </a:r>
          </a:p>
        </p:txBody>
      </p:sp>
      <p:sp>
        <p:nvSpPr>
          <p:cNvPr id="14" name="Google Shape;185;p24">
            <a:extLst>
              <a:ext uri="{FF2B5EF4-FFF2-40B4-BE49-F238E27FC236}">
                <a16:creationId xmlns:a16="http://schemas.microsoft.com/office/drawing/2014/main" id="{0A448385-6DFD-51B2-E819-065CDC5DEEC7}"/>
              </a:ext>
            </a:extLst>
          </p:cNvPr>
          <p:cNvSpPr/>
          <p:nvPr userDrawn="1"/>
        </p:nvSpPr>
        <p:spPr>
          <a:xfrm>
            <a:off x="3502226"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73;p24">
            <a:extLst>
              <a:ext uri="{FF2B5EF4-FFF2-40B4-BE49-F238E27FC236}">
                <a16:creationId xmlns:a16="http://schemas.microsoft.com/office/drawing/2014/main" id="{C159AA0F-89CD-7FEF-3AC7-96F13003296A}"/>
              </a:ext>
            </a:extLst>
          </p:cNvPr>
          <p:cNvSpPr txBox="1">
            <a:spLocks/>
          </p:cNvSpPr>
          <p:nvPr userDrawn="1"/>
        </p:nvSpPr>
        <p:spPr>
          <a:xfrm>
            <a:off x="4658362" y="2298442"/>
            <a:ext cx="1810857" cy="527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dirty="0">
                <a:solidFill>
                  <a:schemeClr val="tx2"/>
                </a:solidFill>
              </a:rPr>
              <a:t>One</a:t>
            </a:r>
          </a:p>
        </p:txBody>
      </p:sp>
      <p:sp>
        <p:nvSpPr>
          <p:cNvPr id="17" name="Google Shape;174;p24">
            <a:extLst>
              <a:ext uri="{FF2B5EF4-FFF2-40B4-BE49-F238E27FC236}">
                <a16:creationId xmlns:a16="http://schemas.microsoft.com/office/drawing/2014/main" id="{3C39AEE2-8F35-EB26-BD17-2C3FC7324217}"/>
              </a:ext>
            </a:extLst>
          </p:cNvPr>
          <p:cNvSpPr txBox="1">
            <a:spLocks/>
          </p:cNvSpPr>
          <p:nvPr userDrawn="1"/>
        </p:nvSpPr>
        <p:spPr>
          <a:xfrm>
            <a:off x="4658362" y="2703177"/>
            <a:ext cx="1810857" cy="12462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a:t>Jupiter is a gas giant and the biggest planet in the Solar System. It's the fourth-brightest object in the night sky. It was named after the Roman god of the skies and lightning</a:t>
            </a:r>
            <a:endParaRPr lang="en-GB" dirty="0"/>
          </a:p>
        </p:txBody>
      </p:sp>
      <p:sp>
        <p:nvSpPr>
          <p:cNvPr id="18" name="Google Shape;179;p24">
            <a:extLst>
              <a:ext uri="{FF2B5EF4-FFF2-40B4-BE49-F238E27FC236}">
                <a16:creationId xmlns:a16="http://schemas.microsoft.com/office/drawing/2014/main" id="{2ABCF594-95E4-778F-F866-1996612B7BD5}"/>
              </a:ext>
            </a:extLst>
          </p:cNvPr>
          <p:cNvSpPr txBox="1">
            <a:spLocks/>
          </p:cNvSpPr>
          <p:nvPr userDrawn="1"/>
        </p:nvSpPr>
        <p:spPr>
          <a:xfrm>
            <a:off x="5200507"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03</a:t>
            </a:r>
          </a:p>
        </p:txBody>
      </p:sp>
      <p:sp>
        <p:nvSpPr>
          <p:cNvPr id="20" name="Google Shape;185;p24">
            <a:extLst>
              <a:ext uri="{FF2B5EF4-FFF2-40B4-BE49-F238E27FC236}">
                <a16:creationId xmlns:a16="http://schemas.microsoft.com/office/drawing/2014/main" id="{CB42D020-D1B3-E17A-4046-D2921C60FEA2}"/>
              </a:ext>
            </a:extLst>
          </p:cNvPr>
          <p:cNvSpPr/>
          <p:nvPr userDrawn="1"/>
        </p:nvSpPr>
        <p:spPr>
          <a:xfrm>
            <a:off x="5471407"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 name="Graphic 23">
            <a:extLst>
              <a:ext uri="{FF2B5EF4-FFF2-40B4-BE49-F238E27FC236}">
                <a16:creationId xmlns:a16="http://schemas.microsoft.com/office/drawing/2014/main" id="{FEDEF661-66CA-5223-CE25-CF1C248DB50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38400" y="4118231"/>
            <a:ext cx="2659678" cy="380720"/>
          </a:xfrm>
          <a:prstGeom prst="rect">
            <a:avLst/>
          </a:prstGeom>
        </p:spPr>
      </p:pic>
      <p:pic>
        <p:nvPicPr>
          <p:cNvPr id="10" name="Graphic 9">
            <a:extLst>
              <a:ext uri="{FF2B5EF4-FFF2-40B4-BE49-F238E27FC236}">
                <a16:creationId xmlns:a16="http://schemas.microsoft.com/office/drawing/2014/main" id="{F034777F-1AD8-B6DC-0BA9-8FF43D4441C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245813" y="99970"/>
            <a:ext cx="223756" cy="223756"/>
          </a:xfrm>
          <a:prstGeom prst="rect">
            <a:avLst/>
          </a:prstGeom>
        </p:spPr>
      </p:pic>
      <p:sp>
        <p:nvSpPr>
          <p:cNvPr id="15" name="Text Placeholder 4">
            <a:extLst>
              <a:ext uri="{FF2B5EF4-FFF2-40B4-BE49-F238E27FC236}">
                <a16:creationId xmlns:a16="http://schemas.microsoft.com/office/drawing/2014/main" id="{1695EC43-4605-97BF-0FE8-AF3D3B5365E0}"/>
              </a:ext>
            </a:extLst>
          </p:cNvPr>
          <p:cNvSpPr>
            <a:spLocks noGrp="1"/>
          </p:cNvSpPr>
          <p:nvPr>
            <p:ph type="body" sz="quarter" idx="10"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dirty="0"/>
              <a:t>Section title</a:t>
            </a:r>
            <a:endParaRPr lang="en-GB" dirty="0"/>
          </a:p>
        </p:txBody>
      </p:sp>
    </p:spTree>
    <p:extLst>
      <p:ext uri="{BB962C8B-B14F-4D97-AF65-F5344CB8AC3E}">
        <p14:creationId xmlns:p14="http://schemas.microsoft.com/office/powerpoint/2010/main" val="4405472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Slide with one column text">
    <p:bg>
      <p:bgPr>
        <a:solidFill>
          <a:schemeClr val="bg1"/>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5" name="Graphic 24">
            <a:extLst>
              <a:ext uri="{FF2B5EF4-FFF2-40B4-BE49-F238E27FC236}">
                <a16:creationId xmlns:a16="http://schemas.microsoft.com/office/drawing/2014/main" id="{A3FA842B-38E1-092E-6CCB-F484F45D9EF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84823" y="813554"/>
            <a:ext cx="2659678" cy="380720"/>
          </a:xfrm>
          <a:prstGeom prst="rect">
            <a:avLst/>
          </a:prstGeom>
        </p:spPr>
      </p:pic>
      <p:sp>
        <p:nvSpPr>
          <p:cNvPr id="28" name="Text Placeholder 26">
            <a:extLst>
              <a:ext uri="{FF2B5EF4-FFF2-40B4-BE49-F238E27FC236}">
                <a16:creationId xmlns:a16="http://schemas.microsoft.com/office/drawing/2014/main" id="{24EBE9E5-A9DF-8204-E1B4-0D259C0F90F5}"/>
              </a:ext>
            </a:extLst>
          </p:cNvPr>
          <p:cNvSpPr>
            <a:spLocks noGrp="1"/>
          </p:cNvSpPr>
          <p:nvPr>
            <p:ph type="body" sz="quarter" idx="10"/>
          </p:nvPr>
        </p:nvSpPr>
        <p:spPr>
          <a:xfrm>
            <a:off x="719850" y="1638928"/>
            <a:ext cx="7718550" cy="2991575"/>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19138" y="725184"/>
            <a:ext cx="7720012" cy="531886"/>
          </a:xfrm>
          <a:prstGeom prst="rect">
            <a:avLst/>
          </a:prstGeom>
        </p:spPr>
        <p:txBody>
          <a:bodyPr/>
          <a:lstStyle>
            <a:lvl1pPr>
              <a:defRPr sz="2800" b="1">
                <a:solidFill>
                  <a:schemeClr val="accent1"/>
                </a:solidFill>
                <a:latin typeface="+mj-lt"/>
              </a:defRPr>
            </a:lvl1pPr>
          </a:lstStyle>
          <a:p>
            <a:pPr lvl="0"/>
            <a:r>
              <a:rPr lang="es-ES" dirty="0" err="1"/>
              <a:t>Slide</a:t>
            </a:r>
            <a:r>
              <a:rPr lang="es-ES" dirty="0"/>
              <a:t> </a:t>
            </a:r>
            <a:r>
              <a:rPr lang="es-ES" dirty="0" err="1"/>
              <a:t>with</a:t>
            </a:r>
            <a:r>
              <a:rPr lang="es-ES" dirty="0"/>
              <a:t> </a:t>
            </a:r>
            <a:r>
              <a:rPr lang="es-ES" dirty="0" err="1"/>
              <a:t>one</a:t>
            </a:r>
            <a:r>
              <a:rPr lang="es-ES" dirty="0"/>
              <a:t> </a:t>
            </a:r>
            <a:r>
              <a:rPr lang="es-ES" dirty="0" err="1"/>
              <a:t>column</a:t>
            </a:r>
            <a:r>
              <a:rPr lang="es-ES" dirty="0"/>
              <a:t> </a:t>
            </a:r>
            <a:r>
              <a:rPr lang="es-ES" dirty="0" err="1"/>
              <a:t>text</a:t>
            </a:r>
            <a:endParaRPr lang="en-GB" dirty="0"/>
          </a:p>
        </p:txBody>
      </p:sp>
      <p:pic>
        <p:nvPicPr>
          <p:cNvPr id="32" name="Graphic 31">
            <a:extLst>
              <a:ext uri="{FF2B5EF4-FFF2-40B4-BE49-F238E27FC236}">
                <a16:creationId xmlns:a16="http://schemas.microsoft.com/office/drawing/2014/main" id="{1260BC4D-2BE6-03E8-4588-09264AFFD5A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554056" y="813554"/>
            <a:ext cx="2659678" cy="380720"/>
          </a:xfrm>
          <a:prstGeom prst="rect">
            <a:avLst/>
          </a:prstGeom>
        </p:spPr>
      </p:pic>
      <p:pic>
        <p:nvPicPr>
          <p:cNvPr id="2" name="Graphic 1">
            <a:extLst>
              <a:ext uri="{FF2B5EF4-FFF2-40B4-BE49-F238E27FC236}">
                <a16:creationId xmlns:a16="http://schemas.microsoft.com/office/drawing/2014/main" id="{9D30A8FF-8812-F884-D245-C36022CC99C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245813" y="99970"/>
            <a:ext cx="223756" cy="223756"/>
          </a:xfrm>
          <a:prstGeom prst="rect">
            <a:avLst/>
          </a:prstGeom>
        </p:spPr>
      </p:pic>
      <p:sp>
        <p:nvSpPr>
          <p:cNvPr id="3" name="Text Placeholder 4">
            <a:extLst>
              <a:ext uri="{FF2B5EF4-FFF2-40B4-BE49-F238E27FC236}">
                <a16:creationId xmlns:a16="http://schemas.microsoft.com/office/drawing/2014/main" id="{4DFB2C90-3254-9D1F-B7FA-AB8D22798EE9}"/>
              </a:ext>
            </a:extLst>
          </p:cNvPr>
          <p:cNvSpPr>
            <a:spLocks noGrp="1"/>
          </p:cNvSpPr>
          <p:nvPr>
            <p:ph type="body" sz="quarter" idx="13"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dirty="0"/>
              <a:t>Section title</a:t>
            </a:r>
            <a:endParaRPr lang="en-GB" dirty="0"/>
          </a:p>
        </p:txBody>
      </p:sp>
    </p:spTree>
    <p:extLst>
      <p:ext uri="{BB962C8B-B14F-4D97-AF65-F5344CB8AC3E}">
        <p14:creationId xmlns:p14="http://schemas.microsoft.com/office/powerpoint/2010/main" val="37770580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Slide with two column text">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5" name="Graphic 24">
            <a:extLst>
              <a:ext uri="{FF2B5EF4-FFF2-40B4-BE49-F238E27FC236}">
                <a16:creationId xmlns:a16="http://schemas.microsoft.com/office/drawing/2014/main" id="{A3FA842B-38E1-092E-6CCB-F484F45D9EF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1254874" y="2852784"/>
            <a:ext cx="2659678" cy="380720"/>
          </a:xfrm>
          <a:prstGeom prst="rect">
            <a:avLst/>
          </a:prstGeom>
        </p:spPr>
      </p:pic>
      <p:sp>
        <p:nvSpPr>
          <p:cNvPr id="28" name="Text Placeholder 26">
            <a:extLst>
              <a:ext uri="{FF2B5EF4-FFF2-40B4-BE49-F238E27FC236}">
                <a16:creationId xmlns:a16="http://schemas.microsoft.com/office/drawing/2014/main" id="{24EBE9E5-A9DF-8204-E1B4-0D259C0F90F5}"/>
              </a:ext>
            </a:extLst>
          </p:cNvPr>
          <p:cNvSpPr>
            <a:spLocks noGrp="1"/>
          </p:cNvSpPr>
          <p:nvPr>
            <p:ph type="body" sz="quarter" idx="10"/>
          </p:nvPr>
        </p:nvSpPr>
        <p:spPr>
          <a:xfrm>
            <a:off x="719850" y="1641840"/>
            <a:ext cx="3806113" cy="2991575"/>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
        <p:nvSpPr>
          <p:cNvPr id="29" name="Text Placeholder 26">
            <a:extLst>
              <a:ext uri="{FF2B5EF4-FFF2-40B4-BE49-F238E27FC236}">
                <a16:creationId xmlns:a16="http://schemas.microsoft.com/office/drawing/2014/main" id="{DFEEDD92-7E8D-0260-7C51-EDD02DF14C6F}"/>
              </a:ext>
            </a:extLst>
          </p:cNvPr>
          <p:cNvSpPr>
            <a:spLocks noGrp="1"/>
          </p:cNvSpPr>
          <p:nvPr>
            <p:ph type="body" sz="quarter" idx="11"/>
          </p:nvPr>
        </p:nvSpPr>
        <p:spPr>
          <a:xfrm>
            <a:off x="4637928" y="1641840"/>
            <a:ext cx="3806113" cy="2991575"/>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19138" y="725184"/>
            <a:ext cx="7720012" cy="531886"/>
          </a:xfrm>
          <a:prstGeom prst="rect">
            <a:avLst/>
          </a:prstGeom>
        </p:spPr>
        <p:txBody>
          <a:bodyPr/>
          <a:lstStyle>
            <a:lvl1pPr>
              <a:defRPr sz="2800" b="1">
                <a:solidFill>
                  <a:schemeClr val="accent1"/>
                </a:solidFill>
                <a:latin typeface="+mj-lt"/>
              </a:defRPr>
            </a:lvl1pPr>
          </a:lstStyle>
          <a:p>
            <a:pPr lvl="0"/>
            <a:r>
              <a:rPr lang="es-ES" dirty="0" err="1"/>
              <a:t>Slide</a:t>
            </a:r>
            <a:r>
              <a:rPr lang="es-ES" dirty="0"/>
              <a:t> </a:t>
            </a:r>
            <a:r>
              <a:rPr lang="es-ES" dirty="0" err="1"/>
              <a:t>with</a:t>
            </a:r>
            <a:r>
              <a:rPr lang="es-ES" dirty="0"/>
              <a:t> </a:t>
            </a:r>
            <a:r>
              <a:rPr lang="es-ES" dirty="0" err="1"/>
              <a:t>two</a:t>
            </a:r>
            <a:r>
              <a:rPr lang="es-ES" dirty="0"/>
              <a:t> </a:t>
            </a:r>
            <a:r>
              <a:rPr lang="es-ES" dirty="0" err="1"/>
              <a:t>column</a:t>
            </a:r>
            <a:r>
              <a:rPr lang="es-ES" dirty="0"/>
              <a:t> </a:t>
            </a:r>
            <a:r>
              <a:rPr lang="es-ES" dirty="0" err="1"/>
              <a:t>text</a:t>
            </a:r>
            <a:endParaRPr lang="en-GB" dirty="0"/>
          </a:p>
        </p:txBody>
      </p:sp>
      <p:pic>
        <p:nvPicPr>
          <p:cNvPr id="2" name="Graphic 1">
            <a:extLst>
              <a:ext uri="{FF2B5EF4-FFF2-40B4-BE49-F238E27FC236}">
                <a16:creationId xmlns:a16="http://schemas.microsoft.com/office/drawing/2014/main" id="{85A12E68-569C-9DD0-BDB1-287D5E41AAC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245813" y="99970"/>
            <a:ext cx="223756" cy="223756"/>
          </a:xfrm>
          <a:prstGeom prst="rect">
            <a:avLst/>
          </a:prstGeom>
        </p:spPr>
      </p:pic>
      <p:sp>
        <p:nvSpPr>
          <p:cNvPr id="3" name="Text Placeholder 4">
            <a:extLst>
              <a:ext uri="{FF2B5EF4-FFF2-40B4-BE49-F238E27FC236}">
                <a16:creationId xmlns:a16="http://schemas.microsoft.com/office/drawing/2014/main" id="{6FED5743-7C96-00D4-9613-4C947AE69DBD}"/>
              </a:ext>
            </a:extLst>
          </p:cNvPr>
          <p:cNvSpPr>
            <a:spLocks noGrp="1"/>
          </p:cNvSpPr>
          <p:nvPr>
            <p:ph type="body" sz="quarter" idx="13"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dirty="0"/>
              <a:t>Section title</a:t>
            </a:r>
            <a:endParaRPr lang="en-GB" dirty="0"/>
          </a:p>
        </p:txBody>
      </p:sp>
    </p:spTree>
    <p:extLst>
      <p:ext uri="{BB962C8B-B14F-4D97-AF65-F5344CB8AC3E}">
        <p14:creationId xmlns:p14="http://schemas.microsoft.com/office/powerpoint/2010/main" val="4274020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Slide with two titled columns">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Text Placeholder 26">
            <a:extLst>
              <a:ext uri="{FF2B5EF4-FFF2-40B4-BE49-F238E27FC236}">
                <a16:creationId xmlns:a16="http://schemas.microsoft.com/office/drawing/2014/main" id="{24EBE9E5-A9DF-8204-E1B4-0D259C0F90F5}"/>
              </a:ext>
            </a:extLst>
          </p:cNvPr>
          <p:cNvSpPr>
            <a:spLocks noGrp="1"/>
          </p:cNvSpPr>
          <p:nvPr>
            <p:ph type="body" sz="quarter" idx="10"/>
          </p:nvPr>
        </p:nvSpPr>
        <p:spPr>
          <a:xfrm>
            <a:off x="719850" y="2085277"/>
            <a:ext cx="3806113" cy="2441328"/>
          </a:xfrm>
          <a:prstGeom prst="rect">
            <a:avLst/>
          </a:prstGeom>
          <a:solidFill>
            <a:srgbClr val="F2F6F6"/>
          </a:solidFill>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19138" y="725184"/>
            <a:ext cx="7720012" cy="531886"/>
          </a:xfrm>
          <a:prstGeom prst="rect">
            <a:avLst/>
          </a:prstGeom>
        </p:spPr>
        <p:txBody>
          <a:bodyPr/>
          <a:lstStyle>
            <a:lvl1pPr>
              <a:defRPr sz="2800" b="1">
                <a:solidFill>
                  <a:schemeClr val="accent1"/>
                </a:solidFill>
                <a:latin typeface="+mj-lt"/>
              </a:defRPr>
            </a:lvl1pPr>
          </a:lstStyle>
          <a:p>
            <a:pPr lvl="0"/>
            <a:r>
              <a:rPr lang="es-ES" dirty="0" err="1"/>
              <a:t>Slide</a:t>
            </a:r>
            <a:r>
              <a:rPr lang="es-ES" dirty="0"/>
              <a:t> </a:t>
            </a:r>
            <a:r>
              <a:rPr lang="es-ES" dirty="0" err="1"/>
              <a:t>with</a:t>
            </a:r>
            <a:r>
              <a:rPr lang="es-ES" dirty="0"/>
              <a:t> </a:t>
            </a:r>
            <a:r>
              <a:rPr lang="es-ES" dirty="0" err="1"/>
              <a:t>two</a:t>
            </a:r>
            <a:r>
              <a:rPr lang="es-ES" dirty="0"/>
              <a:t> </a:t>
            </a:r>
            <a:r>
              <a:rPr lang="es-ES" dirty="0" err="1"/>
              <a:t>titled</a:t>
            </a:r>
            <a:r>
              <a:rPr lang="es-ES" dirty="0"/>
              <a:t> </a:t>
            </a:r>
            <a:r>
              <a:rPr lang="es-ES" dirty="0" err="1"/>
              <a:t>columns</a:t>
            </a:r>
            <a:endParaRPr lang="en-GB" dirty="0"/>
          </a:p>
        </p:txBody>
      </p:sp>
      <p:sp>
        <p:nvSpPr>
          <p:cNvPr id="3" name="Text Placeholder 2">
            <a:extLst>
              <a:ext uri="{FF2B5EF4-FFF2-40B4-BE49-F238E27FC236}">
                <a16:creationId xmlns:a16="http://schemas.microsoft.com/office/drawing/2014/main" id="{28D2A2BC-E0C4-AB67-445E-F17D1600BF1A}"/>
              </a:ext>
            </a:extLst>
          </p:cNvPr>
          <p:cNvSpPr>
            <a:spLocks noGrp="1"/>
          </p:cNvSpPr>
          <p:nvPr>
            <p:ph type="body" sz="quarter" idx="13" hasCustomPrompt="1"/>
          </p:nvPr>
        </p:nvSpPr>
        <p:spPr>
          <a:xfrm>
            <a:off x="719138" y="1640776"/>
            <a:ext cx="3806825" cy="444500"/>
          </a:xfrm>
          <a:prstGeom prst="rect">
            <a:avLst/>
          </a:prstGeom>
          <a:solidFill>
            <a:schemeClr val="bg2"/>
          </a:solidFill>
        </p:spPr>
        <p:txBody>
          <a:bodyPr anchor="ctr" anchorCtr="0">
            <a:normAutofit/>
          </a:bodyPr>
          <a:lstStyle>
            <a:lvl1pPr>
              <a:defRPr b="1">
                <a:solidFill>
                  <a:schemeClr val="tx1"/>
                </a:solidFill>
                <a:latin typeface="+mj-lt"/>
              </a:defRPr>
            </a:lvl1pPr>
          </a:lstStyle>
          <a:p>
            <a:pPr lvl="0"/>
            <a:r>
              <a:rPr lang="en-GB" noProof="0" dirty="0"/>
              <a:t>Column title</a:t>
            </a:r>
          </a:p>
        </p:txBody>
      </p:sp>
      <p:sp>
        <p:nvSpPr>
          <p:cNvPr id="4" name="Text Placeholder 26">
            <a:extLst>
              <a:ext uri="{FF2B5EF4-FFF2-40B4-BE49-F238E27FC236}">
                <a16:creationId xmlns:a16="http://schemas.microsoft.com/office/drawing/2014/main" id="{24207961-8422-C507-E816-E3C80B1AAC0D}"/>
              </a:ext>
            </a:extLst>
          </p:cNvPr>
          <p:cNvSpPr>
            <a:spLocks noGrp="1"/>
          </p:cNvSpPr>
          <p:nvPr>
            <p:ph type="body" sz="quarter" idx="14"/>
          </p:nvPr>
        </p:nvSpPr>
        <p:spPr>
          <a:xfrm>
            <a:off x="4632287" y="2084018"/>
            <a:ext cx="3806113" cy="2441328"/>
          </a:xfrm>
          <a:prstGeom prst="rect">
            <a:avLst/>
          </a:prstGeom>
          <a:solidFill>
            <a:srgbClr val="F2F6F6"/>
          </a:solidFill>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
        <p:nvSpPr>
          <p:cNvPr id="5" name="Text Placeholder 2">
            <a:extLst>
              <a:ext uri="{FF2B5EF4-FFF2-40B4-BE49-F238E27FC236}">
                <a16:creationId xmlns:a16="http://schemas.microsoft.com/office/drawing/2014/main" id="{7BFEEFF7-128B-97D0-B29A-70A7BE4CF853}"/>
              </a:ext>
            </a:extLst>
          </p:cNvPr>
          <p:cNvSpPr>
            <a:spLocks noGrp="1"/>
          </p:cNvSpPr>
          <p:nvPr>
            <p:ph type="body" sz="quarter" idx="15" hasCustomPrompt="1"/>
          </p:nvPr>
        </p:nvSpPr>
        <p:spPr>
          <a:xfrm>
            <a:off x="4631575" y="1639517"/>
            <a:ext cx="3806825" cy="444500"/>
          </a:xfrm>
          <a:prstGeom prst="rect">
            <a:avLst/>
          </a:prstGeom>
          <a:solidFill>
            <a:schemeClr val="bg2"/>
          </a:solidFill>
        </p:spPr>
        <p:txBody>
          <a:bodyPr anchor="ctr" anchorCtr="0">
            <a:normAutofit/>
          </a:bodyPr>
          <a:lstStyle>
            <a:lvl1pPr>
              <a:defRPr b="1">
                <a:solidFill>
                  <a:schemeClr val="tx1"/>
                </a:solidFill>
                <a:latin typeface="+mj-lt"/>
              </a:defRPr>
            </a:lvl1pPr>
          </a:lstStyle>
          <a:p>
            <a:pPr lvl="0"/>
            <a:r>
              <a:rPr lang="en-GB" noProof="0" dirty="0"/>
              <a:t>Column title</a:t>
            </a:r>
          </a:p>
        </p:txBody>
      </p:sp>
      <p:pic>
        <p:nvPicPr>
          <p:cNvPr id="2" name="Graphic 1">
            <a:extLst>
              <a:ext uri="{FF2B5EF4-FFF2-40B4-BE49-F238E27FC236}">
                <a16:creationId xmlns:a16="http://schemas.microsoft.com/office/drawing/2014/main" id="{3C4FA30C-F1DD-77DA-3B8E-BF3BD02CC92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45813" y="99970"/>
            <a:ext cx="223756" cy="223756"/>
          </a:xfrm>
          <a:prstGeom prst="rect">
            <a:avLst/>
          </a:prstGeom>
        </p:spPr>
      </p:pic>
      <p:sp>
        <p:nvSpPr>
          <p:cNvPr id="7" name="Text Placeholder 4">
            <a:extLst>
              <a:ext uri="{FF2B5EF4-FFF2-40B4-BE49-F238E27FC236}">
                <a16:creationId xmlns:a16="http://schemas.microsoft.com/office/drawing/2014/main" id="{E07A9CD7-31F3-8A03-0458-1F7EB8A9EDAA}"/>
              </a:ext>
            </a:extLst>
          </p:cNvPr>
          <p:cNvSpPr>
            <a:spLocks noGrp="1"/>
          </p:cNvSpPr>
          <p:nvPr>
            <p:ph type="body" sz="quarter" idx="16"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dirty="0"/>
              <a:t>Section title</a:t>
            </a:r>
            <a:endParaRPr lang="en-GB" dirty="0"/>
          </a:p>
        </p:txBody>
      </p:sp>
    </p:spTree>
    <p:extLst>
      <p:ext uri="{BB962C8B-B14F-4D97-AF65-F5344CB8AC3E}">
        <p14:creationId xmlns:p14="http://schemas.microsoft.com/office/powerpoint/2010/main" val="13700016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Slide with list and large text box">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Text Placeholder 26">
            <a:extLst>
              <a:ext uri="{FF2B5EF4-FFF2-40B4-BE49-F238E27FC236}">
                <a16:creationId xmlns:a16="http://schemas.microsoft.com/office/drawing/2014/main" id="{24EBE9E5-A9DF-8204-E1B4-0D259C0F90F5}"/>
              </a:ext>
            </a:extLst>
          </p:cNvPr>
          <p:cNvSpPr>
            <a:spLocks noGrp="1"/>
          </p:cNvSpPr>
          <p:nvPr>
            <p:ph type="body" sz="quarter" idx="10"/>
          </p:nvPr>
        </p:nvSpPr>
        <p:spPr>
          <a:xfrm>
            <a:off x="719851" y="2085277"/>
            <a:ext cx="2483792" cy="2441328"/>
          </a:xfrm>
          <a:prstGeom prst="rect">
            <a:avLst/>
          </a:prstGeom>
          <a:solidFill>
            <a:srgbClr val="F2F6F6"/>
          </a:solidFill>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19138" y="725184"/>
            <a:ext cx="7720012" cy="531886"/>
          </a:xfrm>
          <a:prstGeom prst="rect">
            <a:avLst/>
          </a:prstGeom>
        </p:spPr>
        <p:txBody>
          <a:bodyPr/>
          <a:lstStyle>
            <a:lvl1pPr>
              <a:defRPr sz="2800" b="1">
                <a:solidFill>
                  <a:schemeClr val="accent1"/>
                </a:solidFill>
                <a:latin typeface="+mj-lt"/>
              </a:defRPr>
            </a:lvl1pPr>
          </a:lstStyle>
          <a:p>
            <a:pPr lvl="0"/>
            <a:r>
              <a:rPr lang="es-ES" dirty="0" err="1"/>
              <a:t>Slide</a:t>
            </a:r>
            <a:r>
              <a:rPr lang="es-ES" dirty="0"/>
              <a:t> </a:t>
            </a:r>
            <a:r>
              <a:rPr lang="es-ES" dirty="0" err="1"/>
              <a:t>with</a:t>
            </a:r>
            <a:r>
              <a:rPr lang="es-ES" dirty="0"/>
              <a:t> </a:t>
            </a:r>
            <a:r>
              <a:rPr lang="es-ES" dirty="0" err="1"/>
              <a:t>list</a:t>
            </a:r>
            <a:r>
              <a:rPr lang="es-ES" dirty="0"/>
              <a:t> and </a:t>
            </a:r>
            <a:r>
              <a:rPr lang="es-ES" dirty="0" err="1"/>
              <a:t>large</a:t>
            </a:r>
            <a:r>
              <a:rPr lang="es-ES" dirty="0"/>
              <a:t> </a:t>
            </a:r>
            <a:r>
              <a:rPr lang="es-ES" dirty="0" err="1"/>
              <a:t>text</a:t>
            </a:r>
            <a:r>
              <a:rPr lang="es-ES" dirty="0"/>
              <a:t> box</a:t>
            </a:r>
            <a:endParaRPr lang="en-GB" dirty="0"/>
          </a:p>
        </p:txBody>
      </p:sp>
      <p:sp>
        <p:nvSpPr>
          <p:cNvPr id="3" name="Text Placeholder 2">
            <a:extLst>
              <a:ext uri="{FF2B5EF4-FFF2-40B4-BE49-F238E27FC236}">
                <a16:creationId xmlns:a16="http://schemas.microsoft.com/office/drawing/2014/main" id="{28D2A2BC-E0C4-AB67-445E-F17D1600BF1A}"/>
              </a:ext>
            </a:extLst>
          </p:cNvPr>
          <p:cNvSpPr>
            <a:spLocks noGrp="1"/>
          </p:cNvSpPr>
          <p:nvPr>
            <p:ph type="body" sz="quarter" idx="13" hasCustomPrompt="1"/>
          </p:nvPr>
        </p:nvSpPr>
        <p:spPr>
          <a:xfrm>
            <a:off x="719138" y="1640776"/>
            <a:ext cx="2484257" cy="444500"/>
          </a:xfrm>
          <a:prstGeom prst="rect">
            <a:avLst/>
          </a:prstGeom>
          <a:solidFill>
            <a:schemeClr val="bg2"/>
          </a:solidFill>
        </p:spPr>
        <p:txBody>
          <a:bodyPr anchor="ctr" anchorCtr="0">
            <a:normAutofit/>
          </a:bodyPr>
          <a:lstStyle>
            <a:lvl1pPr>
              <a:defRPr b="1">
                <a:solidFill>
                  <a:schemeClr val="tx1"/>
                </a:solidFill>
                <a:latin typeface="+mj-lt"/>
              </a:defRPr>
            </a:lvl1pPr>
          </a:lstStyle>
          <a:p>
            <a:pPr lvl="0"/>
            <a:r>
              <a:rPr lang="en-GB" noProof="0" dirty="0"/>
              <a:t>Column title</a:t>
            </a:r>
          </a:p>
        </p:txBody>
      </p:sp>
      <p:sp>
        <p:nvSpPr>
          <p:cNvPr id="13" name="Text Placeholder 26">
            <a:extLst>
              <a:ext uri="{FF2B5EF4-FFF2-40B4-BE49-F238E27FC236}">
                <a16:creationId xmlns:a16="http://schemas.microsoft.com/office/drawing/2014/main" id="{E4141E71-5AE9-18B2-B237-FD8A70CCA682}"/>
              </a:ext>
            </a:extLst>
          </p:cNvPr>
          <p:cNvSpPr>
            <a:spLocks noGrp="1"/>
          </p:cNvSpPr>
          <p:nvPr>
            <p:ph type="body" sz="quarter" idx="11"/>
          </p:nvPr>
        </p:nvSpPr>
        <p:spPr>
          <a:xfrm>
            <a:off x="3311914" y="1641841"/>
            <a:ext cx="5132128" cy="2884764"/>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pic>
        <p:nvPicPr>
          <p:cNvPr id="2" name="Graphic 1">
            <a:extLst>
              <a:ext uri="{FF2B5EF4-FFF2-40B4-BE49-F238E27FC236}">
                <a16:creationId xmlns:a16="http://schemas.microsoft.com/office/drawing/2014/main" id="{A9E81223-D8FC-EE1E-6810-7B2FD007350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45813" y="99970"/>
            <a:ext cx="223756" cy="223756"/>
          </a:xfrm>
          <a:prstGeom prst="rect">
            <a:avLst/>
          </a:prstGeom>
        </p:spPr>
      </p:pic>
      <p:sp>
        <p:nvSpPr>
          <p:cNvPr id="4" name="Text Placeholder 4">
            <a:extLst>
              <a:ext uri="{FF2B5EF4-FFF2-40B4-BE49-F238E27FC236}">
                <a16:creationId xmlns:a16="http://schemas.microsoft.com/office/drawing/2014/main" id="{E8969D9B-749E-D919-6496-4951AE940B9D}"/>
              </a:ext>
            </a:extLst>
          </p:cNvPr>
          <p:cNvSpPr>
            <a:spLocks noGrp="1"/>
          </p:cNvSpPr>
          <p:nvPr>
            <p:ph type="body" sz="quarter" idx="14"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dirty="0"/>
              <a:t>Section title</a:t>
            </a:r>
            <a:endParaRPr lang="en-GB" dirty="0"/>
          </a:p>
        </p:txBody>
      </p:sp>
    </p:spTree>
    <p:extLst>
      <p:ext uri="{BB962C8B-B14F-4D97-AF65-F5344CB8AC3E}">
        <p14:creationId xmlns:p14="http://schemas.microsoft.com/office/powerpoint/2010/main" val="3138778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Slide with column and box">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5" name="Graphic 24">
            <a:extLst>
              <a:ext uri="{FF2B5EF4-FFF2-40B4-BE49-F238E27FC236}">
                <a16:creationId xmlns:a16="http://schemas.microsoft.com/office/drawing/2014/main" id="{A3FA842B-38E1-092E-6CCB-F484F45D9EF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1254874" y="2852784"/>
            <a:ext cx="2659678" cy="380720"/>
          </a:xfrm>
          <a:prstGeom prst="rect">
            <a:avLst/>
          </a:prstGeom>
        </p:spPr>
      </p:pic>
      <p:sp>
        <p:nvSpPr>
          <p:cNvPr id="28" name="Text Placeholder 26">
            <a:extLst>
              <a:ext uri="{FF2B5EF4-FFF2-40B4-BE49-F238E27FC236}">
                <a16:creationId xmlns:a16="http://schemas.microsoft.com/office/drawing/2014/main" id="{24EBE9E5-A9DF-8204-E1B4-0D259C0F90F5}"/>
              </a:ext>
            </a:extLst>
          </p:cNvPr>
          <p:cNvSpPr>
            <a:spLocks noGrp="1"/>
          </p:cNvSpPr>
          <p:nvPr>
            <p:ph type="body" sz="quarter" idx="10"/>
          </p:nvPr>
        </p:nvSpPr>
        <p:spPr>
          <a:xfrm>
            <a:off x="719850" y="1641840"/>
            <a:ext cx="3806113" cy="2991575"/>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19138" y="725184"/>
            <a:ext cx="7720012" cy="531886"/>
          </a:xfrm>
          <a:prstGeom prst="rect">
            <a:avLst/>
          </a:prstGeom>
        </p:spPr>
        <p:txBody>
          <a:bodyPr/>
          <a:lstStyle>
            <a:lvl1pPr>
              <a:defRPr sz="2800" b="1">
                <a:solidFill>
                  <a:schemeClr val="accent1"/>
                </a:solidFill>
                <a:latin typeface="+mj-lt"/>
              </a:defRPr>
            </a:lvl1pPr>
          </a:lstStyle>
          <a:p>
            <a:pPr lvl="0"/>
            <a:r>
              <a:rPr lang="en-GB" noProof="0" dirty="0"/>
              <a:t>Slide with column and box</a:t>
            </a:r>
          </a:p>
        </p:txBody>
      </p:sp>
      <p:sp>
        <p:nvSpPr>
          <p:cNvPr id="3" name="Text Placeholder 26">
            <a:extLst>
              <a:ext uri="{FF2B5EF4-FFF2-40B4-BE49-F238E27FC236}">
                <a16:creationId xmlns:a16="http://schemas.microsoft.com/office/drawing/2014/main" id="{3370A670-7728-C5F0-9628-F83E41372502}"/>
              </a:ext>
            </a:extLst>
          </p:cNvPr>
          <p:cNvSpPr>
            <a:spLocks noGrp="1"/>
          </p:cNvSpPr>
          <p:nvPr>
            <p:ph type="body" sz="quarter" idx="13"/>
          </p:nvPr>
        </p:nvSpPr>
        <p:spPr>
          <a:xfrm>
            <a:off x="4637928" y="1640581"/>
            <a:ext cx="3806113" cy="2991575"/>
          </a:xfrm>
          <a:prstGeom prst="rect">
            <a:avLst/>
          </a:prstGeom>
          <a:solidFill>
            <a:srgbClr val="F2F6F6"/>
          </a:solidFill>
          <a:effectLst>
            <a:outerShdw blurRad="25400" dist="63500" dir="2760000" sx="99000" sy="99000" algn="ctr" rotWithShape="0">
              <a:schemeClr val="accent5">
                <a:alpha val="24000"/>
              </a:schemeClr>
            </a:outerShdw>
          </a:effectLst>
        </p:spPr>
        <p:txBody>
          <a:bodyPr/>
          <a:lstStyle>
            <a:lvl1pPr marL="177800" indent="0">
              <a:defRPr sz="1100">
                <a:solidFill>
                  <a:schemeClr val="tx1"/>
                </a:solidFill>
                <a:latin typeface="+mn-lt"/>
              </a:defRPr>
            </a:lvl1pPr>
            <a:lvl2pPr marL="360363" indent="-171450">
              <a:buFont typeface="Arial" panose="020B0604020202020204" pitchFamily="34" charset="0"/>
              <a:buChar char="•"/>
              <a:defRPr sz="1100">
                <a:solidFill>
                  <a:schemeClr val="tx1"/>
                </a:solidFill>
                <a:latin typeface="+mn-lt"/>
              </a:defRPr>
            </a:lvl2pPr>
            <a:lvl3pPr marL="538163" indent="-171450">
              <a:buClr>
                <a:schemeClr val="tx2"/>
              </a:buClr>
              <a:buFont typeface="Arial" panose="020B0604020202020204" pitchFamily="34" charset="0"/>
              <a:buChar char="•"/>
              <a:tabLst>
                <a:tab pos="447675" algn="l"/>
              </a:tabLst>
              <a:defRPr sz="1100">
                <a:solidFill>
                  <a:schemeClr val="tx1"/>
                </a:solidFill>
                <a:latin typeface="+mn-lt"/>
              </a:defRPr>
            </a:lvl3pPr>
            <a:lvl4pPr marL="715963" indent="-171450">
              <a:buClr>
                <a:schemeClr val="accent5"/>
              </a:buClr>
              <a:buFont typeface="Arial" panose="020B0604020202020204" pitchFamily="34" charset="0"/>
              <a:buChar char="•"/>
              <a:defRPr sz="1100">
                <a:solidFill>
                  <a:schemeClr val="tx1"/>
                </a:solidFill>
                <a:latin typeface="+mn-lt"/>
              </a:defRPr>
            </a:lvl4pPr>
            <a:lvl5pPr marL="985838" indent="-171450">
              <a:buClr>
                <a:schemeClr val="bg2"/>
              </a:buClr>
              <a:buFont typeface="Arial" panose="020B0604020202020204" pitchFamily="34" charset="0"/>
              <a:buChar char="•"/>
              <a:defRPr lang="en-GB" sz="1100" dirty="0">
                <a:solidFill>
                  <a:schemeClr val="tx1"/>
                </a:solidFill>
              </a:defRPr>
            </a:lvl5pPr>
          </a:lstStyle>
          <a:p>
            <a:pPr lvl="0"/>
            <a:endParaRPr lang="en-GB" noProof="0"/>
          </a:p>
          <a:p>
            <a:pPr lvl="0"/>
            <a:endParaRPr lang="en-GB" noProof="0"/>
          </a:p>
          <a:p>
            <a:pPr lvl="0"/>
            <a:endParaRPr lang="en-GB" noProof="0"/>
          </a:p>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a:p>
            <a:pPr lvl="4"/>
            <a:endParaRPr lang="en-GB" noProof="0"/>
          </a:p>
          <a:p>
            <a:pPr lvl="4"/>
            <a:endParaRPr lang="en-GB" noProof="0"/>
          </a:p>
        </p:txBody>
      </p:sp>
      <p:sp>
        <p:nvSpPr>
          <p:cNvPr id="5" name="Text Placeholder 4">
            <a:extLst>
              <a:ext uri="{FF2B5EF4-FFF2-40B4-BE49-F238E27FC236}">
                <a16:creationId xmlns:a16="http://schemas.microsoft.com/office/drawing/2014/main" id="{639A3C26-2428-D4D9-51FD-457641C9EE7F}"/>
              </a:ext>
            </a:extLst>
          </p:cNvPr>
          <p:cNvSpPr>
            <a:spLocks noGrp="1"/>
          </p:cNvSpPr>
          <p:nvPr>
            <p:ph type="body" sz="quarter" idx="14" hasCustomPrompt="1"/>
          </p:nvPr>
        </p:nvSpPr>
        <p:spPr>
          <a:xfrm>
            <a:off x="4848225" y="1712913"/>
            <a:ext cx="3590925" cy="430212"/>
          </a:xfrm>
          <a:prstGeom prst="rect">
            <a:avLst/>
          </a:prstGeom>
        </p:spPr>
        <p:txBody>
          <a:bodyPr anchor="ctr"/>
          <a:lstStyle>
            <a:lvl1pPr>
              <a:defRPr sz="1100" b="1">
                <a:solidFill>
                  <a:schemeClr val="tx1"/>
                </a:solidFill>
                <a:latin typeface="+mj-lt"/>
              </a:defRPr>
            </a:lvl1pPr>
          </a:lstStyle>
          <a:p>
            <a:pPr lvl="0"/>
            <a:r>
              <a:rPr lang="en-GB" noProof="0"/>
              <a:t>Box title</a:t>
            </a:r>
          </a:p>
        </p:txBody>
      </p:sp>
      <p:cxnSp>
        <p:nvCxnSpPr>
          <p:cNvPr id="8" name="Straight Connector 7">
            <a:extLst>
              <a:ext uri="{FF2B5EF4-FFF2-40B4-BE49-F238E27FC236}">
                <a16:creationId xmlns:a16="http://schemas.microsoft.com/office/drawing/2014/main" id="{C68C5F62-9B18-A146-D5D5-4D34CEA712D2}"/>
              </a:ext>
            </a:extLst>
          </p:cNvPr>
          <p:cNvCxnSpPr>
            <a:cxnSpLocks/>
          </p:cNvCxnSpPr>
          <p:nvPr userDrawn="1"/>
        </p:nvCxnSpPr>
        <p:spPr>
          <a:xfrm>
            <a:off x="4637928" y="1640581"/>
            <a:ext cx="0" cy="2991575"/>
          </a:xfrm>
          <a:prstGeom prst="line">
            <a:avLst/>
          </a:prstGeom>
          <a:ln w="28575">
            <a:solidFill>
              <a:srgbClr val="F05AA0"/>
            </a:solidFill>
          </a:ln>
          <a:effectLst/>
        </p:spPr>
        <p:style>
          <a:lnRef idx="1">
            <a:schemeClr val="accent2"/>
          </a:lnRef>
          <a:fillRef idx="0">
            <a:schemeClr val="accent2"/>
          </a:fillRef>
          <a:effectRef idx="0">
            <a:schemeClr val="accent2"/>
          </a:effectRef>
          <a:fontRef idx="minor">
            <a:schemeClr val="tx1"/>
          </a:fontRef>
        </p:style>
      </p:cxnSp>
      <p:pic>
        <p:nvPicPr>
          <p:cNvPr id="2" name="Graphic 1">
            <a:extLst>
              <a:ext uri="{FF2B5EF4-FFF2-40B4-BE49-F238E27FC236}">
                <a16:creationId xmlns:a16="http://schemas.microsoft.com/office/drawing/2014/main" id="{C93DD896-2621-BEC0-D4F9-05FD03EE5E3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245813" y="99970"/>
            <a:ext cx="223756" cy="223756"/>
          </a:xfrm>
          <a:prstGeom prst="rect">
            <a:avLst/>
          </a:prstGeom>
        </p:spPr>
      </p:pic>
      <p:sp>
        <p:nvSpPr>
          <p:cNvPr id="4" name="Text Placeholder 4">
            <a:extLst>
              <a:ext uri="{FF2B5EF4-FFF2-40B4-BE49-F238E27FC236}">
                <a16:creationId xmlns:a16="http://schemas.microsoft.com/office/drawing/2014/main" id="{18A4C548-2BD8-66C4-4342-6FDA7E77E051}"/>
              </a:ext>
            </a:extLst>
          </p:cNvPr>
          <p:cNvSpPr>
            <a:spLocks noGrp="1"/>
          </p:cNvSpPr>
          <p:nvPr>
            <p:ph type="body" sz="quarter" idx="15"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dirty="0"/>
              <a:t>Section title</a:t>
            </a:r>
            <a:endParaRPr lang="en-GB" dirty="0"/>
          </a:p>
        </p:txBody>
      </p:sp>
    </p:spTree>
    <p:extLst>
      <p:ext uri="{BB962C8B-B14F-4D97-AF65-F5344CB8AC3E}">
        <p14:creationId xmlns:p14="http://schemas.microsoft.com/office/powerpoint/2010/main" val="38102322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One column and picure on the right">
    <p:spTree>
      <p:nvGrpSpPr>
        <p:cNvPr id="1" name=""/>
        <p:cNvGrpSpPr/>
        <p:nvPr/>
      </p:nvGrpSpPr>
      <p:grpSpPr>
        <a:xfrm>
          <a:off x="0" y="0"/>
          <a:ext cx="0" cy="0"/>
          <a:chOff x="0" y="0"/>
          <a:chExt cx="0" cy="0"/>
        </a:xfrm>
      </p:grpSpPr>
      <p:sp>
        <p:nvSpPr>
          <p:cNvPr id="47" name="Picture Placeholder 46">
            <a:extLst>
              <a:ext uri="{FF2B5EF4-FFF2-40B4-BE49-F238E27FC236}">
                <a16:creationId xmlns:a16="http://schemas.microsoft.com/office/drawing/2014/main" id="{08B464E9-8D1C-E071-CC1B-CF7A940DDB0A}"/>
              </a:ext>
            </a:extLst>
          </p:cNvPr>
          <p:cNvSpPr>
            <a:spLocks noGrp="1"/>
          </p:cNvSpPr>
          <p:nvPr>
            <p:ph type="pic" sz="quarter" idx="13"/>
          </p:nvPr>
        </p:nvSpPr>
        <p:spPr>
          <a:xfrm>
            <a:off x="4747098" y="725183"/>
            <a:ext cx="3677052" cy="3875391"/>
          </a:xfrm>
          <a:prstGeom prst="rect">
            <a:avLst/>
          </a:prstGeom>
        </p:spPr>
        <p:txBody>
          <a:bodyPr/>
          <a:lstStyle/>
          <a:p>
            <a:endParaRPr lang="en-GB"/>
          </a:p>
        </p:txBody>
      </p:sp>
      <p:sp>
        <p:nvSpPr>
          <p:cNvPr id="7" name="Google Shape;267;p26">
            <a:extLst>
              <a:ext uri="{FF2B5EF4-FFF2-40B4-BE49-F238E27FC236}">
                <a16:creationId xmlns:a16="http://schemas.microsoft.com/office/drawing/2014/main" id="{63E0EB4F-C5D6-855D-78E4-12E995650CCF}"/>
              </a:ext>
            </a:extLst>
          </p:cNvPr>
          <p:cNvSpPr/>
          <p:nvPr userDrawn="1"/>
        </p:nvSpPr>
        <p:spPr>
          <a:xfrm>
            <a:off x="7382620" y="2460496"/>
            <a:ext cx="1432200" cy="1432200"/>
          </a:xfrm>
          <a:prstGeom prst="ellipse">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Text Placeholder 26">
            <a:extLst>
              <a:ext uri="{FF2B5EF4-FFF2-40B4-BE49-F238E27FC236}">
                <a16:creationId xmlns:a16="http://schemas.microsoft.com/office/drawing/2014/main" id="{66FD501B-497B-6225-4225-A4C2FB3302BC}"/>
              </a:ext>
            </a:extLst>
          </p:cNvPr>
          <p:cNvSpPr>
            <a:spLocks noGrp="1"/>
          </p:cNvSpPr>
          <p:nvPr>
            <p:ph type="body" sz="quarter" idx="10"/>
          </p:nvPr>
        </p:nvSpPr>
        <p:spPr>
          <a:xfrm>
            <a:off x="719850" y="1747737"/>
            <a:ext cx="3806113" cy="2885678"/>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
        <p:nvSpPr>
          <p:cNvPr id="38" name="Text Placeholder 30">
            <a:extLst>
              <a:ext uri="{FF2B5EF4-FFF2-40B4-BE49-F238E27FC236}">
                <a16:creationId xmlns:a16="http://schemas.microsoft.com/office/drawing/2014/main" id="{7BA372E3-64C8-32B5-5879-BF3B258844BC}"/>
              </a:ext>
            </a:extLst>
          </p:cNvPr>
          <p:cNvSpPr>
            <a:spLocks noGrp="1"/>
          </p:cNvSpPr>
          <p:nvPr>
            <p:ph type="body" sz="quarter" idx="12" hasCustomPrompt="1"/>
          </p:nvPr>
        </p:nvSpPr>
        <p:spPr>
          <a:xfrm>
            <a:off x="719138" y="725184"/>
            <a:ext cx="3806113" cy="531886"/>
          </a:xfrm>
          <a:prstGeom prst="rect">
            <a:avLst/>
          </a:prstGeom>
        </p:spPr>
        <p:txBody>
          <a:bodyPr/>
          <a:lstStyle>
            <a:lvl1pPr>
              <a:defRPr sz="2800" b="1">
                <a:solidFill>
                  <a:schemeClr val="accent1"/>
                </a:solidFill>
                <a:latin typeface="+mj-lt"/>
              </a:defRPr>
            </a:lvl1pPr>
          </a:lstStyle>
          <a:p>
            <a:pPr lvl="0"/>
            <a:r>
              <a:rPr lang="en-GB" noProof="0" dirty="0"/>
              <a:t>One column and picture on the right</a:t>
            </a:r>
          </a:p>
        </p:txBody>
      </p:sp>
      <p:cxnSp>
        <p:nvCxnSpPr>
          <p:cNvPr id="39" name="Google Shape;555;p32">
            <a:extLst>
              <a:ext uri="{FF2B5EF4-FFF2-40B4-BE49-F238E27FC236}">
                <a16:creationId xmlns:a16="http://schemas.microsoft.com/office/drawing/2014/main" id="{8E0E047D-EC28-9F78-ED63-3C21812A60E8}"/>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40" name="Rectangle 39">
            <a:extLst>
              <a:ext uri="{FF2B5EF4-FFF2-40B4-BE49-F238E27FC236}">
                <a16:creationId xmlns:a16="http://schemas.microsoft.com/office/drawing/2014/main" id="{E39BF2AC-3343-7775-8AEC-63995D839C4A}"/>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Google Shape;82;p22">
            <a:extLst>
              <a:ext uri="{FF2B5EF4-FFF2-40B4-BE49-F238E27FC236}">
                <a16:creationId xmlns:a16="http://schemas.microsoft.com/office/drawing/2014/main" id="{9022DD1B-B488-68E6-615E-38E0EBA44F93}"/>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43" name="Rectangle 42">
            <a:extLst>
              <a:ext uri="{FF2B5EF4-FFF2-40B4-BE49-F238E27FC236}">
                <a16:creationId xmlns:a16="http://schemas.microsoft.com/office/drawing/2014/main" id="{6A4411AD-5923-82DA-90EF-BEB088F95FC2}"/>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5" name="Graphic 44">
            <a:extLst>
              <a:ext uri="{FF2B5EF4-FFF2-40B4-BE49-F238E27FC236}">
                <a16:creationId xmlns:a16="http://schemas.microsoft.com/office/drawing/2014/main" id="{7F156DB2-6DB7-4E17-0353-449ABD1EFC3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37928" y="483293"/>
            <a:ext cx="2659678" cy="380720"/>
          </a:xfrm>
          <a:prstGeom prst="rect">
            <a:avLst/>
          </a:prstGeom>
        </p:spPr>
      </p:pic>
      <p:pic>
        <p:nvPicPr>
          <p:cNvPr id="2" name="Graphic 1">
            <a:extLst>
              <a:ext uri="{FF2B5EF4-FFF2-40B4-BE49-F238E27FC236}">
                <a16:creationId xmlns:a16="http://schemas.microsoft.com/office/drawing/2014/main" id="{2FDBE5E2-FAF6-F558-D9C3-33C08C92B2D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245813" y="99970"/>
            <a:ext cx="223756" cy="223756"/>
          </a:xfrm>
          <a:prstGeom prst="rect">
            <a:avLst/>
          </a:prstGeom>
        </p:spPr>
      </p:pic>
      <p:sp>
        <p:nvSpPr>
          <p:cNvPr id="3" name="Text Placeholder 4">
            <a:extLst>
              <a:ext uri="{FF2B5EF4-FFF2-40B4-BE49-F238E27FC236}">
                <a16:creationId xmlns:a16="http://schemas.microsoft.com/office/drawing/2014/main" id="{87E91D1C-7F41-9A34-F63C-EB830C250DAC}"/>
              </a:ext>
            </a:extLst>
          </p:cNvPr>
          <p:cNvSpPr>
            <a:spLocks noGrp="1"/>
          </p:cNvSpPr>
          <p:nvPr>
            <p:ph type="body" sz="quarter" idx="14"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dirty="0"/>
              <a:t>Section title</a:t>
            </a:r>
            <a:endParaRPr lang="en-GB" dirty="0"/>
          </a:p>
        </p:txBody>
      </p:sp>
    </p:spTree>
    <p:extLst>
      <p:ext uri="{BB962C8B-B14F-4D97-AF65-F5344CB8AC3E}">
        <p14:creationId xmlns:p14="http://schemas.microsoft.com/office/powerpoint/2010/main" val="36367604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One column and picure on the left">
    <p:spTree>
      <p:nvGrpSpPr>
        <p:cNvPr id="1" name=""/>
        <p:cNvGrpSpPr/>
        <p:nvPr/>
      </p:nvGrpSpPr>
      <p:grpSpPr>
        <a:xfrm>
          <a:off x="0" y="0"/>
          <a:ext cx="0" cy="0"/>
          <a:chOff x="0" y="0"/>
          <a:chExt cx="0" cy="0"/>
        </a:xfrm>
      </p:grpSpPr>
      <p:sp>
        <p:nvSpPr>
          <p:cNvPr id="4" name="Google Shape;405;p29">
            <a:extLst>
              <a:ext uri="{FF2B5EF4-FFF2-40B4-BE49-F238E27FC236}">
                <a16:creationId xmlns:a16="http://schemas.microsoft.com/office/drawing/2014/main" id="{18AFA9F9-4F05-1766-7AFF-564D789A9357}"/>
              </a:ext>
            </a:extLst>
          </p:cNvPr>
          <p:cNvSpPr/>
          <p:nvPr userDrawn="1"/>
        </p:nvSpPr>
        <p:spPr>
          <a:xfrm>
            <a:off x="7684189" y="-597989"/>
            <a:ext cx="1891200" cy="1891200"/>
          </a:xfrm>
          <a:prstGeom prst="ellipse">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Picture Placeholder 46">
            <a:extLst>
              <a:ext uri="{FF2B5EF4-FFF2-40B4-BE49-F238E27FC236}">
                <a16:creationId xmlns:a16="http://schemas.microsoft.com/office/drawing/2014/main" id="{08B464E9-8D1C-E071-CC1B-CF7A940DDB0A}"/>
              </a:ext>
            </a:extLst>
          </p:cNvPr>
          <p:cNvSpPr>
            <a:spLocks noGrp="1"/>
          </p:cNvSpPr>
          <p:nvPr>
            <p:ph type="pic" sz="quarter" idx="13"/>
          </p:nvPr>
        </p:nvSpPr>
        <p:spPr>
          <a:xfrm>
            <a:off x="983000" y="725183"/>
            <a:ext cx="2755200" cy="3875391"/>
          </a:xfrm>
          <a:prstGeom prst="rect">
            <a:avLst/>
          </a:prstGeom>
        </p:spPr>
        <p:txBody>
          <a:bodyPr/>
          <a:lstStyle/>
          <a:p>
            <a:endParaRPr lang="en-GB"/>
          </a:p>
        </p:txBody>
      </p:sp>
      <p:sp>
        <p:nvSpPr>
          <p:cNvPr id="37" name="Text Placeholder 26">
            <a:extLst>
              <a:ext uri="{FF2B5EF4-FFF2-40B4-BE49-F238E27FC236}">
                <a16:creationId xmlns:a16="http://schemas.microsoft.com/office/drawing/2014/main" id="{66FD501B-497B-6225-4225-A4C2FB3302BC}"/>
              </a:ext>
            </a:extLst>
          </p:cNvPr>
          <p:cNvSpPr>
            <a:spLocks noGrp="1"/>
          </p:cNvSpPr>
          <p:nvPr>
            <p:ph type="body" sz="quarter" idx="10"/>
          </p:nvPr>
        </p:nvSpPr>
        <p:spPr>
          <a:xfrm>
            <a:off x="3841212" y="1747737"/>
            <a:ext cx="3806113" cy="2885678"/>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
        <p:nvSpPr>
          <p:cNvPr id="38" name="Text Placeholder 30">
            <a:extLst>
              <a:ext uri="{FF2B5EF4-FFF2-40B4-BE49-F238E27FC236}">
                <a16:creationId xmlns:a16="http://schemas.microsoft.com/office/drawing/2014/main" id="{7BA372E3-64C8-32B5-5879-BF3B258844BC}"/>
              </a:ext>
            </a:extLst>
          </p:cNvPr>
          <p:cNvSpPr>
            <a:spLocks noGrp="1"/>
          </p:cNvSpPr>
          <p:nvPr>
            <p:ph type="body" sz="quarter" idx="12" hasCustomPrompt="1"/>
          </p:nvPr>
        </p:nvSpPr>
        <p:spPr>
          <a:xfrm>
            <a:off x="3840500" y="725184"/>
            <a:ext cx="3806113" cy="531886"/>
          </a:xfrm>
          <a:prstGeom prst="rect">
            <a:avLst/>
          </a:prstGeom>
        </p:spPr>
        <p:txBody>
          <a:bodyPr/>
          <a:lstStyle>
            <a:lvl1pPr>
              <a:defRPr sz="2800" b="1">
                <a:solidFill>
                  <a:schemeClr val="accent1"/>
                </a:solidFill>
                <a:latin typeface="+mj-lt"/>
              </a:defRPr>
            </a:lvl1pPr>
          </a:lstStyle>
          <a:p>
            <a:pPr lvl="0"/>
            <a:r>
              <a:rPr lang="en-GB" noProof="0" dirty="0"/>
              <a:t>One column and picture on the left</a:t>
            </a:r>
          </a:p>
        </p:txBody>
      </p:sp>
      <p:cxnSp>
        <p:nvCxnSpPr>
          <p:cNvPr id="39" name="Google Shape;555;p32">
            <a:extLst>
              <a:ext uri="{FF2B5EF4-FFF2-40B4-BE49-F238E27FC236}">
                <a16:creationId xmlns:a16="http://schemas.microsoft.com/office/drawing/2014/main" id="{8E0E047D-EC28-9F78-ED63-3C21812A60E8}"/>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40" name="Rectangle 39">
            <a:extLst>
              <a:ext uri="{FF2B5EF4-FFF2-40B4-BE49-F238E27FC236}">
                <a16:creationId xmlns:a16="http://schemas.microsoft.com/office/drawing/2014/main" id="{E39BF2AC-3343-7775-8AEC-63995D839C4A}"/>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Google Shape;82;p22">
            <a:extLst>
              <a:ext uri="{FF2B5EF4-FFF2-40B4-BE49-F238E27FC236}">
                <a16:creationId xmlns:a16="http://schemas.microsoft.com/office/drawing/2014/main" id="{9022DD1B-B488-68E6-615E-38E0EBA44F93}"/>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43" name="Rectangle 42">
            <a:extLst>
              <a:ext uri="{FF2B5EF4-FFF2-40B4-BE49-F238E27FC236}">
                <a16:creationId xmlns:a16="http://schemas.microsoft.com/office/drawing/2014/main" id="{6A4411AD-5923-82DA-90EF-BEB088F95FC2}"/>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5" name="Graphic 44">
            <a:extLst>
              <a:ext uri="{FF2B5EF4-FFF2-40B4-BE49-F238E27FC236}">
                <a16:creationId xmlns:a16="http://schemas.microsoft.com/office/drawing/2014/main" id="{7F156DB2-6DB7-4E17-0353-449ABD1EFC3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668774" y="1871245"/>
            <a:ext cx="2659678" cy="380720"/>
          </a:xfrm>
          <a:prstGeom prst="rect">
            <a:avLst/>
          </a:prstGeom>
        </p:spPr>
      </p:pic>
      <p:pic>
        <p:nvPicPr>
          <p:cNvPr id="2" name="Graphic 1">
            <a:extLst>
              <a:ext uri="{FF2B5EF4-FFF2-40B4-BE49-F238E27FC236}">
                <a16:creationId xmlns:a16="http://schemas.microsoft.com/office/drawing/2014/main" id="{1069FA9F-90A4-79A1-B887-E90E7AAC214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245813" y="99970"/>
            <a:ext cx="223756" cy="223756"/>
          </a:xfrm>
          <a:prstGeom prst="rect">
            <a:avLst/>
          </a:prstGeom>
        </p:spPr>
      </p:pic>
      <p:sp>
        <p:nvSpPr>
          <p:cNvPr id="3" name="Text Placeholder 4">
            <a:extLst>
              <a:ext uri="{FF2B5EF4-FFF2-40B4-BE49-F238E27FC236}">
                <a16:creationId xmlns:a16="http://schemas.microsoft.com/office/drawing/2014/main" id="{5EB3D545-1853-92E9-7395-DA5BCDC2BECC}"/>
              </a:ext>
            </a:extLst>
          </p:cNvPr>
          <p:cNvSpPr>
            <a:spLocks noGrp="1"/>
          </p:cNvSpPr>
          <p:nvPr>
            <p:ph type="body" sz="quarter" idx="14"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dirty="0"/>
              <a:t>Section title</a:t>
            </a:r>
            <a:endParaRPr lang="en-GB" dirty="0"/>
          </a:p>
        </p:txBody>
      </p:sp>
    </p:spTree>
    <p:extLst>
      <p:ext uri="{BB962C8B-B14F-4D97-AF65-F5344CB8AC3E}">
        <p14:creationId xmlns:p14="http://schemas.microsoft.com/office/powerpoint/2010/main" val="25454351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lide with quote">
    <p:bg>
      <p:bgPr>
        <a:solidFill>
          <a:srgbClr val="F2F6F6"/>
        </a:solidFill>
        <a:effectLst/>
      </p:bgPr>
    </p:bg>
    <p:spTree>
      <p:nvGrpSpPr>
        <p:cNvPr id="1" name=""/>
        <p:cNvGrpSpPr/>
        <p:nvPr/>
      </p:nvGrpSpPr>
      <p:grpSpPr>
        <a:xfrm>
          <a:off x="0" y="0"/>
          <a:ext cx="0" cy="0"/>
          <a:chOff x="0" y="0"/>
          <a:chExt cx="0" cy="0"/>
        </a:xfrm>
      </p:grpSpPr>
      <p:sp>
        <p:nvSpPr>
          <p:cNvPr id="8" name="Google Shape;308;p27">
            <a:extLst>
              <a:ext uri="{FF2B5EF4-FFF2-40B4-BE49-F238E27FC236}">
                <a16:creationId xmlns:a16="http://schemas.microsoft.com/office/drawing/2014/main" id="{19A76CE0-BAFD-61A2-88AD-1537D3DD99DB}"/>
              </a:ext>
            </a:extLst>
          </p:cNvPr>
          <p:cNvSpPr/>
          <p:nvPr userDrawn="1"/>
        </p:nvSpPr>
        <p:spPr>
          <a:xfrm>
            <a:off x="949770" y="-256671"/>
            <a:ext cx="990300" cy="990300"/>
          </a:xfrm>
          <a:prstGeom prst="ellipse">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Google Shape;302;p27">
            <a:extLst>
              <a:ext uri="{FF2B5EF4-FFF2-40B4-BE49-F238E27FC236}">
                <a16:creationId xmlns:a16="http://schemas.microsoft.com/office/drawing/2014/main" id="{857B611D-827A-63EA-D143-89F85A616B68}"/>
              </a:ext>
            </a:extLst>
          </p:cNvPr>
          <p:cNvSpPr txBox="1">
            <a:spLocks noGrp="1"/>
          </p:cNvSpPr>
          <p:nvPr>
            <p:ph type="title"/>
          </p:nvPr>
        </p:nvSpPr>
        <p:spPr>
          <a:xfrm>
            <a:off x="2277000" y="2571750"/>
            <a:ext cx="4590000" cy="531900"/>
          </a:xfrm>
          <a:prstGeom prst="rect">
            <a:avLst/>
          </a:prstGeom>
        </p:spPr>
        <p:txBody>
          <a:bodyPr spcFirstLastPara="1" wrap="square" lIns="91425" tIns="91425" rIns="91425" bIns="91425" anchor="ctr" anchorCtr="0">
            <a:noAutofit/>
          </a:bodyPr>
          <a:lstStyle>
            <a:lvl1pPr>
              <a:defRPr>
                <a:solidFill>
                  <a:schemeClr val="tx2"/>
                </a:solidFill>
              </a:defRPr>
            </a:lvl1pPr>
          </a:lstStyle>
          <a:p>
            <a:pPr marL="0" lvl="0" indent="0" algn="ctr" rtl="0">
              <a:spcBef>
                <a:spcPts val="0"/>
              </a:spcBef>
              <a:spcAft>
                <a:spcPts val="0"/>
              </a:spcAft>
              <a:buNone/>
            </a:pPr>
            <a:r>
              <a:rPr lang="en" dirty="0"/>
              <a:t>—Someone Famous</a:t>
            </a:r>
            <a:endParaRPr dirty="0"/>
          </a:p>
        </p:txBody>
      </p:sp>
      <p:sp>
        <p:nvSpPr>
          <p:cNvPr id="4" name="Google Shape;301;p27">
            <a:extLst>
              <a:ext uri="{FF2B5EF4-FFF2-40B4-BE49-F238E27FC236}">
                <a16:creationId xmlns:a16="http://schemas.microsoft.com/office/drawing/2014/main" id="{63293AEF-FAED-9FA7-028A-25CBB41B870A}"/>
              </a:ext>
            </a:extLst>
          </p:cNvPr>
          <p:cNvSpPr txBox="1">
            <a:spLocks noGrp="1"/>
          </p:cNvSpPr>
          <p:nvPr>
            <p:ph type="subTitle" idx="1" hasCustomPrompt="1"/>
          </p:nvPr>
        </p:nvSpPr>
        <p:spPr>
          <a:xfrm>
            <a:off x="1444525" y="1687288"/>
            <a:ext cx="6255000" cy="835500"/>
          </a:xfrm>
          <a:prstGeom prst="rect">
            <a:avLst/>
          </a:prstGeom>
        </p:spPr>
        <p:txBody>
          <a:bodyPr spcFirstLastPara="1" wrap="square" lIns="91425" tIns="91425" rIns="91425" bIns="91425" anchor="ctr" anchorCtr="0">
            <a:noAutofit/>
          </a:bodyPr>
          <a:lstStyle>
            <a:lvl1pPr>
              <a:defRPr i="1">
                <a:solidFill>
                  <a:schemeClr val="accent1"/>
                </a:solidFill>
                <a:latin typeface="+mn-lt"/>
              </a:defRPr>
            </a:lvl1pPr>
          </a:lstStyle>
          <a:p>
            <a:pPr marL="0" lvl="0" indent="0" algn="ctr" rtl="0">
              <a:spcBef>
                <a:spcPts val="0"/>
              </a:spcBef>
              <a:spcAft>
                <a:spcPts val="0"/>
              </a:spcAft>
              <a:buNone/>
            </a:pPr>
            <a:r>
              <a:rPr lang="en" dirty="0"/>
              <a:t>“This is a quote, words full of wisdom that someone important said and can make the reader get inspired.”</a:t>
            </a:r>
            <a:endParaRPr dirty="0"/>
          </a:p>
        </p:txBody>
      </p:sp>
      <p:sp>
        <p:nvSpPr>
          <p:cNvPr id="5" name="Google Shape;306;p27">
            <a:extLst>
              <a:ext uri="{FF2B5EF4-FFF2-40B4-BE49-F238E27FC236}">
                <a16:creationId xmlns:a16="http://schemas.microsoft.com/office/drawing/2014/main" id="{02F30809-C2DE-D352-1070-43C79850BF29}"/>
              </a:ext>
            </a:extLst>
          </p:cNvPr>
          <p:cNvSpPr/>
          <p:nvPr userDrawn="1"/>
        </p:nvSpPr>
        <p:spPr>
          <a:xfrm>
            <a:off x="7384035" y="3418836"/>
            <a:ext cx="1470900" cy="1470900"/>
          </a:xfrm>
          <a:prstGeom prst="ellipse">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 name="Google Shape;307;p27">
            <a:extLst>
              <a:ext uri="{FF2B5EF4-FFF2-40B4-BE49-F238E27FC236}">
                <a16:creationId xmlns:a16="http://schemas.microsoft.com/office/drawing/2014/main" id="{6B8B87B7-4293-4EFC-8CB8-B635DD4F0974}"/>
              </a:ext>
            </a:extLst>
          </p:cNvPr>
          <p:cNvCxnSpPr/>
          <p:nvPr userDrawn="1"/>
        </p:nvCxnSpPr>
        <p:spPr>
          <a:xfrm>
            <a:off x="705600" y="901900"/>
            <a:ext cx="7732800" cy="0"/>
          </a:xfrm>
          <a:prstGeom prst="straightConnector1">
            <a:avLst/>
          </a:prstGeom>
          <a:noFill/>
          <a:ln w="9525" cap="flat" cmpd="sng">
            <a:solidFill>
              <a:schemeClr val="tx1"/>
            </a:solidFill>
            <a:prstDash val="solid"/>
            <a:round/>
            <a:headEnd type="oval" w="med" len="med"/>
            <a:tailEnd type="oval" w="med" len="med"/>
          </a:ln>
        </p:spPr>
      </p:cxnSp>
      <p:pic>
        <p:nvPicPr>
          <p:cNvPr id="45" name="Graphic 44">
            <a:extLst>
              <a:ext uri="{FF2B5EF4-FFF2-40B4-BE49-F238E27FC236}">
                <a16:creationId xmlns:a16="http://schemas.microsoft.com/office/drawing/2014/main" id="{CDB79693-7AF8-58F1-AE0E-1BF3468AC3B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3737" y="4249949"/>
            <a:ext cx="2659678" cy="380720"/>
          </a:xfrm>
          <a:prstGeom prst="rect">
            <a:avLst/>
          </a:prstGeom>
        </p:spPr>
      </p:pic>
      <p:pic>
        <p:nvPicPr>
          <p:cNvPr id="3" name="Graphic 2">
            <a:extLst>
              <a:ext uri="{FF2B5EF4-FFF2-40B4-BE49-F238E27FC236}">
                <a16:creationId xmlns:a16="http://schemas.microsoft.com/office/drawing/2014/main" id="{914411D8-923E-2E67-CA3B-B52D12F9A93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245813" y="99970"/>
            <a:ext cx="223756" cy="223756"/>
          </a:xfrm>
          <a:prstGeom prst="rect">
            <a:avLst/>
          </a:prstGeom>
        </p:spPr>
      </p:pic>
      <p:sp>
        <p:nvSpPr>
          <p:cNvPr id="9" name="Text Placeholder 4">
            <a:extLst>
              <a:ext uri="{FF2B5EF4-FFF2-40B4-BE49-F238E27FC236}">
                <a16:creationId xmlns:a16="http://schemas.microsoft.com/office/drawing/2014/main" id="{B1A69F60-B160-FEE9-5D88-A134738E031A}"/>
              </a:ext>
            </a:extLst>
          </p:cNvPr>
          <p:cNvSpPr>
            <a:spLocks noGrp="1"/>
          </p:cNvSpPr>
          <p:nvPr>
            <p:ph type="body" sz="quarter" idx="10"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dirty="0"/>
              <a:t>Section title</a:t>
            </a:r>
            <a:endParaRPr lang="en-GB" dirty="0"/>
          </a:p>
        </p:txBody>
      </p:sp>
    </p:spTree>
    <p:extLst>
      <p:ext uri="{BB962C8B-B14F-4D97-AF65-F5344CB8AC3E}">
        <p14:creationId xmlns:p14="http://schemas.microsoft.com/office/powerpoint/2010/main" val="23583787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wo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dirty="0"/>
              <a:t>T</a:t>
            </a:r>
            <a:r>
              <a:rPr lang="en-GB" noProof="0" dirty="0"/>
              <a:t>wo bubbles</a:t>
            </a:r>
          </a:p>
        </p:txBody>
      </p:sp>
      <p:sp>
        <p:nvSpPr>
          <p:cNvPr id="13" name="Oval 12">
            <a:extLst>
              <a:ext uri="{FF2B5EF4-FFF2-40B4-BE49-F238E27FC236}">
                <a16:creationId xmlns:a16="http://schemas.microsoft.com/office/drawing/2014/main" id="{A8ED6500-DF84-4F05-36CD-6D06CF2AF95D}"/>
              </a:ext>
            </a:extLst>
          </p:cNvPr>
          <p:cNvSpPr/>
          <p:nvPr userDrawn="1"/>
        </p:nvSpPr>
        <p:spPr>
          <a:xfrm>
            <a:off x="1878493"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0">
            <a:extLst>
              <a:ext uri="{FF2B5EF4-FFF2-40B4-BE49-F238E27FC236}">
                <a16:creationId xmlns:a16="http://schemas.microsoft.com/office/drawing/2014/main" id="{5881A3E2-8981-BD1E-2488-C6CEE6BF09BB}"/>
              </a:ext>
            </a:extLst>
          </p:cNvPr>
          <p:cNvSpPr>
            <a:spLocks noGrp="1"/>
          </p:cNvSpPr>
          <p:nvPr>
            <p:ph type="body" sz="quarter" idx="13" hasCustomPrompt="1"/>
          </p:nvPr>
        </p:nvSpPr>
        <p:spPr>
          <a:xfrm>
            <a:off x="1878492" y="1881205"/>
            <a:ext cx="2231381" cy="2230877"/>
          </a:xfrm>
          <a:prstGeom prst="rect">
            <a:avLst/>
          </a:prstGeom>
        </p:spPr>
        <p:txBody>
          <a:bodyPr anchor="ctr"/>
          <a:lstStyle>
            <a:lvl1pPr algn="ctr">
              <a:defRPr sz="2000" b="1">
                <a:solidFill>
                  <a:schemeClr val="bg1"/>
                </a:solidFill>
                <a:latin typeface="+mj-lt"/>
              </a:defRPr>
            </a:lvl1pPr>
          </a:lstStyle>
          <a:p>
            <a:pPr lvl="0"/>
            <a:r>
              <a:rPr lang="en-US" dirty="0"/>
              <a:t>One</a:t>
            </a:r>
            <a:endParaRPr lang="en-GB" dirty="0"/>
          </a:p>
        </p:txBody>
      </p:sp>
      <p:sp>
        <p:nvSpPr>
          <p:cNvPr id="17" name="Oval 16">
            <a:extLst>
              <a:ext uri="{FF2B5EF4-FFF2-40B4-BE49-F238E27FC236}">
                <a16:creationId xmlns:a16="http://schemas.microsoft.com/office/drawing/2014/main" id="{C37F852B-79D3-47D3-F97B-6F2F9CECC088}"/>
              </a:ext>
            </a:extLst>
          </p:cNvPr>
          <p:cNvSpPr/>
          <p:nvPr userDrawn="1"/>
        </p:nvSpPr>
        <p:spPr>
          <a:xfrm>
            <a:off x="5034128"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 Placeholder 10">
            <a:extLst>
              <a:ext uri="{FF2B5EF4-FFF2-40B4-BE49-F238E27FC236}">
                <a16:creationId xmlns:a16="http://schemas.microsoft.com/office/drawing/2014/main" id="{B8EBC132-62A4-DB1F-2571-2E93F8DBE5DB}"/>
              </a:ext>
            </a:extLst>
          </p:cNvPr>
          <p:cNvSpPr>
            <a:spLocks noGrp="1"/>
          </p:cNvSpPr>
          <p:nvPr>
            <p:ph type="body" sz="quarter" idx="15" hasCustomPrompt="1"/>
          </p:nvPr>
        </p:nvSpPr>
        <p:spPr>
          <a:xfrm>
            <a:off x="5033826" y="1881205"/>
            <a:ext cx="2231381" cy="2230877"/>
          </a:xfrm>
          <a:prstGeom prst="rect">
            <a:avLst/>
          </a:prstGeom>
        </p:spPr>
        <p:txBody>
          <a:bodyPr anchor="ctr"/>
          <a:lstStyle>
            <a:lvl1pPr algn="ctr">
              <a:defRPr sz="2000" b="1">
                <a:solidFill>
                  <a:schemeClr val="bg1"/>
                </a:solidFill>
                <a:latin typeface="+mj-lt"/>
              </a:defRPr>
            </a:lvl1pPr>
          </a:lstStyle>
          <a:p>
            <a:pPr lvl="0"/>
            <a:r>
              <a:rPr lang="en-US" dirty="0"/>
              <a:t>Two</a:t>
            </a:r>
            <a:endParaRPr lang="en-GB" dirty="0"/>
          </a:p>
        </p:txBody>
      </p:sp>
      <p:pic>
        <p:nvPicPr>
          <p:cNvPr id="2" name="Graphic 1">
            <a:extLst>
              <a:ext uri="{FF2B5EF4-FFF2-40B4-BE49-F238E27FC236}">
                <a16:creationId xmlns:a16="http://schemas.microsoft.com/office/drawing/2014/main" id="{7736334B-291E-239B-B2A6-730450E26F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45813" y="99970"/>
            <a:ext cx="223756" cy="223756"/>
          </a:xfrm>
          <a:prstGeom prst="rect">
            <a:avLst/>
          </a:prstGeom>
        </p:spPr>
      </p:pic>
      <p:sp>
        <p:nvSpPr>
          <p:cNvPr id="3" name="Text Placeholder 4">
            <a:extLst>
              <a:ext uri="{FF2B5EF4-FFF2-40B4-BE49-F238E27FC236}">
                <a16:creationId xmlns:a16="http://schemas.microsoft.com/office/drawing/2014/main" id="{D4C459E5-E6FD-7EAA-C79C-3BF619C05A54}"/>
              </a:ext>
            </a:extLst>
          </p:cNvPr>
          <p:cNvSpPr>
            <a:spLocks noGrp="1"/>
          </p:cNvSpPr>
          <p:nvPr>
            <p:ph type="body" sz="quarter" idx="10"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dirty="0"/>
              <a:t>Section title</a:t>
            </a:r>
            <a:endParaRPr lang="en-GB" dirty="0"/>
          </a:p>
        </p:txBody>
      </p:sp>
    </p:spTree>
    <p:extLst>
      <p:ext uri="{BB962C8B-B14F-4D97-AF65-F5344CB8AC3E}">
        <p14:creationId xmlns:p14="http://schemas.microsoft.com/office/powerpoint/2010/main" val="404510312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wo bubbles">
    <p:bg>
      <p:bgPr>
        <a:solidFill>
          <a:schemeClr val="tx1">
            <a:lumMod val="10000"/>
            <a:lumOff val="90000"/>
          </a:schemeClr>
        </a:solidFill>
        <a:effectLst/>
      </p:bgPr>
    </p:bg>
    <p:spTree>
      <p:nvGrpSpPr>
        <p:cNvPr id="1" name=""/>
        <p:cNvGrpSpPr/>
        <p:nvPr/>
      </p:nvGrpSpPr>
      <p:grpSpPr>
        <a:xfrm>
          <a:off x="0" y="0"/>
          <a:ext cx="0" cy="0"/>
          <a:chOff x="0" y="0"/>
          <a:chExt cx="0" cy="0"/>
        </a:xfrm>
      </p:grpSpPr>
      <p:sp>
        <p:nvSpPr>
          <p:cNvPr id="2" name="Google Shape;267;p26">
            <a:extLst>
              <a:ext uri="{FF2B5EF4-FFF2-40B4-BE49-F238E27FC236}">
                <a16:creationId xmlns:a16="http://schemas.microsoft.com/office/drawing/2014/main" id="{D0AA367D-7BF1-94BF-4069-90E2A10814E6}"/>
              </a:ext>
            </a:extLst>
          </p:cNvPr>
          <p:cNvSpPr/>
          <p:nvPr userDrawn="1"/>
        </p:nvSpPr>
        <p:spPr>
          <a:xfrm>
            <a:off x="-10500" y="4019892"/>
            <a:ext cx="1432200" cy="1432200"/>
          </a:xfrm>
          <a:prstGeom prst="ellipse">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4" name="Graphic 3">
            <a:extLst>
              <a:ext uri="{FF2B5EF4-FFF2-40B4-BE49-F238E27FC236}">
                <a16:creationId xmlns:a16="http://schemas.microsoft.com/office/drawing/2014/main" id="{1623B3F9-D122-500A-5697-5CDFA762A37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6963032" y="1645441"/>
            <a:ext cx="2659678" cy="380720"/>
          </a:xfrm>
          <a:prstGeom prst="rect">
            <a:avLst/>
          </a:prstGeom>
        </p:spPr>
      </p:pic>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l">
              <a:defRPr sz="2800" b="1">
                <a:solidFill>
                  <a:schemeClr val="accent1"/>
                </a:solidFill>
                <a:latin typeface="+mj-lt"/>
              </a:defRPr>
            </a:lvl1pPr>
          </a:lstStyle>
          <a:p>
            <a:pPr lvl="0"/>
            <a:r>
              <a:rPr lang="es-ES" noProof="0" dirty="0" err="1"/>
              <a:t>These</a:t>
            </a:r>
            <a:r>
              <a:rPr lang="es-ES" noProof="0" dirty="0"/>
              <a:t> are </a:t>
            </a:r>
            <a:r>
              <a:rPr lang="es-ES" noProof="0" dirty="0" err="1"/>
              <a:t>our</a:t>
            </a:r>
            <a:r>
              <a:rPr lang="es-ES" noProof="0" dirty="0"/>
              <a:t> </a:t>
            </a:r>
            <a:r>
              <a:rPr lang="es-ES" noProof="0" dirty="0" err="1"/>
              <a:t>main</a:t>
            </a:r>
            <a:r>
              <a:rPr lang="es-ES" noProof="0" dirty="0"/>
              <a:t> </a:t>
            </a:r>
            <a:r>
              <a:rPr lang="es-ES" noProof="0" dirty="0" err="1"/>
              <a:t>points</a:t>
            </a:r>
            <a:r>
              <a:rPr lang="es-ES" noProof="0" dirty="0"/>
              <a:t> </a:t>
            </a:r>
            <a:r>
              <a:rPr lang="es-ES" noProof="0" dirty="0" err="1"/>
              <a:t>today</a:t>
            </a:r>
            <a:endParaRPr lang="en-GB" noProof="0" dirty="0"/>
          </a:p>
        </p:txBody>
      </p:sp>
      <p:sp>
        <p:nvSpPr>
          <p:cNvPr id="3" name="TextBox 2">
            <a:extLst>
              <a:ext uri="{FF2B5EF4-FFF2-40B4-BE49-F238E27FC236}">
                <a16:creationId xmlns:a16="http://schemas.microsoft.com/office/drawing/2014/main" id="{2BD403B0-2D25-44B3-D52F-09DEAA4DB9E8}"/>
              </a:ext>
            </a:extLst>
          </p:cNvPr>
          <p:cNvSpPr txBox="1"/>
          <p:nvPr userDrawn="1"/>
        </p:nvSpPr>
        <p:spPr>
          <a:xfrm>
            <a:off x="705600" y="1331089"/>
            <a:ext cx="7717838" cy="2923877"/>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GB" b="1" i="0" dirty="0">
                <a:solidFill>
                  <a:srgbClr val="000000"/>
                </a:solidFill>
                <a:effectLst/>
                <a:latin typeface="+mn-lt"/>
              </a:rPr>
              <a:t>Lorem ipsum </a:t>
            </a:r>
            <a:r>
              <a:rPr lang="en-GB" b="1" i="0" dirty="0" err="1">
                <a:solidFill>
                  <a:srgbClr val="000000"/>
                </a:solidFill>
                <a:effectLst/>
                <a:latin typeface="+mn-lt"/>
              </a:rPr>
              <a:t>dolor</a:t>
            </a:r>
            <a:r>
              <a:rPr lang="en-GB" b="1" i="0" dirty="0">
                <a:solidFill>
                  <a:srgbClr val="000000"/>
                </a:solidFill>
                <a:effectLst/>
                <a:latin typeface="+mn-lt"/>
              </a:rPr>
              <a:t> sit </a:t>
            </a:r>
            <a:r>
              <a:rPr lang="en-GB" b="1" i="0" dirty="0" err="1">
                <a:solidFill>
                  <a:srgbClr val="000000"/>
                </a:solidFill>
                <a:effectLst/>
                <a:latin typeface="+mn-lt"/>
              </a:rPr>
              <a:t>amet</a:t>
            </a:r>
            <a:r>
              <a:rPr lang="en-GB" b="1" i="0" dirty="0">
                <a:solidFill>
                  <a:srgbClr val="000000"/>
                </a:solidFill>
                <a:effectLst/>
                <a:latin typeface="+mn-lt"/>
              </a:rPr>
              <a:t>, </a:t>
            </a:r>
            <a:r>
              <a:rPr lang="en-GB" b="1" i="0" dirty="0" err="1">
                <a:solidFill>
                  <a:srgbClr val="000000"/>
                </a:solidFill>
                <a:effectLst/>
                <a:latin typeface="+mn-lt"/>
              </a:rPr>
              <a:t>consectetur</a:t>
            </a:r>
            <a:r>
              <a:rPr lang="en-GB" b="1" i="0" dirty="0">
                <a:solidFill>
                  <a:srgbClr val="000000"/>
                </a:solidFill>
                <a:effectLst/>
                <a:latin typeface="+mn-lt"/>
              </a:rPr>
              <a:t> </a:t>
            </a:r>
            <a:r>
              <a:rPr lang="en-GB" b="1" i="0" dirty="0" err="1">
                <a:solidFill>
                  <a:srgbClr val="000000"/>
                </a:solidFill>
                <a:effectLst/>
                <a:latin typeface="+mn-lt"/>
              </a:rPr>
              <a:t>adipiscing</a:t>
            </a:r>
            <a:r>
              <a:rPr lang="en-GB" b="1" i="0" dirty="0">
                <a:solidFill>
                  <a:srgbClr val="000000"/>
                </a:solidFill>
                <a:effectLst/>
                <a:latin typeface="+mn-lt"/>
              </a:rPr>
              <a:t> </a:t>
            </a:r>
            <a:r>
              <a:rPr lang="en-GB" b="1" i="0" dirty="0" err="1">
                <a:solidFill>
                  <a:srgbClr val="000000"/>
                </a:solidFill>
                <a:effectLst/>
                <a:latin typeface="+mn-lt"/>
              </a:rPr>
              <a:t>elit</a:t>
            </a:r>
            <a:r>
              <a:rPr lang="en-GB" b="1" i="0" dirty="0">
                <a:solidFill>
                  <a:srgbClr val="000000"/>
                </a:solidFill>
                <a:effectLst/>
                <a:latin typeface="+mn-lt"/>
              </a:rPr>
              <a:t>. </a:t>
            </a:r>
          </a:p>
          <a:p>
            <a:pPr marL="628650" lvl="1" indent="-285750">
              <a:lnSpc>
                <a:spcPct val="100000"/>
              </a:lnSpc>
              <a:buFont typeface="Open Sans" panose="020B0606030504020204" pitchFamily="34" charset="0"/>
              <a:buChar char="›"/>
              <a:tabLst>
                <a:tab pos="358775" algn="l"/>
              </a:tabLst>
            </a:pPr>
            <a:r>
              <a:rPr lang="en-GB" sz="900" b="0" i="0" dirty="0" err="1">
                <a:solidFill>
                  <a:srgbClr val="000000"/>
                </a:solidFill>
                <a:effectLst/>
                <a:latin typeface="Open Sans" panose="020B0606030504020204" pitchFamily="34" charset="0"/>
              </a:rPr>
              <a:t>Nullam</a:t>
            </a:r>
            <a:r>
              <a:rPr lang="en-GB" sz="900" b="0" i="0" dirty="0">
                <a:solidFill>
                  <a:srgbClr val="000000"/>
                </a:solidFill>
                <a:effectLst/>
                <a:latin typeface="Open Sans" panose="020B0606030504020204" pitchFamily="34" charset="0"/>
              </a:rPr>
              <a:t> ac </a:t>
            </a:r>
            <a:r>
              <a:rPr lang="en-GB" sz="900" b="0" i="0" dirty="0" err="1">
                <a:solidFill>
                  <a:srgbClr val="000000"/>
                </a:solidFill>
                <a:effectLst/>
                <a:latin typeface="Open Sans" panose="020B0606030504020204" pitchFamily="34" charset="0"/>
              </a:rPr>
              <a:t>tincidunt</a:t>
            </a:r>
            <a:r>
              <a:rPr lang="en-GB" sz="900" b="0" i="0" dirty="0">
                <a:solidFill>
                  <a:srgbClr val="000000"/>
                </a:solidFill>
                <a:effectLst/>
                <a:latin typeface="Open Sans" panose="020B0606030504020204" pitchFamily="34" charset="0"/>
              </a:rPr>
              <a:t> dui. </a:t>
            </a:r>
            <a:r>
              <a:rPr lang="en-GB" sz="900" b="0" i="0" dirty="0" err="1">
                <a:solidFill>
                  <a:srgbClr val="000000"/>
                </a:solidFill>
                <a:effectLst/>
                <a:latin typeface="Open Sans" panose="020B0606030504020204" pitchFamily="34" charset="0"/>
              </a:rPr>
              <a:t>Nullam</a:t>
            </a:r>
            <a:r>
              <a:rPr lang="en-GB" sz="900" b="0" i="0" dirty="0">
                <a:solidFill>
                  <a:srgbClr val="000000"/>
                </a:solidFill>
                <a:effectLst/>
                <a:latin typeface="Open Sans" panose="020B0606030504020204" pitchFamily="34" charset="0"/>
              </a:rPr>
              <a:t> tempus </a:t>
            </a:r>
            <a:r>
              <a:rPr lang="en-GB" sz="900" b="0" i="0" dirty="0" err="1">
                <a:solidFill>
                  <a:srgbClr val="000000"/>
                </a:solidFill>
                <a:effectLst/>
                <a:latin typeface="Open Sans" panose="020B0606030504020204" pitchFamily="34" charset="0"/>
              </a:rPr>
              <a:t>lectus</a:t>
            </a:r>
            <a:r>
              <a:rPr lang="en-GB" sz="900" b="0" i="0" dirty="0">
                <a:solidFill>
                  <a:srgbClr val="000000"/>
                </a:solidFill>
                <a:effectLst/>
                <a:latin typeface="Open Sans" panose="020B0606030504020204" pitchFamily="34" charset="0"/>
              </a:rPr>
              <a:t> lorem, sit </a:t>
            </a:r>
            <a:r>
              <a:rPr lang="en-GB" sz="900" b="0" i="0" dirty="0" err="1">
                <a:solidFill>
                  <a:srgbClr val="000000"/>
                </a:solidFill>
                <a:effectLst/>
                <a:latin typeface="Open Sans" panose="020B0606030504020204" pitchFamily="34" charset="0"/>
              </a:rPr>
              <a:t>amet</a:t>
            </a:r>
            <a:r>
              <a:rPr lang="en-GB" sz="900" b="0" i="0" dirty="0">
                <a:solidFill>
                  <a:srgbClr val="000000"/>
                </a:solidFill>
                <a:effectLst/>
                <a:latin typeface="Open Sans" panose="020B0606030504020204" pitchFamily="34" charset="0"/>
              </a:rPr>
              <a:t> </a:t>
            </a:r>
            <a:r>
              <a:rPr lang="en-GB" sz="900" b="0" i="0" dirty="0" err="1">
                <a:solidFill>
                  <a:srgbClr val="000000"/>
                </a:solidFill>
                <a:effectLst/>
                <a:latin typeface="Open Sans" panose="020B0606030504020204" pitchFamily="34" charset="0"/>
              </a:rPr>
              <a:t>pellentesque</a:t>
            </a:r>
            <a:r>
              <a:rPr lang="en-GB" sz="900" b="0" i="0" dirty="0">
                <a:solidFill>
                  <a:srgbClr val="000000"/>
                </a:solidFill>
                <a:effectLst/>
                <a:latin typeface="Open Sans" panose="020B0606030504020204" pitchFamily="34" charset="0"/>
              </a:rPr>
              <a:t> </a:t>
            </a:r>
            <a:r>
              <a:rPr lang="en-GB" sz="900" b="0" i="0" dirty="0" err="1">
                <a:solidFill>
                  <a:srgbClr val="000000"/>
                </a:solidFill>
                <a:effectLst/>
                <a:latin typeface="Open Sans" panose="020B0606030504020204" pitchFamily="34" charset="0"/>
              </a:rPr>
              <a:t>est</a:t>
            </a:r>
            <a:r>
              <a:rPr lang="en-GB" sz="900" b="0" i="0" dirty="0">
                <a:solidFill>
                  <a:srgbClr val="000000"/>
                </a:solidFill>
                <a:effectLst/>
                <a:latin typeface="Open Sans" panose="020B0606030504020204" pitchFamily="34" charset="0"/>
              </a:rPr>
              <a:t> cursus a.</a:t>
            </a:r>
          </a:p>
          <a:p>
            <a:pPr marL="628650" lvl="1" indent="-285750">
              <a:lnSpc>
                <a:spcPct val="100000"/>
              </a:lnSpc>
              <a:buFont typeface="Open Sans" panose="020B0606030504020204" pitchFamily="34" charset="0"/>
              <a:buChar char="›"/>
              <a:tabLst>
                <a:tab pos="358775" algn="l"/>
              </a:tabLst>
            </a:pPr>
            <a:r>
              <a:rPr lang="en-GB" sz="900" b="0" i="0" u="none" strike="noStrike" cap="none" dirty="0" err="1">
                <a:solidFill>
                  <a:srgbClr val="000000"/>
                </a:solidFill>
                <a:effectLst/>
                <a:latin typeface="Open Sans" panose="020B0606030504020204" pitchFamily="34" charset="0"/>
                <a:cs typeface="Arial"/>
                <a:sym typeface="Arial"/>
              </a:rPr>
              <a:t>Curabitur</a:t>
            </a:r>
            <a:r>
              <a:rPr lang="en-GB" sz="900" b="0" i="0" u="none" strike="noStrike" cap="none" dirty="0">
                <a:solidFill>
                  <a:srgbClr val="000000"/>
                </a:solidFill>
                <a:effectLst/>
                <a:latin typeface="Open Sans" panose="020B0606030504020204" pitchFamily="34" charset="0"/>
                <a:cs typeface="Arial"/>
                <a:sym typeface="Arial"/>
              </a:rPr>
              <a:t> </a:t>
            </a:r>
            <a:r>
              <a:rPr lang="en-GB" sz="900" b="0" i="0" u="none" strike="noStrike" cap="none" dirty="0" err="1">
                <a:solidFill>
                  <a:srgbClr val="000000"/>
                </a:solidFill>
                <a:effectLst/>
                <a:latin typeface="Open Sans" panose="020B0606030504020204" pitchFamily="34" charset="0"/>
                <a:cs typeface="Arial"/>
                <a:sym typeface="Arial"/>
              </a:rPr>
              <a:t>velit</a:t>
            </a:r>
            <a:r>
              <a:rPr lang="en-GB" sz="900" b="0" i="0" u="none" strike="noStrike" cap="none" dirty="0">
                <a:solidFill>
                  <a:srgbClr val="000000"/>
                </a:solidFill>
                <a:effectLst/>
                <a:latin typeface="Open Sans" panose="020B0606030504020204" pitchFamily="34" charset="0"/>
                <a:cs typeface="Arial"/>
                <a:sym typeface="Arial"/>
              </a:rPr>
              <a:t> </a:t>
            </a:r>
            <a:r>
              <a:rPr lang="en-GB" sz="900" b="0" i="0" u="none" strike="noStrike" cap="none" dirty="0" err="1">
                <a:solidFill>
                  <a:srgbClr val="000000"/>
                </a:solidFill>
                <a:effectLst/>
                <a:latin typeface="Open Sans" panose="020B0606030504020204" pitchFamily="34" charset="0"/>
                <a:cs typeface="Arial"/>
                <a:sym typeface="Arial"/>
              </a:rPr>
              <a:t>tellus</a:t>
            </a:r>
            <a:r>
              <a:rPr lang="en-GB" sz="900" b="0" i="0" u="none" strike="noStrike" cap="none" dirty="0">
                <a:solidFill>
                  <a:srgbClr val="000000"/>
                </a:solidFill>
                <a:effectLst/>
                <a:latin typeface="Open Sans" panose="020B0606030504020204" pitchFamily="34" charset="0"/>
                <a:cs typeface="Arial"/>
                <a:sym typeface="Arial"/>
              </a:rPr>
              <a:t>, </a:t>
            </a:r>
            <a:r>
              <a:rPr lang="en-GB" sz="900" b="0" i="0" u="none" strike="noStrike" cap="none" dirty="0" err="1">
                <a:solidFill>
                  <a:srgbClr val="000000"/>
                </a:solidFill>
                <a:effectLst/>
                <a:latin typeface="Open Sans" panose="020B0606030504020204" pitchFamily="34" charset="0"/>
                <a:cs typeface="Arial"/>
                <a:sym typeface="Arial"/>
              </a:rPr>
              <a:t>aliquam</a:t>
            </a:r>
            <a:r>
              <a:rPr lang="en-GB" sz="900" b="0" i="0" u="none" strike="noStrike" cap="none" dirty="0">
                <a:solidFill>
                  <a:srgbClr val="000000"/>
                </a:solidFill>
                <a:effectLst/>
                <a:latin typeface="Open Sans" panose="020B0606030504020204" pitchFamily="34" charset="0"/>
                <a:cs typeface="Arial"/>
                <a:sym typeface="Arial"/>
              </a:rPr>
              <a:t> sit </a:t>
            </a:r>
            <a:r>
              <a:rPr lang="en-GB" sz="900" b="0" i="0" u="none" strike="noStrike" cap="none" dirty="0" err="1">
                <a:solidFill>
                  <a:srgbClr val="000000"/>
                </a:solidFill>
                <a:effectLst/>
                <a:latin typeface="Open Sans" panose="020B0606030504020204" pitchFamily="34" charset="0"/>
                <a:cs typeface="Arial"/>
                <a:sym typeface="Arial"/>
              </a:rPr>
              <a:t>amet</a:t>
            </a:r>
            <a:r>
              <a:rPr lang="en-GB" sz="900" b="0" i="0" u="none" strike="noStrike" cap="none" dirty="0">
                <a:solidFill>
                  <a:srgbClr val="000000"/>
                </a:solidFill>
                <a:effectLst/>
                <a:latin typeface="Open Sans" panose="020B0606030504020204" pitchFamily="34" charset="0"/>
                <a:cs typeface="Arial"/>
                <a:sym typeface="Arial"/>
              </a:rPr>
              <a:t> </a:t>
            </a:r>
            <a:r>
              <a:rPr lang="en-GB" sz="900" b="0" i="0" u="none" strike="noStrike" cap="none" dirty="0" err="1">
                <a:solidFill>
                  <a:srgbClr val="000000"/>
                </a:solidFill>
                <a:effectLst/>
                <a:latin typeface="Open Sans" panose="020B0606030504020204" pitchFamily="34" charset="0"/>
                <a:cs typeface="Arial"/>
                <a:sym typeface="Arial"/>
              </a:rPr>
              <a:t>pretium</a:t>
            </a:r>
            <a:r>
              <a:rPr lang="en-GB" sz="900" b="0" i="0" u="none" strike="noStrike" cap="none" dirty="0">
                <a:solidFill>
                  <a:srgbClr val="000000"/>
                </a:solidFill>
                <a:effectLst/>
                <a:latin typeface="Open Sans" panose="020B0606030504020204" pitchFamily="34" charset="0"/>
                <a:cs typeface="Arial"/>
                <a:sym typeface="Arial"/>
              </a:rPr>
              <a:t> tempus.</a:t>
            </a:r>
          </a:p>
          <a:p>
            <a:pPr marL="285750" indent="-285750">
              <a:lnSpc>
                <a:spcPct val="200000"/>
              </a:lnSpc>
              <a:buFont typeface="Arial" panose="020B0604020202020204" pitchFamily="34" charset="0"/>
              <a:buChar char="•"/>
            </a:pPr>
            <a:r>
              <a:rPr lang="en-GB" b="1" i="0" dirty="0">
                <a:solidFill>
                  <a:srgbClr val="000000"/>
                </a:solidFill>
                <a:effectLst/>
                <a:latin typeface="+mn-lt"/>
              </a:rPr>
              <a:t>Donec </a:t>
            </a:r>
            <a:r>
              <a:rPr lang="en-GB" b="1" i="0" dirty="0" err="1">
                <a:solidFill>
                  <a:srgbClr val="000000"/>
                </a:solidFill>
                <a:effectLst/>
                <a:latin typeface="+mn-lt"/>
              </a:rPr>
              <a:t>quis</a:t>
            </a:r>
            <a:r>
              <a:rPr lang="en-GB" b="1" i="0" dirty="0">
                <a:solidFill>
                  <a:srgbClr val="000000"/>
                </a:solidFill>
                <a:effectLst/>
                <a:latin typeface="+mn-lt"/>
              </a:rPr>
              <a:t> </a:t>
            </a:r>
            <a:r>
              <a:rPr lang="en-GB" b="1" i="0" dirty="0" err="1">
                <a:solidFill>
                  <a:srgbClr val="000000"/>
                </a:solidFill>
                <a:effectLst/>
                <a:latin typeface="+mn-lt"/>
              </a:rPr>
              <a:t>consequat</a:t>
            </a:r>
            <a:r>
              <a:rPr lang="en-GB" b="1" i="0" dirty="0">
                <a:solidFill>
                  <a:srgbClr val="000000"/>
                </a:solidFill>
                <a:effectLst/>
                <a:latin typeface="+mn-lt"/>
              </a:rPr>
              <a:t> </a:t>
            </a:r>
            <a:r>
              <a:rPr lang="en-GB" b="1" i="0" dirty="0" err="1">
                <a:solidFill>
                  <a:srgbClr val="000000"/>
                </a:solidFill>
                <a:effectLst/>
                <a:latin typeface="+mn-lt"/>
              </a:rPr>
              <a:t>nisl</a:t>
            </a:r>
            <a:r>
              <a:rPr lang="en-GB" b="1" i="0" dirty="0">
                <a:solidFill>
                  <a:srgbClr val="000000"/>
                </a:solidFill>
                <a:effectLst/>
                <a:latin typeface="+mn-lt"/>
              </a:rPr>
              <a:t>, </a:t>
            </a:r>
            <a:r>
              <a:rPr lang="en-GB" b="1" i="0" dirty="0" err="1">
                <a:solidFill>
                  <a:srgbClr val="000000"/>
                </a:solidFill>
                <a:effectLst/>
                <a:latin typeface="+mn-lt"/>
              </a:rPr>
              <a:t>quis</a:t>
            </a:r>
            <a:r>
              <a:rPr lang="en-GB" b="1" i="0" dirty="0">
                <a:solidFill>
                  <a:srgbClr val="000000"/>
                </a:solidFill>
                <a:effectLst/>
                <a:latin typeface="+mn-lt"/>
              </a:rPr>
              <a:t> </a:t>
            </a:r>
            <a:r>
              <a:rPr lang="en-GB" b="1" i="0" dirty="0" err="1">
                <a:solidFill>
                  <a:srgbClr val="000000"/>
                </a:solidFill>
                <a:effectLst/>
                <a:latin typeface="+mn-lt"/>
              </a:rPr>
              <a:t>dapibus</a:t>
            </a:r>
            <a:r>
              <a:rPr lang="en-GB" b="1" i="0" dirty="0">
                <a:solidFill>
                  <a:srgbClr val="000000"/>
                </a:solidFill>
                <a:effectLst/>
                <a:latin typeface="+mn-lt"/>
              </a:rPr>
              <a:t> nisi. </a:t>
            </a:r>
          </a:p>
          <a:p>
            <a:pPr marL="628650" lvl="1" indent="-285750">
              <a:lnSpc>
                <a:spcPct val="100000"/>
              </a:lnSpc>
              <a:buFont typeface="Open Sans" panose="020B0606030504020204" pitchFamily="34" charset="0"/>
              <a:buChar char="›"/>
              <a:tabLst>
                <a:tab pos="358775" algn="l"/>
              </a:tabLst>
            </a:pPr>
            <a:r>
              <a:rPr lang="en-GB" sz="900" b="0" i="0" dirty="0" err="1">
                <a:solidFill>
                  <a:srgbClr val="000000"/>
                </a:solidFill>
                <a:effectLst/>
                <a:latin typeface="Open Sans" panose="020B0606030504020204" pitchFamily="34" charset="0"/>
              </a:rPr>
              <a:t>Nullam</a:t>
            </a:r>
            <a:r>
              <a:rPr lang="en-GB" sz="900" b="0" i="0" dirty="0">
                <a:solidFill>
                  <a:srgbClr val="000000"/>
                </a:solidFill>
                <a:effectLst/>
                <a:latin typeface="Open Sans" panose="020B0606030504020204" pitchFamily="34" charset="0"/>
              </a:rPr>
              <a:t> ac </a:t>
            </a:r>
            <a:r>
              <a:rPr lang="en-GB" sz="900" b="0" i="0" dirty="0" err="1">
                <a:solidFill>
                  <a:srgbClr val="000000"/>
                </a:solidFill>
                <a:effectLst/>
                <a:latin typeface="Open Sans" panose="020B0606030504020204" pitchFamily="34" charset="0"/>
              </a:rPr>
              <a:t>tincidunt</a:t>
            </a:r>
            <a:r>
              <a:rPr lang="en-GB" sz="900" b="0" i="0" dirty="0">
                <a:solidFill>
                  <a:srgbClr val="000000"/>
                </a:solidFill>
                <a:effectLst/>
                <a:latin typeface="Open Sans" panose="020B0606030504020204" pitchFamily="34" charset="0"/>
              </a:rPr>
              <a:t> dui. </a:t>
            </a:r>
            <a:r>
              <a:rPr lang="en-GB" sz="900" b="0" i="0" dirty="0" err="1">
                <a:solidFill>
                  <a:srgbClr val="000000"/>
                </a:solidFill>
                <a:effectLst/>
                <a:latin typeface="Open Sans" panose="020B0606030504020204" pitchFamily="34" charset="0"/>
              </a:rPr>
              <a:t>Nullam</a:t>
            </a:r>
            <a:r>
              <a:rPr lang="en-GB" sz="900" b="0" i="0" dirty="0">
                <a:solidFill>
                  <a:srgbClr val="000000"/>
                </a:solidFill>
                <a:effectLst/>
                <a:latin typeface="Open Sans" panose="020B0606030504020204" pitchFamily="34" charset="0"/>
              </a:rPr>
              <a:t> tempus </a:t>
            </a:r>
            <a:r>
              <a:rPr lang="en-GB" sz="900" b="0" i="0" dirty="0" err="1">
                <a:solidFill>
                  <a:srgbClr val="000000"/>
                </a:solidFill>
                <a:effectLst/>
                <a:latin typeface="Open Sans" panose="020B0606030504020204" pitchFamily="34" charset="0"/>
              </a:rPr>
              <a:t>lectus</a:t>
            </a:r>
            <a:r>
              <a:rPr lang="en-GB" sz="900" b="0" i="0" dirty="0">
                <a:solidFill>
                  <a:srgbClr val="000000"/>
                </a:solidFill>
                <a:effectLst/>
                <a:latin typeface="Open Sans" panose="020B0606030504020204" pitchFamily="34" charset="0"/>
              </a:rPr>
              <a:t> lorem, sit </a:t>
            </a:r>
            <a:r>
              <a:rPr lang="en-GB" sz="900" b="0" i="0" dirty="0" err="1">
                <a:solidFill>
                  <a:srgbClr val="000000"/>
                </a:solidFill>
                <a:effectLst/>
                <a:latin typeface="Open Sans" panose="020B0606030504020204" pitchFamily="34" charset="0"/>
              </a:rPr>
              <a:t>amet</a:t>
            </a:r>
            <a:r>
              <a:rPr lang="en-GB" sz="900" b="0" i="0" dirty="0">
                <a:solidFill>
                  <a:srgbClr val="000000"/>
                </a:solidFill>
                <a:effectLst/>
                <a:latin typeface="Open Sans" panose="020B0606030504020204" pitchFamily="34" charset="0"/>
              </a:rPr>
              <a:t> </a:t>
            </a:r>
            <a:r>
              <a:rPr lang="en-GB" sz="900" b="0" i="0" dirty="0" err="1">
                <a:solidFill>
                  <a:srgbClr val="000000"/>
                </a:solidFill>
                <a:effectLst/>
                <a:latin typeface="Open Sans" panose="020B0606030504020204" pitchFamily="34" charset="0"/>
              </a:rPr>
              <a:t>pellentesque</a:t>
            </a:r>
            <a:r>
              <a:rPr lang="en-GB" sz="900" b="0" i="0" dirty="0">
                <a:solidFill>
                  <a:srgbClr val="000000"/>
                </a:solidFill>
                <a:effectLst/>
                <a:latin typeface="Open Sans" panose="020B0606030504020204" pitchFamily="34" charset="0"/>
              </a:rPr>
              <a:t> </a:t>
            </a:r>
            <a:r>
              <a:rPr lang="en-GB" sz="900" b="0" i="0" dirty="0" err="1">
                <a:solidFill>
                  <a:srgbClr val="000000"/>
                </a:solidFill>
                <a:effectLst/>
                <a:latin typeface="Open Sans" panose="020B0606030504020204" pitchFamily="34" charset="0"/>
              </a:rPr>
              <a:t>est</a:t>
            </a:r>
            <a:r>
              <a:rPr lang="en-GB" sz="900" b="0" i="0" dirty="0">
                <a:solidFill>
                  <a:srgbClr val="000000"/>
                </a:solidFill>
                <a:effectLst/>
                <a:latin typeface="Open Sans" panose="020B0606030504020204" pitchFamily="34" charset="0"/>
              </a:rPr>
              <a:t> cursus a.</a:t>
            </a:r>
          </a:p>
          <a:p>
            <a:pPr marL="628650" lvl="1" indent="-285750">
              <a:lnSpc>
                <a:spcPct val="100000"/>
              </a:lnSpc>
              <a:buFont typeface="Open Sans" panose="020B0606030504020204" pitchFamily="34" charset="0"/>
              <a:buChar char="›"/>
              <a:tabLst>
                <a:tab pos="358775" algn="l"/>
              </a:tabLst>
            </a:pPr>
            <a:r>
              <a:rPr lang="en-GB" sz="900" b="0" i="0" u="none" strike="noStrike" cap="none" dirty="0" err="1">
                <a:solidFill>
                  <a:srgbClr val="000000"/>
                </a:solidFill>
                <a:effectLst/>
                <a:latin typeface="Open Sans" panose="020B0606030504020204" pitchFamily="34" charset="0"/>
                <a:cs typeface="Arial"/>
                <a:sym typeface="Arial"/>
              </a:rPr>
              <a:t>Curabitur</a:t>
            </a:r>
            <a:r>
              <a:rPr lang="en-GB" sz="900" b="0" i="0" u="none" strike="noStrike" cap="none" dirty="0">
                <a:solidFill>
                  <a:srgbClr val="000000"/>
                </a:solidFill>
                <a:effectLst/>
                <a:latin typeface="Open Sans" panose="020B0606030504020204" pitchFamily="34" charset="0"/>
                <a:cs typeface="Arial"/>
                <a:sym typeface="Arial"/>
              </a:rPr>
              <a:t> </a:t>
            </a:r>
            <a:r>
              <a:rPr lang="en-GB" sz="900" b="0" i="0" u="none" strike="noStrike" cap="none" dirty="0" err="1">
                <a:solidFill>
                  <a:srgbClr val="000000"/>
                </a:solidFill>
                <a:effectLst/>
                <a:latin typeface="Open Sans" panose="020B0606030504020204" pitchFamily="34" charset="0"/>
                <a:cs typeface="Arial"/>
                <a:sym typeface="Arial"/>
              </a:rPr>
              <a:t>velit</a:t>
            </a:r>
            <a:r>
              <a:rPr lang="en-GB" sz="900" b="0" i="0" u="none" strike="noStrike" cap="none" dirty="0">
                <a:solidFill>
                  <a:srgbClr val="000000"/>
                </a:solidFill>
                <a:effectLst/>
                <a:latin typeface="Open Sans" panose="020B0606030504020204" pitchFamily="34" charset="0"/>
                <a:cs typeface="Arial"/>
                <a:sym typeface="Arial"/>
              </a:rPr>
              <a:t> </a:t>
            </a:r>
            <a:r>
              <a:rPr lang="en-GB" sz="900" b="0" i="0" u="none" strike="noStrike" cap="none" dirty="0" err="1">
                <a:solidFill>
                  <a:srgbClr val="000000"/>
                </a:solidFill>
                <a:effectLst/>
                <a:latin typeface="Open Sans" panose="020B0606030504020204" pitchFamily="34" charset="0"/>
                <a:cs typeface="Arial"/>
                <a:sym typeface="Arial"/>
              </a:rPr>
              <a:t>tellus</a:t>
            </a:r>
            <a:r>
              <a:rPr lang="en-GB" sz="900" b="0" i="0" u="none" strike="noStrike" cap="none" dirty="0">
                <a:solidFill>
                  <a:srgbClr val="000000"/>
                </a:solidFill>
                <a:effectLst/>
                <a:latin typeface="Open Sans" panose="020B0606030504020204" pitchFamily="34" charset="0"/>
                <a:cs typeface="Arial"/>
                <a:sym typeface="Arial"/>
              </a:rPr>
              <a:t>, </a:t>
            </a:r>
            <a:r>
              <a:rPr lang="en-GB" sz="900" b="0" i="0" u="none" strike="noStrike" cap="none" dirty="0" err="1">
                <a:solidFill>
                  <a:srgbClr val="000000"/>
                </a:solidFill>
                <a:effectLst/>
                <a:latin typeface="Open Sans" panose="020B0606030504020204" pitchFamily="34" charset="0"/>
                <a:cs typeface="Arial"/>
                <a:sym typeface="Arial"/>
              </a:rPr>
              <a:t>aliquam</a:t>
            </a:r>
            <a:r>
              <a:rPr lang="en-GB" sz="900" b="0" i="0" u="none" strike="noStrike" cap="none" dirty="0">
                <a:solidFill>
                  <a:srgbClr val="000000"/>
                </a:solidFill>
                <a:effectLst/>
                <a:latin typeface="Open Sans" panose="020B0606030504020204" pitchFamily="34" charset="0"/>
                <a:cs typeface="Arial"/>
                <a:sym typeface="Arial"/>
              </a:rPr>
              <a:t> sit </a:t>
            </a:r>
            <a:r>
              <a:rPr lang="en-GB" sz="900" b="0" i="0" u="none" strike="noStrike" cap="none" dirty="0" err="1">
                <a:solidFill>
                  <a:srgbClr val="000000"/>
                </a:solidFill>
                <a:effectLst/>
                <a:latin typeface="Open Sans" panose="020B0606030504020204" pitchFamily="34" charset="0"/>
                <a:cs typeface="Arial"/>
                <a:sym typeface="Arial"/>
              </a:rPr>
              <a:t>amet</a:t>
            </a:r>
            <a:r>
              <a:rPr lang="en-GB" sz="900" b="0" i="0" u="none" strike="noStrike" cap="none" dirty="0">
                <a:solidFill>
                  <a:srgbClr val="000000"/>
                </a:solidFill>
                <a:effectLst/>
                <a:latin typeface="Open Sans" panose="020B0606030504020204" pitchFamily="34" charset="0"/>
                <a:cs typeface="Arial"/>
                <a:sym typeface="Arial"/>
              </a:rPr>
              <a:t> </a:t>
            </a:r>
            <a:r>
              <a:rPr lang="en-GB" sz="900" b="0" i="0" u="none" strike="noStrike" cap="none" dirty="0" err="1">
                <a:solidFill>
                  <a:srgbClr val="000000"/>
                </a:solidFill>
                <a:effectLst/>
                <a:latin typeface="Open Sans" panose="020B0606030504020204" pitchFamily="34" charset="0"/>
                <a:cs typeface="Arial"/>
                <a:sym typeface="Arial"/>
              </a:rPr>
              <a:t>pretium</a:t>
            </a:r>
            <a:r>
              <a:rPr lang="en-GB" sz="900" b="0" i="0" u="none" strike="noStrike" cap="none" dirty="0">
                <a:solidFill>
                  <a:srgbClr val="000000"/>
                </a:solidFill>
                <a:effectLst/>
                <a:latin typeface="Open Sans" panose="020B0606030504020204" pitchFamily="34" charset="0"/>
                <a:cs typeface="Arial"/>
                <a:sym typeface="Arial"/>
              </a:rPr>
              <a:t> tempus.</a:t>
            </a:r>
            <a:endParaRPr lang="en-GB" b="1" i="0" dirty="0">
              <a:solidFill>
                <a:srgbClr val="000000"/>
              </a:solidFill>
              <a:effectLst/>
              <a:latin typeface="+mn-lt"/>
            </a:endParaRPr>
          </a:p>
          <a:p>
            <a:pPr marL="285750" indent="-285750">
              <a:lnSpc>
                <a:spcPct val="200000"/>
              </a:lnSpc>
              <a:buFont typeface="Arial" panose="020B0604020202020204" pitchFamily="34" charset="0"/>
              <a:buChar char="•"/>
            </a:pPr>
            <a:r>
              <a:rPr lang="en-GB" b="1" i="0" dirty="0" err="1">
                <a:solidFill>
                  <a:srgbClr val="000000"/>
                </a:solidFill>
                <a:effectLst/>
                <a:latin typeface="+mn-lt"/>
              </a:rPr>
              <a:t>Fusce</a:t>
            </a:r>
            <a:r>
              <a:rPr lang="en-GB" b="1" i="0" dirty="0">
                <a:solidFill>
                  <a:srgbClr val="000000"/>
                </a:solidFill>
                <a:effectLst/>
                <a:latin typeface="+mn-lt"/>
              </a:rPr>
              <a:t> </a:t>
            </a:r>
            <a:r>
              <a:rPr lang="en-GB" b="1" i="0" dirty="0" err="1">
                <a:solidFill>
                  <a:srgbClr val="000000"/>
                </a:solidFill>
                <a:effectLst/>
                <a:latin typeface="+mn-lt"/>
              </a:rPr>
              <a:t>dapibus</a:t>
            </a:r>
            <a:r>
              <a:rPr lang="en-GB" b="1" i="0" dirty="0">
                <a:solidFill>
                  <a:srgbClr val="000000"/>
                </a:solidFill>
                <a:effectLst/>
                <a:latin typeface="+mn-lt"/>
              </a:rPr>
              <a:t> </a:t>
            </a:r>
            <a:r>
              <a:rPr lang="en-GB" b="1" i="0" dirty="0" err="1">
                <a:solidFill>
                  <a:srgbClr val="000000"/>
                </a:solidFill>
                <a:effectLst/>
                <a:latin typeface="+mn-lt"/>
              </a:rPr>
              <a:t>ultricies</a:t>
            </a:r>
            <a:r>
              <a:rPr lang="en-GB" b="1" i="0" dirty="0">
                <a:solidFill>
                  <a:srgbClr val="000000"/>
                </a:solidFill>
                <a:effectLst/>
                <a:latin typeface="+mn-lt"/>
              </a:rPr>
              <a:t> convallis. </a:t>
            </a:r>
          </a:p>
          <a:p>
            <a:pPr marL="628650" lvl="1" indent="-285750">
              <a:lnSpc>
                <a:spcPct val="100000"/>
              </a:lnSpc>
              <a:buFont typeface="Open Sans" panose="020B0606030504020204" pitchFamily="34" charset="0"/>
              <a:buChar char="›"/>
              <a:tabLst>
                <a:tab pos="358775" algn="l"/>
              </a:tabLst>
            </a:pPr>
            <a:r>
              <a:rPr lang="en-GB" sz="900" b="0" i="0" dirty="0" err="1">
                <a:solidFill>
                  <a:srgbClr val="000000"/>
                </a:solidFill>
                <a:effectLst/>
                <a:latin typeface="Open Sans" panose="020B0606030504020204" pitchFamily="34" charset="0"/>
              </a:rPr>
              <a:t>Nullam</a:t>
            </a:r>
            <a:r>
              <a:rPr lang="en-GB" sz="900" b="0" i="0" dirty="0">
                <a:solidFill>
                  <a:srgbClr val="000000"/>
                </a:solidFill>
                <a:effectLst/>
                <a:latin typeface="Open Sans" panose="020B0606030504020204" pitchFamily="34" charset="0"/>
              </a:rPr>
              <a:t> ac </a:t>
            </a:r>
            <a:r>
              <a:rPr lang="en-GB" sz="900" b="0" i="0" dirty="0" err="1">
                <a:solidFill>
                  <a:srgbClr val="000000"/>
                </a:solidFill>
                <a:effectLst/>
                <a:latin typeface="Open Sans" panose="020B0606030504020204" pitchFamily="34" charset="0"/>
              </a:rPr>
              <a:t>tincidunt</a:t>
            </a:r>
            <a:r>
              <a:rPr lang="en-GB" sz="900" b="0" i="0" dirty="0">
                <a:solidFill>
                  <a:srgbClr val="000000"/>
                </a:solidFill>
                <a:effectLst/>
                <a:latin typeface="Open Sans" panose="020B0606030504020204" pitchFamily="34" charset="0"/>
              </a:rPr>
              <a:t> dui. </a:t>
            </a:r>
            <a:r>
              <a:rPr lang="en-GB" sz="900" b="0" i="0" dirty="0" err="1">
                <a:solidFill>
                  <a:srgbClr val="000000"/>
                </a:solidFill>
                <a:effectLst/>
                <a:latin typeface="Open Sans" panose="020B0606030504020204" pitchFamily="34" charset="0"/>
              </a:rPr>
              <a:t>Nullam</a:t>
            </a:r>
            <a:r>
              <a:rPr lang="en-GB" sz="900" b="0" i="0" dirty="0">
                <a:solidFill>
                  <a:srgbClr val="000000"/>
                </a:solidFill>
                <a:effectLst/>
                <a:latin typeface="Open Sans" panose="020B0606030504020204" pitchFamily="34" charset="0"/>
              </a:rPr>
              <a:t> tempus </a:t>
            </a:r>
            <a:r>
              <a:rPr lang="en-GB" sz="900" b="0" i="0" dirty="0" err="1">
                <a:solidFill>
                  <a:srgbClr val="000000"/>
                </a:solidFill>
                <a:effectLst/>
                <a:latin typeface="Open Sans" panose="020B0606030504020204" pitchFamily="34" charset="0"/>
              </a:rPr>
              <a:t>lectus</a:t>
            </a:r>
            <a:r>
              <a:rPr lang="en-GB" sz="900" b="0" i="0" dirty="0">
                <a:solidFill>
                  <a:srgbClr val="000000"/>
                </a:solidFill>
                <a:effectLst/>
                <a:latin typeface="Open Sans" panose="020B0606030504020204" pitchFamily="34" charset="0"/>
              </a:rPr>
              <a:t> lorem, sit </a:t>
            </a:r>
            <a:r>
              <a:rPr lang="en-GB" sz="900" b="0" i="0" dirty="0" err="1">
                <a:solidFill>
                  <a:srgbClr val="000000"/>
                </a:solidFill>
                <a:effectLst/>
                <a:latin typeface="Open Sans" panose="020B0606030504020204" pitchFamily="34" charset="0"/>
              </a:rPr>
              <a:t>amet</a:t>
            </a:r>
            <a:r>
              <a:rPr lang="en-GB" sz="900" b="0" i="0" dirty="0">
                <a:solidFill>
                  <a:srgbClr val="000000"/>
                </a:solidFill>
                <a:effectLst/>
                <a:latin typeface="Open Sans" panose="020B0606030504020204" pitchFamily="34" charset="0"/>
              </a:rPr>
              <a:t> </a:t>
            </a:r>
            <a:r>
              <a:rPr lang="en-GB" sz="900" b="0" i="0" dirty="0" err="1">
                <a:solidFill>
                  <a:srgbClr val="000000"/>
                </a:solidFill>
                <a:effectLst/>
                <a:latin typeface="Open Sans" panose="020B0606030504020204" pitchFamily="34" charset="0"/>
              </a:rPr>
              <a:t>pellentesque</a:t>
            </a:r>
            <a:r>
              <a:rPr lang="en-GB" sz="900" b="0" i="0" dirty="0">
                <a:solidFill>
                  <a:srgbClr val="000000"/>
                </a:solidFill>
                <a:effectLst/>
                <a:latin typeface="Open Sans" panose="020B0606030504020204" pitchFamily="34" charset="0"/>
              </a:rPr>
              <a:t> </a:t>
            </a:r>
            <a:r>
              <a:rPr lang="en-GB" sz="900" b="0" i="0" dirty="0" err="1">
                <a:solidFill>
                  <a:srgbClr val="000000"/>
                </a:solidFill>
                <a:effectLst/>
                <a:latin typeface="Open Sans" panose="020B0606030504020204" pitchFamily="34" charset="0"/>
              </a:rPr>
              <a:t>est</a:t>
            </a:r>
            <a:r>
              <a:rPr lang="en-GB" sz="900" b="0" i="0" dirty="0">
                <a:solidFill>
                  <a:srgbClr val="000000"/>
                </a:solidFill>
                <a:effectLst/>
                <a:latin typeface="Open Sans" panose="020B0606030504020204" pitchFamily="34" charset="0"/>
              </a:rPr>
              <a:t> cursus a.</a:t>
            </a:r>
          </a:p>
          <a:p>
            <a:pPr marL="628650" lvl="1" indent="-285750">
              <a:lnSpc>
                <a:spcPct val="100000"/>
              </a:lnSpc>
              <a:buFont typeface="Open Sans" panose="020B0606030504020204" pitchFamily="34" charset="0"/>
              <a:buChar char="›"/>
              <a:tabLst>
                <a:tab pos="358775" algn="l"/>
              </a:tabLst>
            </a:pPr>
            <a:r>
              <a:rPr lang="en-GB" sz="900" b="0" i="0" u="none" strike="noStrike" cap="none" dirty="0" err="1">
                <a:solidFill>
                  <a:srgbClr val="000000"/>
                </a:solidFill>
                <a:effectLst/>
                <a:latin typeface="Open Sans" panose="020B0606030504020204" pitchFamily="34" charset="0"/>
                <a:cs typeface="Arial"/>
                <a:sym typeface="Arial"/>
              </a:rPr>
              <a:t>Curabitur</a:t>
            </a:r>
            <a:r>
              <a:rPr lang="en-GB" sz="900" b="0" i="0" u="none" strike="noStrike" cap="none" dirty="0">
                <a:solidFill>
                  <a:srgbClr val="000000"/>
                </a:solidFill>
                <a:effectLst/>
                <a:latin typeface="Open Sans" panose="020B0606030504020204" pitchFamily="34" charset="0"/>
                <a:cs typeface="Arial"/>
                <a:sym typeface="Arial"/>
              </a:rPr>
              <a:t> </a:t>
            </a:r>
            <a:r>
              <a:rPr lang="en-GB" sz="900" b="0" i="0" u="none" strike="noStrike" cap="none" dirty="0" err="1">
                <a:solidFill>
                  <a:srgbClr val="000000"/>
                </a:solidFill>
                <a:effectLst/>
                <a:latin typeface="Open Sans" panose="020B0606030504020204" pitchFamily="34" charset="0"/>
                <a:cs typeface="Arial"/>
                <a:sym typeface="Arial"/>
              </a:rPr>
              <a:t>velit</a:t>
            </a:r>
            <a:r>
              <a:rPr lang="en-GB" sz="900" b="0" i="0" u="none" strike="noStrike" cap="none" dirty="0">
                <a:solidFill>
                  <a:srgbClr val="000000"/>
                </a:solidFill>
                <a:effectLst/>
                <a:latin typeface="Open Sans" panose="020B0606030504020204" pitchFamily="34" charset="0"/>
                <a:cs typeface="Arial"/>
                <a:sym typeface="Arial"/>
              </a:rPr>
              <a:t> </a:t>
            </a:r>
            <a:r>
              <a:rPr lang="en-GB" sz="900" b="0" i="0" u="none" strike="noStrike" cap="none" dirty="0" err="1">
                <a:solidFill>
                  <a:srgbClr val="000000"/>
                </a:solidFill>
                <a:effectLst/>
                <a:latin typeface="Open Sans" panose="020B0606030504020204" pitchFamily="34" charset="0"/>
                <a:cs typeface="Arial"/>
                <a:sym typeface="Arial"/>
              </a:rPr>
              <a:t>tellus</a:t>
            </a:r>
            <a:r>
              <a:rPr lang="en-GB" sz="900" b="0" i="0" u="none" strike="noStrike" cap="none" dirty="0">
                <a:solidFill>
                  <a:srgbClr val="000000"/>
                </a:solidFill>
                <a:effectLst/>
                <a:latin typeface="Open Sans" panose="020B0606030504020204" pitchFamily="34" charset="0"/>
                <a:cs typeface="Arial"/>
                <a:sym typeface="Arial"/>
              </a:rPr>
              <a:t>, </a:t>
            </a:r>
            <a:r>
              <a:rPr lang="en-GB" sz="900" b="0" i="0" u="none" strike="noStrike" cap="none" dirty="0" err="1">
                <a:solidFill>
                  <a:srgbClr val="000000"/>
                </a:solidFill>
                <a:effectLst/>
                <a:latin typeface="Open Sans" panose="020B0606030504020204" pitchFamily="34" charset="0"/>
                <a:cs typeface="Arial"/>
                <a:sym typeface="Arial"/>
              </a:rPr>
              <a:t>aliquam</a:t>
            </a:r>
            <a:r>
              <a:rPr lang="en-GB" sz="900" b="0" i="0" u="none" strike="noStrike" cap="none" dirty="0">
                <a:solidFill>
                  <a:srgbClr val="000000"/>
                </a:solidFill>
                <a:effectLst/>
                <a:latin typeface="Open Sans" panose="020B0606030504020204" pitchFamily="34" charset="0"/>
                <a:cs typeface="Arial"/>
                <a:sym typeface="Arial"/>
              </a:rPr>
              <a:t> sit </a:t>
            </a:r>
            <a:r>
              <a:rPr lang="en-GB" sz="900" b="0" i="0" u="none" strike="noStrike" cap="none" dirty="0" err="1">
                <a:solidFill>
                  <a:srgbClr val="000000"/>
                </a:solidFill>
                <a:effectLst/>
                <a:latin typeface="Open Sans" panose="020B0606030504020204" pitchFamily="34" charset="0"/>
                <a:cs typeface="Arial"/>
                <a:sym typeface="Arial"/>
              </a:rPr>
              <a:t>amet</a:t>
            </a:r>
            <a:r>
              <a:rPr lang="en-GB" sz="900" b="0" i="0" u="none" strike="noStrike" cap="none" dirty="0">
                <a:solidFill>
                  <a:srgbClr val="000000"/>
                </a:solidFill>
                <a:effectLst/>
                <a:latin typeface="Open Sans" panose="020B0606030504020204" pitchFamily="34" charset="0"/>
                <a:cs typeface="Arial"/>
                <a:sym typeface="Arial"/>
              </a:rPr>
              <a:t> </a:t>
            </a:r>
            <a:r>
              <a:rPr lang="en-GB" sz="900" b="0" i="0" u="none" strike="noStrike" cap="none" dirty="0" err="1">
                <a:solidFill>
                  <a:srgbClr val="000000"/>
                </a:solidFill>
                <a:effectLst/>
                <a:latin typeface="Open Sans" panose="020B0606030504020204" pitchFamily="34" charset="0"/>
                <a:cs typeface="Arial"/>
                <a:sym typeface="Arial"/>
              </a:rPr>
              <a:t>pretium</a:t>
            </a:r>
            <a:r>
              <a:rPr lang="en-GB" sz="900" b="0" i="0" u="none" strike="noStrike" cap="none" dirty="0">
                <a:solidFill>
                  <a:srgbClr val="000000"/>
                </a:solidFill>
                <a:effectLst/>
                <a:latin typeface="Open Sans" panose="020B0606030504020204" pitchFamily="34" charset="0"/>
                <a:cs typeface="Arial"/>
                <a:sym typeface="Arial"/>
              </a:rPr>
              <a:t> tempus.</a:t>
            </a:r>
            <a:endParaRPr lang="en-GB" b="1" i="0" dirty="0">
              <a:solidFill>
                <a:srgbClr val="000000"/>
              </a:solidFill>
              <a:effectLst/>
              <a:latin typeface="+mn-lt"/>
            </a:endParaRPr>
          </a:p>
          <a:p>
            <a:pPr marL="285750" indent="-285750">
              <a:lnSpc>
                <a:spcPct val="200000"/>
              </a:lnSpc>
              <a:buFont typeface="Arial" panose="020B0604020202020204" pitchFamily="34" charset="0"/>
              <a:buChar char="•"/>
            </a:pPr>
            <a:r>
              <a:rPr lang="en-GB" b="1" i="0" dirty="0" err="1">
                <a:solidFill>
                  <a:srgbClr val="000000"/>
                </a:solidFill>
                <a:effectLst/>
                <a:latin typeface="+mn-lt"/>
              </a:rPr>
              <a:t>Vivamus</a:t>
            </a:r>
            <a:r>
              <a:rPr lang="en-GB" b="1" i="0" dirty="0">
                <a:solidFill>
                  <a:srgbClr val="000000"/>
                </a:solidFill>
                <a:effectLst/>
                <a:latin typeface="+mn-lt"/>
              </a:rPr>
              <a:t> id ligula </a:t>
            </a:r>
            <a:r>
              <a:rPr lang="en-GB" b="1" i="0" dirty="0" err="1">
                <a:solidFill>
                  <a:srgbClr val="000000"/>
                </a:solidFill>
                <a:effectLst/>
                <a:latin typeface="+mn-lt"/>
              </a:rPr>
              <a:t>hendrerit</a:t>
            </a:r>
            <a:r>
              <a:rPr lang="en-GB" b="1" i="0" dirty="0">
                <a:solidFill>
                  <a:srgbClr val="000000"/>
                </a:solidFill>
                <a:effectLst/>
                <a:latin typeface="+mn-lt"/>
              </a:rPr>
              <a:t> eros gravida </a:t>
            </a:r>
            <a:r>
              <a:rPr lang="en-GB" b="1" i="0" dirty="0" err="1">
                <a:solidFill>
                  <a:srgbClr val="000000"/>
                </a:solidFill>
                <a:effectLst/>
                <a:latin typeface="+mn-lt"/>
              </a:rPr>
              <a:t>sagittis</a:t>
            </a:r>
            <a:r>
              <a:rPr lang="en-GB" b="1" i="0" dirty="0">
                <a:solidFill>
                  <a:srgbClr val="000000"/>
                </a:solidFill>
                <a:effectLst/>
                <a:latin typeface="+mn-lt"/>
              </a:rPr>
              <a:t> et non ipsum.</a:t>
            </a:r>
          </a:p>
          <a:p>
            <a:pPr marL="628650" lvl="1" indent="-285750">
              <a:lnSpc>
                <a:spcPct val="100000"/>
              </a:lnSpc>
              <a:buFont typeface="Open Sans" panose="020B0606030504020204" pitchFamily="34" charset="0"/>
              <a:buChar char="›"/>
              <a:tabLst>
                <a:tab pos="358775" algn="l"/>
              </a:tabLst>
            </a:pPr>
            <a:r>
              <a:rPr lang="en-GB" sz="900" b="0" i="0" dirty="0" err="1">
                <a:solidFill>
                  <a:srgbClr val="000000"/>
                </a:solidFill>
                <a:effectLst/>
                <a:latin typeface="Open Sans" panose="020B0606030504020204" pitchFamily="34" charset="0"/>
              </a:rPr>
              <a:t>Nullam</a:t>
            </a:r>
            <a:r>
              <a:rPr lang="en-GB" sz="900" b="0" i="0" dirty="0">
                <a:solidFill>
                  <a:srgbClr val="000000"/>
                </a:solidFill>
                <a:effectLst/>
                <a:latin typeface="Open Sans" panose="020B0606030504020204" pitchFamily="34" charset="0"/>
              </a:rPr>
              <a:t> ac </a:t>
            </a:r>
            <a:r>
              <a:rPr lang="en-GB" sz="900" b="0" i="0" dirty="0" err="1">
                <a:solidFill>
                  <a:srgbClr val="000000"/>
                </a:solidFill>
                <a:effectLst/>
                <a:latin typeface="Open Sans" panose="020B0606030504020204" pitchFamily="34" charset="0"/>
              </a:rPr>
              <a:t>tincidunt</a:t>
            </a:r>
            <a:r>
              <a:rPr lang="en-GB" sz="900" b="0" i="0" dirty="0">
                <a:solidFill>
                  <a:srgbClr val="000000"/>
                </a:solidFill>
                <a:effectLst/>
                <a:latin typeface="Open Sans" panose="020B0606030504020204" pitchFamily="34" charset="0"/>
              </a:rPr>
              <a:t> dui. </a:t>
            </a:r>
            <a:r>
              <a:rPr lang="en-GB" sz="900" b="0" i="0" dirty="0" err="1">
                <a:solidFill>
                  <a:srgbClr val="000000"/>
                </a:solidFill>
                <a:effectLst/>
                <a:latin typeface="Open Sans" panose="020B0606030504020204" pitchFamily="34" charset="0"/>
              </a:rPr>
              <a:t>Nullam</a:t>
            </a:r>
            <a:r>
              <a:rPr lang="en-GB" sz="900" b="0" i="0" dirty="0">
                <a:solidFill>
                  <a:srgbClr val="000000"/>
                </a:solidFill>
                <a:effectLst/>
                <a:latin typeface="Open Sans" panose="020B0606030504020204" pitchFamily="34" charset="0"/>
              </a:rPr>
              <a:t> tempus </a:t>
            </a:r>
            <a:r>
              <a:rPr lang="en-GB" sz="900" b="0" i="0" dirty="0" err="1">
                <a:solidFill>
                  <a:srgbClr val="000000"/>
                </a:solidFill>
                <a:effectLst/>
                <a:latin typeface="Open Sans" panose="020B0606030504020204" pitchFamily="34" charset="0"/>
              </a:rPr>
              <a:t>lectus</a:t>
            </a:r>
            <a:r>
              <a:rPr lang="en-GB" sz="900" b="0" i="0" dirty="0">
                <a:solidFill>
                  <a:srgbClr val="000000"/>
                </a:solidFill>
                <a:effectLst/>
                <a:latin typeface="Open Sans" panose="020B0606030504020204" pitchFamily="34" charset="0"/>
              </a:rPr>
              <a:t> lorem, sit </a:t>
            </a:r>
            <a:r>
              <a:rPr lang="en-GB" sz="900" b="0" i="0" dirty="0" err="1">
                <a:solidFill>
                  <a:srgbClr val="000000"/>
                </a:solidFill>
                <a:effectLst/>
                <a:latin typeface="Open Sans" panose="020B0606030504020204" pitchFamily="34" charset="0"/>
              </a:rPr>
              <a:t>amet</a:t>
            </a:r>
            <a:r>
              <a:rPr lang="en-GB" sz="900" b="0" i="0" dirty="0">
                <a:solidFill>
                  <a:srgbClr val="000000"/>
                </a:solidFill>
                <a:effectLst/>
                <a:latin typeface="Open Sans" panose="020B0606030504020204" pitchFamily="34" charset="0"/>
              </a:rPr>
              <a:t> </a:t>
            </a:r>
            <a:r>
              <a:rPr lang="en-GB" sz="900" b="0" i="0" dirty="0" err="1">
                <a:solidFill>
                  <a:srgbClr val="000000"/>
                </a:solidFill>
                <a:effectLst/>
                <a:latin typeface="Open Sans" panose="020B0606030504020204" pitchFamily="34" charset="0"/>
              </a:rPr>
              <a:t>pellentesque</a:t>
            </a:r>
            <a:r>
              <a:rPr lang="en-GB" sz="900" b="0" i="0" dirty="0">
                <a:solidFill>
                  <a:srgbClr val="000000"/>
                </a:solidFill>
                <a:effectLst/>
                <a:latin typeface="Open Sans" panose="020B0606030504020204" pitchFamily="34" charset="0"/>
              </a:rPr>
              <a:t> </a:t>
            </a:r>
            <a:r>
              <a:rPr lang="en-GB" sz="900" b="0" i="0" dirty="0" err="1">
                <a:solidFill>
                  <a:srgbClr val="000000"/>
                </a:solidFill>
                <a:effectLst/>
                <a:latin typeface="Open Sans" panose="020B0606030504020204" pitchFamily="34" charset="0"/>
              </a:rPr>
              <a:t>est</a:t>
            </a:r>
            <a:r>
              <a:rPr lang="en-GB" sz="900" b="0" i="0" dirty="0">
                <a:solidFill>
                  <a:srgbClr val="000000"/>
                </a:solidFill>
                <a:effectLst/>
                <a:latin typeface="Open Sans" panose="020B0606030504020204" pitchFamily="34" charset="0"/>
              </a:rPr>
              <a:t> cursus a.</a:t>
            </a:r>
          </a:p>
          <a:p>
            <a:pPr marL="628650" lvl="1" indent="-285750">
              <a:lnSpc>
                <a:spcPct val="100000"/>
              </a:lnSpc>
              <a:buFont typeface="Open Sans" panose="020B0606030504020204" pitchFamily="34" charset="0"/>
              <a:buChar char="›"/>
              <a:tabLst>
                <a:tab pos="358775" algn="l"/>
              </a:tabLst>
            </a:pPr>
            <a:r>
              <a:rPr lang="en-GB" sz="900" b="0" i="0" u="none" strike="noStrike" cap="none" dirty="0" err="1">
                <a:solidFill>
                  <a:srgbClr val="000000"/>
                </a:solidFill>
                <a:effectLst/>
                <a:latin typeface="Open Sans" panose="020B0606030504020204" pitchFamily="34" charset="0"/>
                <a:cs typeface="Arial"/>
                <a:sym typeface="Arial"/>
              </a:rPr>
              <a:t>Curabitur</a:t>
            </a:r>
            <a:r>
              <a:rPr lang="en-GB" sz="900" b="0" i="0" u="none" strike="noStrike" cap="none" dirty="0">
                <a:solidFill>
                  <a:srgbClr val="000000"/>
                </a:solidFill>
                <a:effectLst/>
                <a:latin typeface="Open Sans" panose="020B0606030504020204" pitchFamily="34" charset="0"/>
                <a:cs typeface="Arial"/>
                <a:sym typeface="Arial"/>
              </a:rPr>
              <a:t> </a:t>
            </a:r>
            <a:r>
              <a:rPr lang="en-GB" sz="900" b="0" i="0" u="none" strike="noStrike" cap="none" dirty="0" err="1">
                <a:solidFill>
                  <a:srgbClr val="000000"/>
                </a:solidFill>
                <a:effectLst/>
                <a:latin typeface="Open Sans" panose="020B0606030504020204" pitchFamily="34" charset="0"/>
                <a:cs typeface="Arial"/>
                <a:sym typeface="Arial"/>
              </a:rPr>
              <a:t>velit</a:t>
            </a:r>
            <a:r>
              <a:rPr lang="en-GB" sz="900" b="0" i="0" u="none" strike="noStrike" cap="none" dirty="0">
                <a:solidFill>
                  <a:srgbClr val="000000"/>
                </a:solidFill>
                <a:effectLst/>
                <a:latin typeface="Open Sans" panose="020B0606030504020204" pitchFamily="34" charset="0"/>
                <a:cs typeface="Arial"/>
                <a:sym typeface="Arial"/>
              </a:rPr>
              <a:t> </a:t>
            </a:r>
            <a:r>
              <a:rPr lang="en-GB" sz="900" b="0" i="0" u="none" strike="noStrike" cap="none" dirty="0" err="1">
                <a:solidFill>
                  <a:srgbClr val="000000"/>
                </a:solidFill>
                <a:effectLst/>
                <a:latin typeface="Open Sans" panose="020B0606030504020204" pitchFamily="34" charset="0"/>
                <a:cs typeface="Arial"/>
                <a:sym typeface="Arial"/>
              </a:rPr>
              <a:t>tellus</a:t>
            </a:r>
            <a:r>
              <a:rPr lang="en-GB" sz="900" b="0" i="0" u="none" strike="noStrike" cap="none" dirty="0">
                <a:solidFill>
                  <a:srgbClr val="000000"/>
                </a:solidFill>
                <a:effectLst/>
                <a:latin typeface="Open Sans" panose="020B0606030504020204" pitchFamily="34" charset="0"/>
                <a:cs typeface="Arial"/>
                <a:sym typeface="Arial"/>
              </a:rPr>
              <a:t>, </a:t>
            </a:r>
            <a:r>
              <a:rPr lang="en-GB" sz="900" b="0" i="0" u="none" strike="noStrike" cap="none" dirty="0" err="1">
                <a:solidFill>
                  <a:srgbClr val="000000"/>
                </a:solidFill>
                <a:effectLst/>
                <a:latin typeface="Open Sans" panose="020B0606030504020204" pitchFamily="34" charset="0"/>
                <a:cs typeface="Arial"/>
                <a:sym typeface="Arial"/>
              </a:rPr>
              <a:t>aliquam</a:t>
            </a:r>
            <a:r>
              <a:rPr lang="en-GB" sz="900" b="0" i="0" u="none" strike="noStrike" cap="none" dirty="0">
                <a:solidFill>
                  <a:srgbClr val="000000"/>
                </a:solidFill>
                <a:effectLst/>
                <a:latin typeface="Open Sans" panose="020B0606030504020204" pitchFamily="34" charset="0"/>
                <a:cs typeface="Arial"/>
                <a:sym typeface="Arial"/>
              </a:rPr>
              <a:t> sit </a:t>
            </a:r>
            <a:r>
              <a:rPr lang="en-GB" sz="900" b="0" i="0" u="none" strike="noStrike" cap="none" dirty="0" err="1">
                <a:solidFill>
                  <a:srgbClr val="000000"/>
                </a:solidFill>
                <a:effectLst/>
                <a:latin typeface="Open Sans" panose="020B0606030504020204" pitchFamily="34" charset="0"/>
                <a:cs typeface="Arial"/>
                <a:sym typeface="Arial"/>
              </a:rPr>
              <a:t>amet</a:t>
            </a:r>
            <a:r>
              <a:rPr lang="en-GB" sz="900" b="0" i="0" u="none" strike="noStrike" cap="none" dirty="0">
                <a:solidFill>
                  <a:srgbClr val="000000"/>
                </a:solidFill>
                <a:effectLst/>
                <a:latin typeface="Open Sans" panose="020B0606030504020204" pitchFamily="34" charset="0"/>
                <a:cs typeface="Arial"/>
                <a:sym typeface="Arial"/>
              </a:rPr>
              <a:t> </a:t>
            </a:r>
            <a:r>
              <a:rPr lang="en-GB" sz="900" b="0" i="0" u="none" strike="noStrike" cap="none" dirty="0" err="1">
                <a:solidFill>
                  <a:srgbClr val="000000"/>
                </a:solidFill>
                <a:effectLst/>
                <a:latin typeface="Open Sans" panose="020B0606030504020204" pitchFamily="34" charset="0"/>
                <a:cs typeface="Arial"/>
                <a:sym typeface="Arial"/>
              </a:rPr>
              <a:t>pretium</a:t>
            </a:r>
            <a:r>
              <a:rPr lang="en-GB" sz="900" b="0" i="0" u="none" strike="noStrike" cap="none" dirty="0">
                <a:solidFill>
                  <a:srgbClr val="000000"/>
                </a:solidFill>
                <a:effectLst/>
                <a:latin typeface="Open Sans" panose="020B0606030504020204" pitchFamily="34" charset="0"/>
                <a:cs typeface="Arial"/>
                <a:sym typeface="Arial"/>
              </a:rPr>
              <a:t> tempus.</a:t>
            </a:r>
          </a:p>
        </p:txBody>
      </p:sp>
    </p:spTree>
    <p:extLst>
      <p:ext uri="{BB962C8B-B14F-4D97-AF65-F5344CB8AC3E}">
        <p14:creationId xmlns:p14="http://schemas.microsoft.com/office/powerpoint/2010/main" val="193226221"/>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hree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dirty="0"/>
              <a:t>T</a:t>
            </a:r>
            <a:r>
              <a:rPr lang="en-GB" noProof="0" dirty="0" err="1"/>
              <a:t>hree</a:t>
            </a:r>
            <a:r>
              <a:rPr lang="en-GB" noProof="0" dirty="0"/>
              <a:t> bubbles</a:t>
            </a:r>
          </a:p>
        </p:txBody>
      </p:sp>
      <p:sp>
        <p:nvSpPr>
          <p:cNvPr id="8" name="Oval 7">
            <a:extLst>
              <a:ext uri="{FF2B5EF4-FFF2-40B4-BE49-F238E27FC236}">
                <a16:creationId xmlns:a16="http://schemas.microsoft.com/office/drawing/2014/main" id="{48F1BBBD-BD4E-7261-1728-0B1614518EF8}"/>
              </a:ext>
            </a:extLst>
          </p:cNvPr>
          <p:cNvSpPr/>
          <p:nvPr userDrawn="1"/>
        </p:nvSpPr>
        <p:spPr>
          <a:xfrm>
            <a:off x="705601"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015026B-3C63-B8E2-314C-92B12189C029}"/>
              </a:ext>
            </a:extLst>
          </p:cNvPr>
          <p:cNvSpPr/>
          <p:nvPr userDrawn="1"/>
        </p:nvSpPr>
        <p:spPr>
          <a:xfrm>
            <a:off x="6192345"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0">
            <a:extLst>
              <a:ext uri="{FF2B5EF4-FFF2-40B4-BE49-F238E27FC236}">
                <a16:creationId xmlns:a16="http://schemas.microsoft.com/office/drawing/2014/main" id="{0D89D4BE-DCD4-FB94-D7C1-D87002068F81}"/>
              </a:ext>
            </a:extLst>
          </p:cNvPr>
          <p:cNvSpPr>
            <a:spLocks noGrp="1"/>
          </p:cNvSpPr>
          <p:nvPr>
            <p:ph type="body" sz="quarter" idx="13" hasCustomPrompt="1"/>
          </p:nvPr>
        </p:nvSpPr>
        <p:spPr>
          <a:xfrm>
            <a:off x="705600" y="1881205"/>
            <a:ext cx="2231381" cy="2230877"/>
          </a:xfrm>
          <a:prstGeom prst="rect">
            <a:avLst/>
          </a:prstGeom>
        </p:spPr>
        <p:txBody>
          <a:bodyPr anchor="ctr"/>
          <a:lstStyle>
            <a:lvl1pPr algn="ctr">
              <a:defRPr sz="2000" b="1">
                <a:solidFill>
                  <a:schemeClr val="bg1"/>
                </a:solidFill>
                <a:latin typeface="+mj-lt"/>
              </a:defRPr>
            </a:lvl1pPr>
          </a:lstStyle>
          <a:p>
            <a:pPr lvl="0"/>
            <a:r>
              <a:rPr lang="en-US" dirty="0"/>
              <a:t>One</a:t>
            </a:r>
            <a:endParaRPr lang="en-GB" dirty="0"/>
          </a:p>
        </p:txBody>
      </p:sp>
      <p:sp>
        <p:nvSpPr>
          <p:cNvPr id="12" name="Text Placeholder 10">
            <a:extLst>
              <a:ext uri="{FF2B5EF4-FFF2-40B4-BE49-F238E27FC236}">
                <a16:creationId xmlns:a16="http://schemas.microsoft.com/office/drawing/2014/main" id="{1DD95831-155E-1A95-2490-4576562EF30F}"/>
              </a:ext>
            </a:extLst>
          </p:cNvPr>
          <p:cNvSpPr>
            <a:spLocks noGrp="1"/>
          </p:cNvSpPr>
          <p:nvPr>
            <p:ph type="body" sz="quarter" idx="14" hasCustomPrompt="1"/>
          </p:nvPr>
        </p:nvSpPr>
        <p:spPr>
          <a:xfrm>
            <a:off x="6192043" y="1881205"/>
            <a:ext cx="2231381" cy="2230877"/>
          </a:xfrm>
          <a:prstGeom prst="rect">
            <a:avLst/>
          </a:prstGeom>
        </p:spPr>
        <p:txBody>
          <a:bodyPr anchor="ctr"/>
          <a:lstStyle>
            <a:lvl1pPr algn="ctr">
              <a:defRPr sz="2000" b="1">
                <a:solidFill>
                  <a:schemeClr val="bg1"/>
                </a:solidFill>
                <a:latin typeface="+mj-lt"/>
              </a:defRPr>
            </a:lvl1pPr>
          </a:lstStyle>
          <a:p>
            <a:pPr lvl="0"/>
            <a:r>
              <a:rPr lang="en-US" dirty="0"/>
              <a:t>Three</a:t>
            </a:r>
            <a:endParaRPr lang="en-GB" dirty="0"/>
          </a:p>
        </p:txBody>
      </p:sp>
      <p:sp>
        <p:nvSpPr>
          <p:cNvPr id="3" name="Oval 2">
            <a:extLst>
              <a:ext uri="{FF2B5EF4-FFF2-40B4-BE49-F238E27FC236}">
                <a16:creationId xmlns:a16="http://schemas.microsoft.com/office/drawing/2014/main" id="{6F5E0430-AC8B-A8E7-2A4A-ED18BBD9E476}"/>
              </a:ext>
            </a:extLst>
          </p:cNvPr>
          <p:cNvSpPr/>
          <p:nvPr userDrawn="1"/>
        </p:nvSpPr>
        <p:spPr>
          <a:xfrm>
            <a:off x="3448520"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0">
            <a:extLst>
              <a:ext uri="{FF2B5EF4-FFF2-40B4-BE49-F238E27FC236}">
                <a16:creationId xmlns:a16="http://schemas.microsoft.com/office/drawing/2014/main" id="{B96D1AC5-5AFE-F94A-D874-932D7D79C273}"/>
              </a:ext>
            </a:extLst>
          </p:cNvPr>
          <p:cNvSpPr>
            <a:spLocks noGrp="1"/>
          </p:cNvSpPr>
          <p:nvPr>
            <p:ph type="body" sz="quarter" idx="15" hasCustomPrompt="1"/>
          </p:nvPr>
        </p:nvSpPr>
        <p:spPr>
          <a:xfrm>
            <a:off x="3448218" y="1881205"/>
            <a:ext cx="2231381" cy="2230877"/>
          </a:xfrm>
          <a:prstGeom prst="rect">
            <a:avLst/>
          </a:prstGeom>
        </p:spPr>
        <p:txBody>
          <a:bodyPr anchor="ctr"/>
          <a:lstStyle>
            <a:lvl1pPr algn="ctr">
              <a:defRPr sz="2000" b="1">
                <a:solidFill>
                  <a:schemeClr val="bg1"/>
                </a:solidFill>
                <a:latin typeface="+mj-lt"/>
              </a:defRPr>
            </a:lvl1pPr>
          </a:lstStyle>
          <a:p>
            <a:pPr lvl="0"/>
            <a:r>
              <a:rPr lang="en-US" dirty="0"/>
              <a:t>Two</a:t>
            </a:r>
            <a:endParaRPr lang="en-GB" dirty="0"/>
          </a:p>
        </p:txBody>
      </p:sp>
      <p:pic>
        <p:nvPicPr>
          <p:cNvPr id="2" name="Graphic 1">
            <a:extLst>
              <a:ext uri="{FF2B5EF4-FFF2-40B4-BE49-F238E27FC236}">
                <a16:creationId xmlns:a16="http://schemas.microsoft.com/office/drawing/2014/main" id="{F78B02DE-2219-1DDD-D8EB-C1732E2714C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45813" y="99970"/>
            <a:ext cx="223756" cy="223756"/>
          </a:xfrm>
          <a:prstGeom prst="rect">
            <a:avLst/>
          </a:prstGeom>
        </p:spPr>
      </p:pic>
      <p:sp>
        <p:nvSpPr>
          <p:cNvPr id="5" name="Text Placeholder 4">
            <a:extLst>
              <a:ext uri="{FF2B5EF4-FFF2-40B4-BE49-F238E27FC236}">
                <a16:creationId xmlns:a16="http://schemas.microsoft.com/office/drawing/2014/main" id="{6B289259-8BAE-8C47-F03B-98B0A94CA6E1}"/>
              </a:ext>
            </a:extLst>
          </p:cNvPr>
          <p:cNvSpPr>
            <a:spLocks noGrp="1"/>
          </p:cNvSpPr>
          <p:nvPr>
            <p:ph type="body" sz="quarter" idx="10"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dirty="0"/>
              <a:t>Section title</a:t>
            </a:r>
            <a:endParaRPr lang="en-GB" dirty="0"/>
          </a:p>
        </p:txBody>
      </p:sp>
    </p:spTree>
    <p:extLst>
      <p:ext uri="{BB962C8B-B14F-4D97-AF65-F5344CB8AC3E}">
        <p14:creationId xmlns:p14="http://schemas.microsoft.com/office/powerpoint/2010/main" val="1861300828"/>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Four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dirty="0" err="1"/>
              <a:t>Four</a:t>
            </a:r>
            <a:r>
              <a:rPr lang="es-ES" noProof="0" dirty="0"/>
              <a:t> </a:t>
            </a:r>
            <a:r>
              <a:rPr lang="en-GB" noProof="0" dirty="0"/>
              <a:t>bubbles</a:t>
            </a:r>
          </a:p>
        </p:txBody>
      </p:sp>
      <p:sp>
        <p:nvSpPr>
          <p:cNvPr id="8" name="Oval 7">
            <a:extLst>
              <a:ext uri="{FF2B5EF4-FFF2-40B4-BE49-F238E27FC236}">
                <a16:creationId xmlns:a16="http://schemas.microsoft.com/office/drawing/2014/main" id="{48F1BBBD-BD4E-7261-1728-0B1614518EF8}"/>
              </a:ext>
            </a:extLst>
          </p:cNvPr>
          <p:cNvSpPr/>
          <p:nvPr userDrawn="1"/>
        </p:nvSpPr>
        <p:spPr>
          <a:xfrm>
            <a:off x="2781745"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015026B-3C63-B8E2-314C-92B12189C029}"/>
              </a:ext>
            </a:extLst>
          </p:cNvPr>
          <p:cNvSpPr/>
          <p:nvPr userDrawn="1"/>
        </p:nvSpPr>
        <p:spPr>
          <a:xfrm>
            <a:off x="2776664" y="3024357"/>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6F5E0430-AC8B-A8E7-2A4A-ED18BBD9E476}"/>
              </a:ext>
            </a:extLst>
          </p:cNvPr>
          <p:cNvSpPr/>
          <p:nvPr userDrawn="1"/>
        </p:nvSpPr>
        <p:spPr>
          <a:xfrm>
            <a:off x="4850363"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8BC144F9-AA7F-FE57-FD46-A55601D6DF04}"/>
              </a:ext>
            </a:extLst>
          </p:cNvPr>
          <p:cNvSpPr/>
          <p:nvPr userDrawn="1"/>
        </p:nvSpPr>
        <p:spPr>
          <a:xfrm>
            <a:off x="4845283" y="3024357"/>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0">
            <a:extLst>
              <a:ext uri="{FF2B5EF4-FFF2-40B4-BE49-F238E27FC236}">
                <a16:creationId xmlns:a16="http://schemas.microsoft.com/office/drawing/2014/main" id="{ABE5B1D5-CCF6-DD05-37F3-6B5D5DA0A62B}"/>
              </a:ext>
            </a:extLst>
          </p:cNvPr>
          <p:cNvSpPr>
            <a:spLocks noGrp="1"/>
          </p:cNvSpPr>
          <p:nvPr>
            <p:ph type="body" sz="quarter" idx="13" hasCustomPrompt="1"/>
          </p:nvPr>
        </p:nvSpPr>
        <p:spPr>
          <a:xfrm>
            <a:off x="2781745" y="1313110"/>
            <a:ext cx="1512178" cy="1511836"/>
          </a:xfrm>
          <a:prstGeom prst="rect">
            <a:avLst/>
          </a:prstGeom>
        </p:spPr>
        <p:txBody>
          <a:bodyPr anchor="ctr"/>
          <a:lstStyle>
            <a:lvl1pPr algn="ctr">
              <a:defRPr sz="2000" b="1">
                <a:solidFill>
                  <a:schemeClr val="bg1"/>
                </a:solidFill>
                <a:latin typeface="+mj-lt"/>
              </a:defRPr>
            </a:lvl1pPr>
          </a:lstStyle>
          <a:p>
            <a:pPr lvl="0"/>
            <a:r>
              <a:rPr lang="en-US" dirty="0"/>
              <a:t>One</a:t>
            </a:r>
            <a:endParaRPr lang="en-GB" dirty="0"/>
          </a:p>
        </p:txBody>
      </p:sp>
      <p:sp>
        <p:nvSpPr>
          <p:cNvPr id="24" name="Text Placeholder 10">
            <a:extLst>
              <a:ext uri="{FF2B5EF4-FFF2-40B4-BE49-F238E27FC236}">
                <a16:creationId xmlns:a16="http://schemas.microsoft.com/office/drawing/2014/main" id="{BA662919-CA76-A225-6101-07DD83D72497}"/>
              </a:ext>
            </a:extLst>
          </p:cNvPr>
          <p:cNvSpPr>
            <a:spLocks noGrp="1"/>
          </p:cNvSpPr>
          <p:nvPr>
            <p:ph type="body" sz="quarter" idx="14" hasCustomPrompt="1"/>
          </p:nvPr>
        </p:nvSpPr>
        <p:spPr>
          <a:xfrm>
            <a:off x="2776469" y="3024584"/>
            <a:ext cx="1512178" cy="1511836"/>
          </a:xfrm>
          <a:prstGeom prst="rect">
            <a:avLst/>
          </a:prstGeom>
        </p:spPr>
        <p:txBody>
          <a:bodyPr anchor="ctr"/>
          <a:lstStyle>
            <a:lvl1pPr algn="ctr">
              <a:defRPr sz="2000" b="1">
                <a:solidFill>
                  <a:schemeClr val="bg1"/>
                </a:solidFill>
                <a:latin typeface="+mj-lt"/>
              </a:defRPr>
            </a:lvl1pPr>
          </a:lstStyle>
          <a:p>
            <a:pPr lvl="0"/>
            <a:r>
              <a:rPr lang="en-US" dirty="0"/>
              <a:t>Three</a:t>
            </a:r>
            <a:endParaRPr lang="en-GB" dirty="0"/>
          </a:p>
        </p:txBody>
      </p:sp>
      <p:sp>
        <p:nvSpPr>
          <p:cNvPr id="25" name="Text Placeholder 10">
            <a:extLst>
              <a:ext uri="{FF2B5EF4-FFF2-40B4-BE49-F238E27FC236}">
                <a16:creationId xmlns:a16="http://schemas.microsoft.com/office/drawing/2014/main" id="{91A3C1AF-8E69-A4AA-0D8F-A895B90531CE}"/>
              </a:ext>
            </a:extLst>
          </p:cNvPr>
          <p:cNvSpPr>
            <a:spLocks noGrp="1"/>
          </p:cNvSpPr>
          <p:nvPr>
            <p:ph type="body" sz="quarter" idx="15" hasCustomPrompt="1"/>
          </p:nvPr>
        </p:nvSpPr>
        <p:spPr>
          <a:xfrm>
            <a:off x="4845088" y="1313110"/>
            <a:ext cx="1512178" cy="1511836"/>
          </a:xfrm>
          <a:prstGeom prst="rect">
            <a:avLst/>
          </a:prstGeom>
        </p:spPr>
        <p:txBody>
          <a:bodyPr anchor="ctr"/>
          <a:lstStyle>
            <a:lvl1pPr algn="ctr">
              <a:defRPr sz="2000" b="1">
                <a:solidFill>
                  <a:schemeClr val="bg1"/>
                </a:solidFill>
                <a:latin typeface="+mj-lt"/>
              </a:defRPr>
            </a:lvl1pPr>
          </a:lstStyle>
          <a:p>
            <a:pPr lvl="0"/>
            <a:r>
              <a:rPr lang="en-US" dirty="0"/>
              <a:t>Two</a:t>
            </a:r>
            <a:endParaRPr lang="en-GB" dirty="0"/>
          </a:p>
        </p:txBody>
      </p:sp>
      <p:sp>
        <p:nvSpPr>
          <p:cNvPr id="26" name="Text Placeholder 10">
            <a:extLst>
              <a:ext uri="{FF2B5EF4-FFF2-40B4-BE49-F238E27FC236}">
                <a16:creationId xmlns:a16="http://schemas.microsoft.com/office/drawing/2014/main" id="{5441AB56-D998-FEED-8114-77C57765AC49}"/>
              </a:ext>
            </a:extLst>
          </p:cNvPr>
          <p:cNvSpPr>
            <a:spLocks noGrp="1"/>
          </p:cNvSpPr>
          <p:nvPr>
            <p:ph type="body" sz="quarter" idx="19" hasCustomPrompt="1"/>
          </p:nvPr>
        </p:nvSpPr>
        <p:spPr>
          <a:xfrm>
            <a:off x="4844982" y="3024584"/>
            <a:ext cx="1512178" cy="1511836"/>
          </a:xfrm>
          <a:prstGeom prst="rect">
            <a:avLst/>
          </a:prstGeom>
        </p:spPr>
        <p:txBody>
          <a:bodyPr anchor="ctr"/>
          <a:lstStyle>
            <a:lvl1pPr algn="ctr">
              <a:defRPr sz="2000" b="1">
                <a:solidFill>
                  <a:schemeClr val="bg1"/>
                </a:solidFill>
                <a:latin typeface="+mj-lt"/>
              </a:defRPr>
            </a:lvl1pPr>
          </a:lstStyle>
          <a:p>
            <a:pPr lvl="0"/>
            <a:r>
              <a:rPr lang="en-US" dirty="0"/>
              <a:t>Four</a:t>
            </a:r>
            <a:endParaRPr lang="en-GB" dirty="0"/>
          </a:p>
        </p:txBody>
      </p:sp>
      <p:pic>
        <p:nvPicPr>
          <p:cNvPr id="2" name="Graphic 1">
            <a:extLst>
              <a:ext uri="{FF2B5EF4-FFF2-40B4-BE49-F238E27FC236}">
                <a16:creationId xmlns:a16="http://schemas.microsoft.com/office/drawing/2014/main" id="{2C671081-C13A-E689-3397-08CF35D7FA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45813" y="99970"/>
            <a:ext cx="223756" cy="223756"/>
          </a:xfrm>
          <a:prstGeom prst="rect">
            <a:avLst/>
          </a:prstGeom>
        </p:spPr>
      </p:pic>
      <p:sp>
        <p:nvSpPr>
          <p:cNvPr id="4" name="Text Placeholder 4">
            <a:extLst>
              <a:ext uri="{FF2B5EF4-FFF2-40B4-BE49-F238E27FC236}">
                <a16:creationId xmlns:a16="http://schemas.microsoft.com/office/drawing/2014/main" id="{93C28891-136D-1A9A-E0DF-CB1D6033A743}"/>
              </a:ext>
            </a:extLst>
          </p:cNvPr>
          <p:cNvSpPr>
            <a:spLocks noGrp="1"/>
          </p:cNvSpPr>
          <p:nvPr>
            <p:ph type="body" sz="quarter" idx="10"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dirty="0"/>
              <a:t>Section title</a:t>
            </a:r>
            <a:endParaRPr lang="en-GB" dirty="0"/>
          </a:p>
        </p:txBody>
      </p:sp>
    </p:spTree>
    <p:extLst>
      <p:ext uri="{BB962C8B-B14F-4D97-AF65-F5344CB8AC3E}">
        <p14:creationId xmlns:p14="http://schemas.microsoft.com/office/powerpoint/2010/main" val="2776540941"/>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Five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dirty="0"/>
              <a:t>Five </a:t>
            </a:r>
            <a:r>
              <a:rPr lang="en-GB" noProof="0" dirty="0"/>
              <a:t>bubbles</a:t>
            </a:r>
          </a:p>
        </p:txBody>
      </p:sp>
      <p:sp>
        <p:nvSpPr>
          <p:cNvPr id="8" name="Oval 7">
            <a:extLst>
              <a:ext uri="{FF2B5EF4-FFF2-40B4-BE49-F238E27FC236}">
                <a16:creationId xmlns:a16="http://schemas.microsoft.com/office/drawing/2014/main" id="{48F1BBBD-BD4E-7261-1728-0B1614518EF8}"/>
              </a:ext>
            </a:extLst>
          </p:cNvPr>
          <p:cNvSpPr/>
          <p:nvPr userDrawn="1"/>
        </p:nvSpPr>
        <p:spPr>
          <a:xfrm>
            <a:off x="1934336" y="1564607"/>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0">
            <a:extLst>
              <a:ext uri="{FF2B5EF4-FFF2-40B4-BE49-F238E27FC236}">
                <a16:creationId xmlns:a16="http://schemas.microsoft.com/office/drawing/2014/main" id="{0D89D4BE-DCD4-FB94-D7C1-D87002068F81}"/>
              </a:ext>
            </a:extLst>
          </p:cNvPr>
          <p:cNvSpPr>
            <a:spLocks noGrp="1"/>
          </p:cNvSpPr>
          <p:nvPr>
            <p:ph type="body" sz="quarter" idx="13" hasCustomPrompt="1"/>
          </p:nvPr>
        </p:nvSpPr>
        <p:spPr>
          <a:xfrm>
            <a:off x="1934345" y="1564833"/>
            <a:ext cx="1118419" cy="1118166"/>
          </a:xfrm>
          <a:prstGeom prst="rect">
            <a:avLst/>
          </a:prstGeom>
        </p:spPr>
        <p:txBody>
          <a:bodyPr anchor="ctr"/>
          <a:lstStyle>
            <a:lvl1pPr algn="ctr">
              <a:defRPr sz="2000" b="1">
                <a:solidFill>
                  <a:schemeClr val="bg1"/>
                </a:solidFill>
                <a:latin typeface="+mj-lt"/>
              </a:defRPr>
            </a:lvl1pPr>
          </a:lstStyle>
          <a:p>
            <a:pPr lvl="0"/>
            <a:r>
              <a:rPr lang="en-US" dirty="0"/>
              <a:t>Two</a:t>
            </a:r>
            <a:endParaRPr lang="en-GB" dirty="0"/>
          </a:p>
        </p:txBody>
      </p:sp>
      <p:sp>
        <p:nvSpPr>
          <p:cNvPr id="3" name="Oval 2">
            <a:extLst>
              <a:ext uri="{FF2B5EF4-FFF2-40B4-BE49-F238E27FC236}">
                <a16:creationId xmlns:a16="http://schemas.microsoft.com/office/drawing/2014/main" id="{6F5E0430-AC8B-A8E7-2A4A-ED18BBD9E476}"/>
              </a:ext>
            </a:extLst>
          </p:cNvPr>
          <p:cNvSpPr/>
          <p:nvPr userDrawn="1"/>
        </p:nvSpPr>
        <p:spPr>
          <a:xfrm>
            <a:off x="3448520"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0">
            <a:extLst>
              <a:ext uri="{FF2B5EF4-FFF2-40B4-BE49-F238E27FC236}">
                <a16:creationId xmlns:a16="http://schemas.microsoft.com/office/drawing/2014/main" id="{B96D1AC5-5AFE-F94A-D874-932D7D79C273}"/>
              </a:ext>
            </a:extLst>
          </p:cNvPr>
          <p:cNvSpPr>
            <a:spLocks noGrp="1"/>
          </p:cNvSpPr>
          <p:nvPr>
            <p:ph type="body" sz="quarter" idx="15" hasCustomPrompt="1"/>
          </p:nvPr>
        </p:nvSpPr>
        <p:spPr>
          <a:xfrm>
            <a:off x="3448218" y="1881205"/>
            <a:ext cx="2231381" cy="2230877"/>
          </a:xfrm>
          <a:prstGeom prst="rect">
            <a:avLst/>
          </a:prstGeom>
        </p:spPr>
        <p:txBody>
          <a:bodyPr anchor="ctr"/>
          <a:lstStyle>
            <a:lvl1pPr algn="ctr">
              <a:defRPr sz="2000" b="1">
                <a:solidFill>
                  <a:schemeClr val="bg1"/>
                </a:solidFill>
                <a:latin typeface="+mj-lt"/>
              </a:defRPr>
            </a:lvl1pPr>
          </a:lstStyle>
          <a:p>
            <a:pPr lvl="0"/>
            <a:r>
              <a:rPr lang="en-US" dirty="0"/>
              <a:t>One</a:t>
            </a:r>
            <a:endParaRPr lang="en-GB" dirty="0"/>
          </a:p>
        </p:txBody>
      </p:sp>
      <p:sp>
        <p:nvSpPr>
          <p:cNvPr id="2" name="Oval 1">
            <a:extLst>
              <a:ext uri="{FF2B5EF4-FFF2-40B4-BE49-F238E27FC236}">
                <a16:creationId xmlns:a16="http://schemas.microsoft.com/office/drawing/2014/main" id="{3E6F75B1-8C0C-6E6B-B896-61BEFAD1E9AD}"/>
              </a:ext>
            </a:extLst>
          </p:cNvPr>
          <p:cNvSpPr/>
          <p:nvPr userDrawn="1"/>
        </p:nvSpPr>
        <p:spPr>
          <a:xfrm>
            <a:off x="1934336" y="3305699"/>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10">
            <a:extLst>
              <a:ext uri="{FF2B5EF4-FFF2-40B4-BE49-F238E27FC236}">
                <a16:creationId xmlns:a16="http://schemas.microsoft.com/office/drawing/2014/main" id="{0F8486AC-4FB4-A045-3C97-BDD54DB81BB4}"/>
              </a:ext>
            </a:extLst>
          </p:cNvPr>
          <p:cNvSpPr>
            <a:spLocks noGrp="1"/>
          </p:cNvSpPr>
          <p:nvPr>
            <p:ph type="body" sz="quarter" idx="16" hasCustomPrompt="1"/>
          </p:nvPr>
        </p:nvSpPr>
        <p:spPr>
          <a:xfrm>
            <a:off x="1934345" y="3305925"/>
            <a:ext cx="1118419" cy="1118166"/>
          </a:xfrm>
          <a:prstGeom prst="rect">
            <a:avLst/>
          </a:prstGeom>
        </p:spPr>
        <p:txBody>
          <a:bodyPr anchor="ctr"/>
          <a:lstStyle>
            <a:lvl1pPr algn="ctr">
              <a:defRPr sz="2000" b="1">
                <a:solidFill>
                  <a:schemeClr val="bg1"/>
                </a:solidFill>
                <a:latin typeface="+mj-lt"/>
              </a:defRPr>
            </a:lvl1pPr>
          </a:lstStyle>
          <a:p>
            <a:pPr lvl="0"/>
            <a:r>
              <a:rPr lang="en-US" dirty="0"/>
              <a:t>Three</a:t>
            </a:r>
            <a:endParaRPr lang="en-GB" dirty="0"/>
          </a:p>
        </p:txBody>
      </p:sp>
      <p:sp>
        <p:nvSpPr>
          <p:cNvPr id="7" name="Oval 6">
            <a:extLst>
              <a:ext uri="{FF2B5EF4-FFF2-40B4-BE49-F238E27FC236}">
                <a16:creationId xmlns:a16="http://schemas.microsoft.com/office/drawing/2014/main" id="{04921F19-547F-CDEE-9395-C4BFB4106738}"/>
              </a:ext>
            </a:extLst>
          </p:cNvPr>
          <p:cNvSpPr/>
          <p:nvPr userDrawn="1"/>
        </p:nvSpPr>
        <p:spPr>
          <a:xfrm>
            <a:off x="6075053" y="1564607"/>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10">
            <a:extLst>
              <a:ext uri="{FF2B5EF4-FFF2-40B4-BE49-F238E27FC236}">
                <a16:creationId xmlns:a16="http://schemas.microsoft.com/office/drawing/2014/main" id="{7C3490A5-E135-82F4-F132-74129283B2B4}"/>
              </a:ext>
            </a:extLst>
          </p:cNvPr>
          <p:cNvSpPr>
            <a:spLocks noGrp="1"/>
          </p:cNvSpPr>
          <p:nvPr>
            <p:ph type="body" sz="quarter" idx="17" hasCustomPrompt="1"/>
          </p:nvPr>
        </p:nvSpPr>
        <p:spPr>
          <a:xfrm>
            <a:off x="6075062" y="1564833"/>
            <a:ext cx="1118419" cy="1118166"/>
          </a:xfrm>
          <a:prstGeom prst="rect">
            <a:avLst/>
          </a:prstGeom>
        </p:spPr>
        <p:txBody>
          <a:bodyPr anchor="ctr"/>
          <a:lstStyle>
            <a:lvl1pPr algn="ctr">
              <a:defRPr sz="2000" b="1">
                <a:solidFill>
                  <a:schemeClr val="bg1"/>
                </a:solidFill>
                <a:latin typeface="+mj-lt"/>
              </a:defRPr>
            </a:lvl1pPr>
          </a:lstStyle>
          <a:p>
            <a:pPr lvl="0"/>
            <a:r>
              <a:rPr lang="en-US" dirty="0"/>
              <a:t>Four</a:t>
            </a:r>
            <a:endParaRPr lang="en-GB" dirty="0"/>
          </a:p>
        </p:txBody>
      </p:sp>
      <p:sp>
        <p:nvSpPr>
          <p:cNvPr id="13" name="Oval 12">
            <a:extLst>
              <a:ext uri="{FF2B5EF4-FFF2-40B4-BE49-F238E27FC236}">
                <a16:creationId xmlns:a16="http://schemas.microsoft.com/office/drawing/2014/main" id="{77960DF8-E0DD-842A-F8E4-10914E9EABEE}"/>
              </a:ext>
            </a:extLst>
          </p:cNvPr>
          <p:cNvSpPr/>
          <p:nvPr userDrawn="1"/>
        </p:nvSpPr>
        <p:spPr>
          <a:xfrm>
            <a:off x="6075053" y="3305699"/>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10">
            <a:extLst>
              <a:ext uri="{FF2B5EF4-FFF2-40B4-BE49-F238E27FC236}">
                <a16:creationId xmlns:a16="http://schemas.microsoft.com/office/drawing/2014/main" id="{B4B4EA4D-BDFA-5F9B-139A-C03DEBCF55F3}"/>
              </a:ext>
            </a:extLst>
          </p:cNvPr>
          <p:cNvSpPr>
            <a:spLocks noGrp="1"/>
          </p:cNvSpPr>
          <p:nvPr>
            <p:ph type="body" sz="quarter" idx="18" hasCustomPrompt="1"/>
          </p:nvPr>
        </p:nvSpPr>
        <p:spPr>
          <a:xfrm>
            <a:off x="6075062" y="3305925"/>
            <a:ext cx="1118419" cy="1118166"/>
          </a:xfrm>
          <a:prstGeom prst="rect">
            <a:avLst/>
          </a:prstGeom>
        </p:spPr>
        <p:txBody>
          <a:bodyPr anchor="ctr"/>
          <a:lstStyle>
            <a:lvl1pPr algn="ctr">
              <a:defRPr sz="2000" b="1">
                <a:solidFill>
                  <a:schemeClr val="bg1"/>
                </a:solidFill>
                <a:latin typeface="+mj-lt"/>
              </a:defRPr>
            </a:lvl1pPr>
          </a:lstStyle>
          <a:p>
            <a:pPr lvl="0"/>
            <a:r>
              <a:rPr lang="en-US" dirty="0"/>
              <a:t>Five</a:t>
            </a:r>
            <a:endParaRPr lang="en-GB" dirty="0"/>
          </a:p>
        </p:txBody>
      </p:sp>
      <p:pic>
        <p:nvPicPr>
          <p:cNvPr id="9" name="Graphic 8">
            <a:extLst>
              <a:ext uri="{FF2B5EF4-FFF2-40B4-BE49-F238E27FC236}">
                <a16:creationId xmlns:a16="http://schemas.microsoft.com/office/drawing/2014/main" id="{5E7C92AE-9CA9-5C49-60DF-BA0692828A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45813" y="99970"/>
            <a:ext cx="223756" cy="223756"/>
          </a:xfrm>
          <a:prstGeom prst="rect">
            <a:avLst/>
          </a:prstGeom>
        </p:spPr>
      </p:pic>
      <p:sp>
        <p:nvSpPr>
          <p:cNvPr id="12" name="Text Placeholder 4">
            <a:extLst>
              <a:ext uri="{FF2B5EF4-FFF2-40B4-BE49-F238E27FC236}">
                <a16:creationId xmlns:a16="http://schemas.microsoft.com/office/drawing/2014/main" id="{B4E61EA4-C886-A052-20BC-171A4D711083}"/>
              </a:ext>
            </a:extLst>
          </p:cNvPr>
          <p:cNvSpPr>
            <a:spLocks noGrp="1"/>
          </p:cNvSpPr>
          <p:nvPr>
            <p:ph type="body" sz="quarter" idx="10"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dirty="0"/>
              <a:t>Section title</a:t>
            </a:r>
            <a:endParaRPr lang="en-GB" dirty="0"/>
          </a:p>
        </p:txBody>
      </p:sp>
    </p:spTree>
    <p:extLst>
      <p:ext uri="{BB962C8B-B14F-4D97-AF65-F5344CB8AC3E}">
        <p14:creationId xmlns:p14="http://schemas.microsoft.com/office/powerpoint/2010/main" val="4279672419"/>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Six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dirty="0" err="1"/>
              <a:t>Six</a:t>
            </a:r>
            <a:r>
              <a:rPr lang="es-ES" noProof="0" dirty="0"/>
              <a:t> </a:t>
            </a:r>
            <a:r>
              <a:rPr lang="en-GB" noProof="0" dirty="0"/>
              <a:t>bubbles</a:t>
            </a:r>
          </a:p>
        </p:txBody>
      </p:sp>
      <p:sp>
        <p:nvSpPr>
          <p:cNvPr id="8" name="Oval 7">
            <a:extLst>
              <a:ext uri="{FF2B5EF4-FFF2-40B4-BE49-F238E27FC236}">
                <a16:creationId xmlns:a16="http://schemas.microsoft.com/office/drawing/2014/main" id="{48F1BBBD-BD4E-7261-1728-0B1614518EF8}"/>
              </a:ext>
            </a:extLst>
          </p:cNvPr>
          <p:cNvSpPr/>
          <p:nvPr userDrawn="1"/>
        </p:nvSpPr>
        <p:spPr>
          <a:xfrm>
            <a:off x="1747585"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015026B-3C63-B8E2-314C-92B12189C029}"/>
              </a:ext>
            </a:extLst>
          </p:cNvPr>
          <p:cNvSpPr/>
          <p:nvPr userDrawn="1"/>
        </p:nvSpPr>
        <p:spPr>
          <a:xfrm>
            <a:off x="5884821"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6F5E0430-AC8B-A8E7-2A4A-ED18BBD9E476}"/>
              </a:ext>
            </a:extLst>
          </p:cNvPr>
          <p:cNvSpPr/>
          <p:nvPr userDrawn="1"/>
        </p:nvSpPr>
        <p:spPr>
          <a:xfrm>
            <a:off x="3816203"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0">
            <a:extLst>
              <a:ext uri="{FF2B5EF4-FFF2-40B4-BE49-F238E27FC236}">
                <a16:creationId xmlns:a16="http://schemas.microsoft.com/office/drawing/2014/main" id="{ABE5B1D5-CCF6-DD05-37F3-6B5D5DA0A62B}"/>
              </a:ext>
            </a:extLst>
          </p:cNvPr>
          <p:cNvSpPr>
            <a:spLocks noGrp="1"/>
          </p:cNvSpPr>
          <p:nvPr>
            <p:ph type="body" sz="quarter" idx="13" hasCustomPrompt="1"/>
          </p:nvPr>
        </p:nvSpPr>
        <p:spPr>
          <a:xfrm>
            <a:off x="1747585"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One</a:t>
            </a:r>
          </a:p>
        </p:txBody>
      </p:sp>
      <p:sp>
        <p:nvSpPr>
          <p:cNvPr id="24" name="Text Placeholder 10">
            <a:extLst>
              <a:ext uri="{FF2B5EF4-FFF2-40B4-BE49-F238E27FC236}">
                <a16:creationId xmlns:a16="http://schemas.microsoft.com/office/drawing/2014/main" id="{BA662919-CA76-A225-6101-07DD83D72497}"/>
              </a:ext>
            </a:extLst>
          </p:cNvPr>
          <p:cNvSpPr>
            <a:spLocks noGrp="1"/>
          </p:cNvSpPr>
          <p:nvPr>
            <p:ph type="body" sz="quarter" idx="14" hasCustomPrompt="1"/>
          </p:nvPr>
        </p:nvSpPr>
        <p:spPr>
          <a:xfrm>
            <a:off x="5884626"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Three</a:t>
            </a:r>
          </a:p>
        </p:txBody>
      </p:sp>
      <p:sp>
        <p:nvSpPr>
          <p:cNvPr id="25" name="Text Placeholder 10">
            <a:extLst>
              <a:ext uri="{FF2B5EF4-FFF2-40B4-BE49-F238E27FC236}">
                <a16:creationId xmlns:a16="http://schemas.microsoft.com/office/drawing/2014/main" id="{91A3C1AF-8E69-A4AA-0D8F-A895B90531CE}"/>
              </a:ext>
            </a:extLst>
          </p:cNvPr>
          <p:cNvSpPr>
            <a:spLocks noGrp="1"/>
          </p:cNvSpPr>
          <p:nvPr>
            <p:ph type="body" sz="quarter" idx="15" hasCustomPrompt="1"/>
          </p:nvPr>
        </p:nvSpPr>
        <p:spPr>
          <a:xfrm>
            <a:off x="3810928"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Two</a:t>
            </a:r>
          </a:p>
        </p:txBody>
      </p:sp>
      <p:sp>
        <p:nvSpPr>
          <p:cNvPr id="27" name="Oval 26">
            <a:extLst>
              <a:ext uri="{FF2B5EF4-FFF2-40B4-BE49-F238E27FC236}">
                <a16:creationId xmlns:a16="http://schemas.microsoft.com/office/drawing/2014/main" id="{29709CB1-0440-2BA5-38C3-A3CC0E07DCB8}"/>
              </a:ext>
            </a:extLst>
          </p:cNvPr>
          <p:cNvSpPr/>
          <p:nvPr userDrawn="1"/>
        </p:nvSpPr>
        <p:spPr>
          <a:xfrm>
            <a:off x="1747390"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B8D1CF7C-7E31-3F2C-889B-EC11FDC96B2F}"/>
              </a:ext>
            </a:extLst>
          </p:cNvPr>
          <p:cNvSpPr/>
          <p:nvPr userDrawn="1"/>
        </p:nvSpPr>
        <p:spPr>
          <a:xfrm>
            <a:off x="5884626"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ADBD2567-C2C5-01C1-A975-7C2A12FFD974}"/>
              </a:ext>
            </a:extLst>
          </p:cNvPr>
          <p:cNvSpPr/>
          <p:nvPr userDrawn="1"/>
        </p:nvSpPr>
        <p:spPr>
          <a:xfrm>
            <a:off x="3816008"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 Placeholder 10">
            <a:extLst>
              <a:ext uri="{FF2B5EF4-FFF2-40B4-BE49-F238E27FC236}">
                <a16:creationId xmlns:a16="http://schemas.microsoft.com/office/drawing/2014/main" id="{FF0BE6B7-EED1-7FC5-1196-AFAA318CB9E4}"/>
              </a:ext>
            </a:extLst>
          </p:cNvPr>
          <p:cNvSpPr>
            <a:spLocks noGrp="1"/>
          </p:cNvSpPr>
          <p:nvPr>
            <p:ph type="body" sz="quarter" idx="20" hasCustomPrompt="1"/>
          </p:nvPr>
        </p:nvSpPr>
        <p:spPr>
          <a:xfrm>
            <a:off x="1747390"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Four</a:t>
            </a:r>
          </a:p>
        </p:txBody>
      </p:sp>
      <p:sp>
        <p:nvSpPr>
          <p:cNvPr id="33" name="Text Placeholder 10">
            <a:extLst>
              <a:ext uri="{FF2B5EF4-FFF2-40B4-BE49-F238E27FC236}">
                <a16:creationId xmlns:a16="http://schemas.microsoft.com/office/drawing/2014/main" id="{AC3B1036-4A6D-6129-FDDF-97FB06672FF5}"/>
              </a:ext>
            </a:extLst>
          </p:cNvPr>
          <p:cNvSpPr>
            <a:spLocks noGrp="1"/>
          </p:cNvSpPr>
          <p:nvPr>
            <p:ph type="body" sz="quarter" idx="21" hasCustomPrompt="1"/>
          </p:nvPr>
        </p:nvSpPr>
        <p:spPr>
          <a:xfrm>
            <a:off x="5884431"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Six</a:t>
            </a:r>
          </a:p>
        </p:txBody>
      </p:sp>
      <p:sp>
        <p:nvSpPr>
          <p:cNvPr id="34" name="Text Placeholder 10">
            <a:extLst>
              <a:ext uri="{FF2B5EF4-FFF2-40B4-BE49-F238E27FC236}">
                <a16:creationId xmlns:a16="http://schemas.microsoft.com/office/drawing/2014/main" id="{16B5A635-7A1B-2BB5-3226-ACA7C94E04D1}"/>
              </a:ext>
            </a:extLst>
          </p:cNvPr>
          <p:cNvSpPr>
            <a:spLocks noGrp="1"/>
          </p:cNvSpPr>
          <p:nvPr>
            <p:ph type="body" sz="quarter" idx="22" hasCustomPrompt="1"/>
          </p:nvPr>
        </p:nvSpPr>
        <p:spPr>
          <a:xfrm>
            <a:off x="3810733"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Five</a:t>
            </a:r>
          </a:p>
        </p:txBody>
      </p:sp>
      <p:pic>
        <p:nvPicPr>
          <p:cNvPr id="2" name="Graphic 1">
            <a:extLst>
              <a:ext uri="{FF2B5EF4-FFF2-40B4-BE49-F238E27FC236}">
                <a16:creationId xmlns:a16="http://schemas.microsoft.com/office/drawing/2014/main" id="{B9E0221E-1C1E-EC28-A247-BC90B714FDA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45813" y="99970"/>
            <a:ext cx="223756" cy="223756"/>
          </a:xfrm>
          <a:prstGeom prst="rect">
            <a:avLst/>
          </a:prstGeom>
        </p:spPr>
      </p:pic>
      <p:sp>
        <p:nvSpPr>
          <p:cNvPr id="4" name="Text Placeholder 4">
            <a:extLst>
              <a:ext uri="{FF2B5EF4-FFF2-40B4-BE49-F238E27FC236}">
                <a16:creationId xmlns:a16="http://schemas.microsoft.com/office/drawing/2014/main" id="{D364843D-77C6-5D8F-0195-5BA2C49AE52F}"/>
              </a:ext>
            </a:extLst>
          </p:cNvPr>
          <p:cNvSpPr>
            <a:spLocks noGrp="1"/>
          </p:cNvSpPr>
          <p:nvPr>
            <p:ph type="body" sz="quarter" idx="10"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dirty="0"/>
              <a:t>Section title</a:t>
            </a:r>
            <a:endParaRPr lang="en-GB" dirty="0"/>
          </a:p>
        </p:txBody>
      </p:sp>
    </p:spTree>
    <p:extLst>
      <p:ext uri="{BB962C8B-B14F-4D97-AF65-F5344CB8AC3E}">
        <p14:creationId xmlns:p14="http://schemas.microsoft.com/office/powerpoint/2010/main" val="2803440690"/>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Seven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dirty="0" err="1"/>
              <a:t>Seven</a:t>
            </a:r>
            <a:r>
              <a:rPr lang="es-ES" noProof="0" dirty="0"/>
              <a:t> </a:t>
            </a:r>
            <a:r>
              <a:rPr lang="en-GB" noProof="0" dirty="0"/>
              <a:t>bubbles</a:t>
            </a:r>
          </a:p>
        </p:txBody>
      </p:sp>
      <p:sp>
        <p:nvSpPr>
          <p:cNvPr id="8" name="Oval 7">
            <a:extLst>
              <a:ext uri="{FF2B5EF4-FFF2-40B4-BE49-F238E27FC236}">
                <a16:creationId xmlns:a16="http://schemas.microsoft.com/office/drawing/2014/main" id="{48F1BBBD-BD4E-7261-1728-0B1614518EF8}"/>
              </a:ext>
            </a:extLst>
          </p:cNvPr>
          <p:cNvSpPr/>
          <p:nvPr userDrawn="1"/>
        </p:nvSpPr>
        <p:spPr>
          <a:xfrm>
            <a:off x="1934336" y="1564607"/>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0">
            <a:extLst>
              <a:ext uri="{FF2B5EF4-FFF2-40B4-BE49-F238E27FC236}">
                <a16:creationId xmlns:a16="http://schemas.microsoft.com/office/drawing/2014/main" id="{0D89D4BE-DCD4-FB94-D7C1-D87002068F81}"/>
              </a:ext>
            </a:extLst>
          </p:cNvPr>
          <p:cNvSpPr>
            <a:spLocks noGrp="1"/>
          </p:cNvSpPr>
          <p:nvPr>
            <p:ph type="body" sz="quarter" idx="13" hasCustomPrompt="1"/>
          </p:nvPr>
        </p:nvSpPr>
        <p:spPr>
          <a:xfrm>
            <a:off x="1934345" y="1564833"/>
            <a:ext cx="1118419" cy="1118166"/>
          </a:xfrm>
          <a:prstGeom prst="rect">
            <a:avLst/>
          </a:prstGeom>
        </p:spPr>
        <p:txBody>
          <a:bodyPr anchor="ctr"/>
          <a:lstStyle>
            <a:lvl1pPr algn="ctr">
              <a:defRPr sz="2000" b="1">
                <a:solidFill>
                  <a:schemeClr val="bg1"/>
                </a:solidFill>
                <a:latin typeface="+mj-lt"/>
              </a:defRPr>
            </a:lvl1pPr>
          </a:lstStyle>
          <a:p>
            <a:pPr lvl="0"/>
            <a:r>
              <a:rPr lang="en-GB" noProof="0"/>
              <a:t>Two</a:t>
            </a:r>
          </a:p>
        </p:txBody>
      </p:sp>
      <p:sp>
        <p:nvSpPr>
          <p:cNvPr id="3" name="Oval 2">
            <a:extLst>
              <a:ext uri="{FF2B5EF4-FFF2-40B4-BE49-F238E27FC236}">
                <a16:creationId xmlns:a16="http://schemas.microsoft.com/office/drawing/2014/main" id="{6F5E0430-AC8B-A8E7-2A4A-ED18BBD9E476}"/>
              </a:ext>
            </a:extLst>
          </p:cNvPr>
          <p:cNvSpPr/>
          <p:nvPr userDrawn="1"/>
        </p:nvSpPr>
        <p:spPr>
          <a:xfrm>
            <a:off x="3448520"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0">
            <a:extLst>
              <a:ext uri="{FF2B5EF4-FFF2-40B4-BE49-F238E27FC236}">
                <a16:creationId xmlns:a16="http://schemas.microsoft.com/office/drawing/2014/main" id="{B96D1AC5-5AFE-F94A-D874-932D7D79C273}"/>
              </a:ext>
            </a:extLst>
          </p:cNvPr>
          <p:cNvSpPr>
            <a:spLocks noGrp="1"/>
          </p:cNvSpPr>
          <p:nvPr>
            <p:ph type="body" sz="quarter" idx="15" hasCustomPrompt="1"/>
          </p:nvPr>
        </p:nvSpPr>
        <p:spPr>
          <a:xfrm>
            <a:off x="3448218" y="1881205"/>
            <a:ext cx="2231381" cy="2230877"/>
          </a:xfrm>
          <a:prstGeom prst="rect">
            <a:avLst/>
          </a:prstGeom>
        </p:spPr>
        <p:txBody>
          <a:bodyPr anchor="ctr"/>
          <a:lstStyle>
            <a:lvl1pPr algn="ctr">
              <a:defRPr sz="2000" b="1">
                <a:solidFill>
                  <a:schemeClr val="bg1"/>
                </a:solidFill>
                <a:latin typeface="+mj-lt"/>
              </a:defRPr>
            </a:lvl1pPr>
          </a:lstStyle>
          <a:p>
            <a:pPr lvl="0"/>
            <a:r>
              <a:rPr lang="en-GB" noProof="0"/>
              <a:t>One</a:t>
            </a:r>
          </a:p>
        </p:txBody>
      </p:sp>
      <p:sp>
        <p:nvSpPr>
          <p:cNvPr id="2" name="Oval 1">
            <a:extLst>
              <a:ext uri="{FF2B5EF4-FFF2-40B4-BE49-F238E27FC236}">
                <a16:creationId xmlns:a16="http://schemas.microsoft.com/office/drawing/2014/main" id="{3E6F75B1-8C0C-6E6B-B896-61BEFAD1E9AD}"/>
              </a:ext>
            </a:extLst>
          </p:cNvPr>
          <p:cNvSpPr/>
          <p:nvPr userDrawn="1"/>
        </p:nvSpPr>
        <p:spPr>
          <a:xfrm>
            <a:off x="1934336" y="3305699"/>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10">
            <a:extLst>
              <a:ext uri="{FF2B5EF4-FFF2-40B4-BE49-F238E27FC236}">
                <a16:creationId xmlns:a16="http://schemas.microsoft.com/office/drawing/2014/main" id="{0F8486AC-4FB4-A045-3C97-BDD54DB81BB4}"/>
              </a:ext>
            </a:extLst>
          </p:cNvPr>
          <p:cNvSpPr>
            <a:spLocks noGrp="1"/>
          </p:cNvSpPr>
          <p:nvPr>
            <p:ph type="body" sz="quarter" idx="16" hasCustomPrompt="1"/>
          </p:nvPr>
        </p:nvSpPr>
        <p:spPr>
          <a:xfrm>
            <a:off x="1934345" y="3305925"/>
            <a:ext cx="1118419" cy="1118166"/>
          </a:xfrm>
          <a:prstGeom prst="rect">
            <a:avLst/>
          </a:prstGeom>
        </p:spPr>
        <p:txBody>
          <a:bodyPr anchor="ctr"/>
          <a:lstStyle>
            <a:lvl1pPr algn="ctr">
              <a:defRPr sz="2000" b="1">
                <a:solidFill>
                  <a:schemeClr val="bg1"/>
                </a:solidFill>
                <a:latin typeface="+mj-lt"/>
              </a:defRPr>
            </a:lvl1pPr>
          </a:lstStyle>
          <a:p>
            <a:pPr lvl="0"/>
            <a:r>
              <a:rPr lang="en-GB" noProof="0"/>
              <a:t>Four</a:t>
            </a:r>
          </a:p>
        </p:txBody>
      </p:sp>
      <p:sp>
        <p:nvSpPr>
          <p:cNvPr id="7" name="Oval 6">
            <a:extLst>
              <a:ext uri="{FF2B5EF4-FFF2-40B4-BE49-F238E27FC236}">
                <a16:creationId xmlns:a16="http://schemas.microsoft.com/office/drawing/2014/main" id="{04921F19-547F-CDEE-9395-C4BFB4106738}"/>
              </a:ext>
            </a:extLst>
          </p:cNvPr>
          <p:cNvSpPr/>
          <p:nvPr userDrawn="1"/>
        </p:nvSpPr>
        <p:spPr>
          <a:xfrm>
            <a:off x="6075053" y="1564607"/>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10">
            <a:extLst>
              <a:ext uri="{FF2B5EF4-FFF2-40B4-BE49-F238E27FC236}">
                <a16:creationId xmlns:a16="http://schemas.microsoft.com/office/drawing/2014/main" id="{7C3490A5-E135-82F4-F132-74129283B2B4}"/>
              </a:ext>
            </a:extLst>
          </p:cNvPr>
          <p:cNvSpPr>
            <a:spLocks noGrp="1"/>
          </p:cNvSpPr>
          <p:nvPr>
            <p:ph type="body" sz="quarter" idx="17" hasCustomPrompt="1"/>
          </p:nvPr>
        </p:nvSpPr>
        <p:spPr>
          <a:xfrm>
            <a:off x="6075062" y="1564833"/>
            <a:ext cx="1118419" cy="1118166"/>
          </a:xfrm>
          <a:prstGeom prst="rect">
            <a:avLst/>
          </a:prstGeom>
        </p:spPr>
        <p:txBody>
          <a:bodyPr anchor="ctr"/>
          <a:lstStyle>
            <a:lvl1pPr algn="ctr">
              <a:defRPr sz="2000" b="1">
                <a:solidFill>
                  <a:schemeClr val="bg1"/>
                </a:solidFill>
                <a:latin typeface="+mj-lt"/>
              </a:defRPr>
            </a:lvl1pPr>
          </a:lstStyle>
          <a:p>
            <a:pPr lvl="0"/>
            <a:r>
              <a:rPr lang="en-GB" noProof="0"/>
              <a:t>Five</a:t>
            </a:r>
          </a:p>
        </p:txBody>
      </p:sp>
      <p:sp>
        <p:nvSpPr>
          <p:cNvPr id="13" name="Oval 12">
            <a:extLst>
              <a:ext uri="{FF2B5EF4-FFF2-40B4-BE49-F238E27FC236}">
                <a16:creationId xmlns:a16="http://schemas.microsoft.com/office/drawing/2014/main" id="{77960DF8-E0DD-842A-F8E4-10914E9EABEE}"/>
              </a:ext>
            </a:extLst>
          </p:cNvPr>
          <p:cNvSpPr/>
          <p:nvPr userDrawn="1"/>
        </p:nvSpPr>
        <p:spPr>
          <a:xfrm>
            <a:off x="6075053" y="3305699"/>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10">
            <a:extLst>
              <a:ext uri="{FF2B5EF4-FFF2-40B4-BE49-F238E27FC236}">
                <a16:creationId xmlns:a16="http://schemas.microsoft.com/office/drawing/2014/main" id="{B4B4EA4D-BDFA-5F9B-139A-C03DEBCF55F3}"/>
              </a:ext>
            </a:extLst>
          </p:cNvPr>
          <p:cNvSpPr>
            <a:spLocks noGrp="1"/>
          </p:cNvSpPr>
          <p:nvPr>
            <p:ph type="body" sz="quarter" idx="18" hasCustomPrompt="1"/>
          </p:nvPr>
        </p:nvSpPr>
        <p:spPr>
          <a:xfrm>
            <a:off x="6075062" y="3305925"/>
            <a:ext cx="1118419" cy="1118166"/>
          </a:xfrm>
          <a:prstGeom prst="rect">
            <a:avLst/>
          </a:prstGeom>
        </p:spPr>
        <p:txBody>
          <a:bodyPr anchor="ctr"/>
          <a:lstStyle>
            <a:lvl1pPr algn="ctr">
              <a:defRPr sz="2000" b="1">
                <a:solidFill>
                  <a:schemeClr val="bg1"/>
                </a:solidFill>
                <a:latin typeface="+mj-lt"/>
              </a:defRPr>
            </a:lvl1pPr>
          </a:lstStyle>
          <a:p>
            <a:pPr lvl="0"/>
            <a:r>
              <a:rPr lang="en-GB" noProof="0"/>
              <a:t>Seven</a:t>
            </a:r>
          </a:p>
        </p:txBody>
      </p:sp>
      <p:sp>
        <p:nvSpPr>
          <p:cNvPr id="9" name="Oval 8">
            <a:extLst>
              <a:ext uri="{FF2B5EF4-FFF2-40B4-BE49-F238E27FC236}">
                <a16:creationId xmlns:a16="http://schemas.microsoft.com/office/drawing/2014/main" id="{619A3F81-ED40-067F-6FD7-23742B27F3C5}"/>
              </a:ext>
            </a:extLst>
          </p:cNvPr>
          <p:cNvSpPr/>
          <p:nvPr userDrawn="1"/>
        </p:nvSpPr>
        <p:spPr>
          <a:xfrm>
            <a:off x="705600" y="2418240"/>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10">
            <a:extLst>
              <a:ext uri="{FF2B5EF4-FFF2-40B4-BE49-F238E27FC236}">
                <a16:creationId xmlns:a16="http://schemas.microsoft.com/office/drawing/2014/main" id="{4ADE3755-C4D0-7162-199D-60411DC29919}"/>
              </a:ext>
            </a:extLst>
          </p:cNvPr>
          <p:cNvSpPr>
            <a:spLocks noGrp="1"/>
          </p:cNvSpPr>
          <p:nvPr>
            <p:ph type="body" sz="quarter" idx="19" hasCustomPrompt="1"/>
          </p:nvPr>
        </p:nvSpPr>
        <p:spPr>
          <a:xfrm>
            <a:off x="705609" y="2418466"/>
            <a:ext cx="1118419" cy="1118166"/>
          </a:xfrm>
          <a:prstGeom prst="rect">
            <a:avLst/>
          </a:prstGeom>
        </p:spPr>
        <p:txBody>
          <a:bodyPr anchor="ctr"/>
          <a:lstStyle>
            <a:lvl1pPr algn="ctr">
              <a:defRPr sz="2000" b="1">
                <a:solidFill>
                  <a:schemeClr val="bg1"/>
                </a:solidFill>
                <a:latin typeface="+mj-lt"/>
              </a:defRPr>
            </a:lvl1pPr>
          </a:lstStyle>
          <a:p>
            <a:pPr lvl="0"/>
            <a:r>
              <a:rPr lang="en-GB" noProof="0"/>
              <a:t>Three</a:t>
            </a:r>
          </a:p>
        </p:txBody>
      </p:sp>
      <p:sp>
        <p:nvSpPr>
          <p:cNvPr id="15" name="Oval 14">
            <a:extLst>
              <a:ext uri="{FF2B5EF4-FFF2-40B4-BE49-F238E27FC236}">
                <a16:creationId xmlns:a16="http://schemas.microsoft.com/office/drawing/2014/main" id="{582D52A7-4786-4520-28D5-518A571A10E6}"/>
              </a:ext>
            </a:extLst>
          </p:cNvPr>
          <p:cNvSpPr/>
          <p:nvPr userDrawn="1"/>
        </p:nvSpPr>
        <p:spPr>
          <a:xfrm>
            <a:off x="7340525" y="2416547"/>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 Placeholder 10">
            <a:extLst>
              <a:ext uri="{FF2B5EF4-FFF2-40B4-BE49-F238E27FC236}">
                <a16:creationId xmlns:a16="http://schemas.microsoft.com/office/drawing/2014/main" id="{7B656ED2-10CD-9C62-C5B7-71D65A3832B9}"/>
              </a:ext>
            </a:extLst>
          </p:cNvPr>
          <p:cNvSpPr>
            <a:spLocks noGrp="1"/>
          </p:cNvSpPr>
          <p:nvPr>
            <p:ph type="body" sz="quarter" idx="20" hasCustomPrompt="1"/>
          </p:nvPr>
        </p:nvSpPr>
        <p:spPr>
          <a:xfrm>
            <a:off x="7319972" y="2422881"/>
            <a:ext cx="1118419" cy="1118166"/>
          </a:xfrm>
          <a:prstGeom prst="rect">
            <a:avLst/>
          </a:prstGeom>
        </p:spPr>
        <p:txBody>
          <a:bodyPr anchor="ctr"/>
          <a:lstStyle>
            <a:lvl1pPr algn="ctr">
              <a:defRPr sz="2000" b="1">
                <a:solidFill>
                  <a:schemeClr val="bg1"/>
                </a:solidFill>
                <a:latin typeface="+mj-lt"/>
              </a:defRPr>
            </a:lvl1pPr>
          </a:lstStyle>
          <a:p>
            <a:pPr lvl="0"/>
            <a:r>
              <a:rPr lang="en-GB" noProof="0"/>
              <a:t>Six</a:t>
            </a:r>
          </a:p>
        </p:txBody>
      </p:sp>
      <p:pic>
        <p:nvPicPr>
          <p:cNvPr id="17" name="Graphic 16">
            <a:extLst>
              <a:ext uri="{FF2B5EF4-FFF2-40B4-BE49-F238E27FC236}">
                <a16:creationId xmlns:a16="http://schemas.microsoft.com/office/drawing/2014/main" id="{6C3DFBF8-CB3F-81ED-2E7C-54E94316825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45813" y="99970"/>
            <a:ext cx="223756" cy="223756"/>
          </a:xfrm>
          <a:prstGeom prst="rect">
            <a:avLst/>
          </a:prstGeom>
        </p:spPr>
      </p:pic>
      <p:sp>
        <p:nvSpPr>
          <p:cNvPr id="18" name="Text Placeholder 4">
            <a:extLst>
              <a:ext uri="{FF2B5EF4-FFF2-40B4-BE49-F238E27FC236}">
                <a16:creationId xmlns:a16="http://schemas.microsoft.com/office/drawing/2014/main" id="{53761DD3-CB49-DFBF-B643-8AB58259E247}"/>
              </a:ext>
            </a:extLst>
          </p:cNvPr>
          <p:cNvSpPr>
            <a:spLocks noGrp="1"/>
          </p:cNvSpPr>
          <p:nvPr>
            <p:ph type="body" sz="quarter" idx="10"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dirty="0"/>
              <a:t>Section title</a:t>
            </a:r>
            <a:endParaRPr lang="en-GB" dirty="0"/>
          </a:p>
        </p:txBody>
      </p:sp>
    </p:spTree>
    <p:extLst>
      <p:ext uri="{BB962C8B-B14F-4D97-AF65-F5344CB8AC3E}">
        <p14:creationId xmlns:p14="http://schemas.microsoft.com/office/powerpoint/2010/main" val="1613574078"/>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Eight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dirty="0" err="1"/>
              <a:t>Eight</a:t>
            </a:r>
            <a:r>
              <a:rPr lang="es-ES" noProof="0" dirty="0"/>
              <a:t> </a:t>
            </a:r>
            <a:r>
              <a:rPr lang="en-GB" noProof="0" dirty="0"/>
              <a:t>bubbles</a:t>
            </a:r>
          </a:p>
        </p:txBody>
      </p:sp>
      <p:sp>
        <p:nvSpPr>
          <p:cNvPr id="8" name="Oval 7">
            <a:extLst>
              <a:ext uri="{FF2B5EF4-FFF2-40B4-BE49-F238E27FC236}">
                <a16:creationId xmlns:a16="http://schemas.microsoft.com/office/drawing/2014/main" id="{48F1BBBD-BD4E-7261-1728-0B1614518EF8}"/>
              </a:ext>
            </a:extLst>
          </p:cNvPr>
          <p:cNvSpPr/>
          <p:nvPr userDrawn="1"/>
        </p:nvSpPr>
        <p:spPr>
          <a:xfrm>
            <a:off x="705601"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015026B-3C63-B8E2-314C-92B12189C029}"/>
              </a:ext>
            </a:extLst>
          </p:cNvPr>
          <p:cNvSpPr/>
          <p:nvPr userDrawn="1"/>
        </p:nvSpPr>
        <p:spPr>
          <a:xfrm>
            <a:off x="4842837"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6F5E0430-AC8B-A8E7-2A4A-ED18BBD9E476}"/>
              </a:ext>
            </a:extLst>
          </p:cNvPr>
          <p:cNvSpPr/>
          <p:nvPr userDrawn="1"/>
        </p:nvSpPr>
        <p:spPr>
          <a:xfrm>
            <a:off x="2774219"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8BC144F9-AA7F-FE57-FD46-A55601D6DF04}"/>
              </a:ext>
            </a:extLst>
          </p:cNvPr>
          <p:cNvSpPr/>
          <p:nvPr userDrawn="1"/>
        </p:nvSpPr>
        <p:spPr>
          <a:xfrm>
            <a:off x="6911456"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0">
            <a:extLst>
              <a:ext uri="{FF2B5EF4-FFF2-40B4-BE49-F238E27FC236}">
                <a16:creationId xmlns:a16="http://schemas.microsoft.com/office/drawing/2014/main" id="{ABE5B1D5-CCF6-DD05-37F3-6B5D5DA0A62B}"/>
              </a:ext>
            </a:extLst>
          </p:cNvPr>
          <p:cNvSpPr>
            <a:spLocks noGrp="1"/>
          </p:cNvSpPr>
          <p:nvPr>
            <p:ph type="body" sz="quarter" idx="13" hasCustomPrompt="1"/>
          </p:nvPr>
        </p:nvSpPr>
        <p:spPr>
          <a:xfrm>
            <a:off x="705601"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One</a:t>
            </a:r>
          </a:p>
        </p:txBody>
      </p:sp>
      <p:sp>
        <p:nvSpPr>
          <p:cNvPr id="24" name="Text Placeholder 10">
            <a:extLst>
              <a:ext uri="{FF2B5EF4-FFF2-40B4-BE49-F238E27FC236}">
                <a16:creationId xmlns:a16="http://schemas.microsoft.com/office/drawing/2014/main" id="{BA662919-CA76-A225-6101-07DD83D72497}"/>
              </a:ext>
            </a:extLst>
          </p:cNvPr>
          <p:cNvSpPr>
            <a:spLocks noGrp="1"/>
          </p:cNvSpPr>
          <p:nvPr>
            <p:ph type="body" sz="quarter" idx="14" hasCustomPrompt="1"/>
          </p:nvPr>
        </p:nvSpPr>
        <p:spPr>
          <a:xfrm>
            <a:off x="4842642"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Three</a:t>
            </a:r>
          </a:p>
        </p:txBody>
      </p:sp>
      <p:sp>
        <p:nvSpPr>
          <p:cNvPr id="25" name="Text Placeholder 10">
            <a:extLst>
              <a:ext uri="{FF2B5EF4-FFF2-40B4-BE49-F238E27FC236}">
                <a16:creationId xmlns:a16="http://schemas.microsoft.com/office/drawing/2014/main" id="{91A3C1AF-8E69-A4AA-0D8F-A895B90531CE}"/>
              </a:ext>
            </a:extLst>
          </p:cNvPr>
          <p:cNvSpPr>
            <a:spLocks noGrp="1"/>
          </p:cNvSpPr>
          <p:nvPr>
            <p:ph type="body" sz="quarter" idx="15" hasCustomPrompt="1"/>
          </p:nvPr>
        </p:nvSpPr>
        <p:spPr>
          <a:xfrm>
            <a:off x="2768944"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Two</a:t>
            </a:r>
          </a:p>
        </p:txBody>
      </p:sp>
      <p:sp>
        <p:nvSpPr>
          <p:cNvPr id="26" name="Text Placeholder 10">
            <a:extLst>
              <a:ext uri="{FF2B5EF4-FFF2-40B4-BE49-F238E27FC236}">
                <a16:creationId xmlns:a16="http://schemas.microsoft.com/office/drawing/2014/main" id="{5441AB56-D998-FEED-8114-77C57765AC49}"/>
              </a:ext>
            </a:extLst>
          </p:cNvPr>
          <p:cNvSpPr>
            <a:spLocks noGrp="1"/>
          </p:cNvSpPr>
          <p:nvPr>
            <p:ph type="body" sz="quarter" idx="19" hasCustomPrompt="1"/>
          </p:nvPr>
        </p:nvSpPr>
        <p:spPr>
          <a:xfrm>
            <a:off x="6911155"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Four</a:t>
            </a:r>
          </a:p>
        </p:txBody>
      </p:sp>
      <p:sp>
        <p:nvSpPr>
          <p:cNvPr id="27" name="Oval 26">
            <a:extLst>
              <a:ext uri="{FF2B5EF4-FFF2-40B4-BE49-F238E27FC236}">
                <a16:creationId xmlns:a16="http://schemas.microsoft.com/office/drawing/2014/main" id="{29709CB1-0440-2BA5-38C3-A3CC0E07DCB8}"/>
              </a:ext>
            </a:extLst>
          </p:cNvPr>
          <p:cNvSpPr/>
          <p:nvPr userDrawn="1"/>
        </p:nvSpPr>
        <p:spPr>
          <a:xfrm>
            <a:off x="705406"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B8D1CF7C-7E31-3F2C-889B-EC11FDC96B2F}"/>
              </a:ext>
            </a:extLst>
          </p:cNvPr>
          <p:cNvSpPr/>
          <p:nvPr userDrawn="1"/>
        </p:nvSpPr>
        <p:spPr>
          <a:xfrm>
            <a:off x="4842642"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ADBD2567-C2C5-01C1-A975-7C2A12FFD974}"/>
              </a:ext>
            </a:extLst>
          </p:cNvPr>
          <p:cNvSpPr/>
          <p:nvPr userDrawn="1"/>
        </p:nvSpPr>
        <p:spPr>
          <a:xfrm>
            <a:off x="2774024"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84BB810B-32D3-9885-74E3-7C6BC38C0121}"/>
              </a:ext>
            </a:extLst>
          </p:cNvPr>
          <p:cNvSpPr/>
          <p:nvPr userDrawn="1"/>
        </p:nvSpPr>
        <p:spPr>
          <a:xfrm>
            <a:off x="6911261"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 Placeholder 10">
            <a:extLst>
              <a:ext uri="{FF2B5EF4-FFF2-40B4-BE49-F238E27FC236}">
                <a16:creationId xmlns:a16="http://schemas.microsoft.com/office/drawing/2014/main" id="{FF0BE6B7-EED1-7FC5-1196-AFAA318CB9E4}"/>
              </a:ext>
            </a:extLst>
          </p:cNvPr>
          <p:cNvSpPr>
            <a:spLocks noGrp="1"/>
          </p:cNvSpPr>
          <p:nvPr>
            <p:ph type="body" sz="quarter" idx="20" hasCustomPrompt="1"/>
          </p:nvPr>
        </p:nvSpPr>
        <p:spPr>
          <a:xfrm>
            <a:off x="705406"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Five</a:t>
            </a:r>
          </a:p>
        </p:txBody>
      </p:sp>
      <p:sp>
        <p:nvSpPr>
          <p:cNvPr id="33" name="Text Placeholder 10">
            <a:extLst>
              <a:ext uri="{FF2B5EF4-FFF2-40B4-BE49-F238E27FC236}">
                <a16:creationId xmlns:a16="http://schemas.microsoft.com/office/drawing/2014/main" id="{AC3B1036-4A6D-6129-FDDF-97FB06672FF5}"/>
              </a:ext>
            </a:extLst>
          </p:cNvPr>
          <p:cNvSpPr>
            <a:spLocks noGrp="1"/>
          </p:cNvSpPr>
          <p:nvPr>
            <p:ph type="body" sz="quarter" idx="21" hasCustomPrompt="1"/>
          </p:nvPr>
        </p:nvSpPr>
        <p:spPr>
          <a:xfrm>
            <a:off x="4842447"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Seven</a:t>
            </a:r>
          </a:p>
        </p:txBody>
      </p:sp>
      <p:sp>
        <p:nvSpPr>
          <p:cNvPr id="34" name="Text Placeholder 10">
            <a:extLst>
              <a:ext uri="{FF2B5EF4-FFF2-40B4-BE49-F238E27FC236}">
                <a16:creationId xmlns:a16="http://schemas.microsoft.com/office/drawing/2014/main" id="{16B5A635-7A1B-2BB5-3226-ACA7C94E04D1}"/>
              </a:ext>
            </a:extLst>
          </p:cNvPr>
          <p:cNvSpPr>
            <a:spLocks noGrp="1"/>
          </p:cNvSpPr>
          <p:nvPr>
            <p:ph type="body" sz="quarter" idx="22" hasCustomPrompt="1"/>
          </p:nvPr>
        </p:nvSpPr>
        <p:spPr>
          <a:xfrm>
            <a:off x="2768749"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Six</a:t>
            </a:r>
          </a:p>
        </p:txBody>
      </p:sp>
      <p:sp>
        <p:nvSpPr>
          <p:cNvPr id="35" name="Text Placeholder 10">
            <a:extLst>
              <a:ext uri="{FF2B5EF4-FFF2-40B4-BE49-F238E27FC236}">
                <a16:creationId xmlns:a16="http://schemas.microsoft.com/office/drawing/2014/main" id="{674084B8-826F-B568-2F10-98001A6698CE}"/>
              </a:ext>
            </a:extLst>
          </p:cNvPr>
          <p:cNvSpPr>
            <a:spLocks noGrp="1"/>
          </p:cNvSpPr>
          <p:nvPr>
            <p:ph type="body" sz="quarter" idx="23" hasCustomPrompt="1"/>
          </p:nvPr>
        </p:nvSpPr>
        <p:spPr>
          <a:xfrm>
            <a:off x="6910960"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Eight</a:t>
            </a:r>
          </a:p>
        </p:txBody>
      </p:sp>
      <p:pic>
        <p:nvPicPr>
          <p:cNvPr id="2" name="Graphic 1">
            <a:extLst>
              <a:ext uri="{FF2B5EF4-FFF2-40B4-BE49-F238E27FC236}">
                <a16:creationId xmlns:a16="http://schemas.microsoft.com/office/drawing/2014/main" id="{42271A9D-9A8F-F606-9CF2-2BB0357861F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45813" y="99970"/>
            <a:ext cx="223756" cy="223756"/>
          </a:xfrm>
          <a:prstGeom prst="rect">
            <a:avLst/>
          </a:prstGeom>
        </p:spPr>
      </p:pic>
      <p:sp>
        <p:nvSpPr>
          <p:cNvPr id="4" name="Text Placeholder 4">
            <a:extLst>
              <a:ext uri="{FF2B5EF4-FFF2-40B4-BE49-F238E27FC236}">
                <a16:creationId xmlns:a16="http://schemas.microsoft.com/office/drawing/2014/main" id="{DB5D5067-7095-A598-5699-21FE57B8B515}"/>
              </a:ext>
            </a:extLst>
          </p:cNvPr>
          <p:cNvSpPr>
            <a:spLocks noGrp="1"/>
          </p:cNvSpPr>
          <p:nvPr>
            <p:ph type="body" sz="quarter" idx="10"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dirty="0"/>
              <a:t>Section title</a:t>
            </a:r>
            <a:endParaRPr lang="en-GB" dirty="0"/>
          </a:p>
        </p:txBody>
      </p:sp>
    </p:spTree>
    <p:extLst>
      <p:ext uri="{BB962C8B-B14F-4D97-AF65-F5344CB8AC3E}">
        <p14:creationId xmlns:p14="http://schemas.microsoft.com/office/powerpoint/2010/main" val="2402836537"/>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Ref idx="1001">
        <a:schemeClr val="bg2"/>
      </p:bgRef>
    </p:bg>
    <p:spTree>
      <p:nvGrpSpPr>
        <p:cNvPr id="1" name="Shape 8"/>
        <p:cNvGrpSpPr/>
        <p:nvPr/>
      </p:nvGrpSpPr>
      <p:grpSpPr>
        <a:xfrm>
          <a:off x="0" y="0"/>
          <a:ext cx="0" cy="0"/>
          <a:chOff x="0" y="0"/>
          <a:chExt cx="0" cy="0"/>
        </a:xfrm>
      </p:grpSpPr>
      <p:sp>
        <p:nvSpPr>
          <p:cNvPr id="35" name="Google Shape;267;p26">
            <a:extLst>
              <a:ext uri="{FF2B5EF4-FFF2-40B4-BE49-F238E27FC236}">
                <a16:creationId xmlns:a16="http://schemas.microsoft.com/office/drawing/2014/main" id="{2496006F-D57A-C67D-A19B-7099E38440D3}"/>
              </a:ext>
            </a:extLst>
          </p:cNvPr>
          <p:cNvSpPr/>
          <p:nvPr userDrawn="1"/>
        </p:nvSpPr>
        <p:spPr>
          <a:xfrm>
            <a:off x="3855900" y="3537025"/>
            <a:ext cx="1432200" cy="1432200"/>
          </a:xfrm>
          <a:prstGeom prst="ellipse">
            <a:avLst/>
          </a:prstGeom>
          <a:solidFill>
            <a:srgbClr val="F2F6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Rectangle 31">
            <a:extLst>
              <a:ext uri="{FF2B5EF4-FFF2-40B4-BE49-F238E27FC236}">
                <a16:creationId xmlns:a16="http://schemas.microsoft.com/office/drawing/2014/main" id="{6DA26CAD-8B72-6E56-D325-A7099ECAC1D2}"/>
              </a:ext>
            </a:extLst>
          </p:cNvPr>
          <p:cNvSpPr/>
          <p:nvPr userDrawn="1"/>
        </p:nvSpPr>
        <p:spPr>
          <a:xfrm>
            <a:off x="705601" y="1143000"/>
            <a:ext cx="7717838" cy="3368040"/>
          </a:xfrm>
          <a:prstGeom prst="rect">
            <a:avLst/>
          </a:prstGeom>
          <a:solidFill>
            <a:srgbClr val="C6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30">
            <a:extLst>
              <a:ext uri="{FF2B5EF4-FFF2-40B4-BE49-F238E27FC236}">
                <a16:creationId xmlns:a16="http://schemas.microsoft.com/office/drawing/2014/main" id="{AD8B563C-66AB-A2D7-173C-69453C56360D}"/>
              </a:ext>
            </a:extLst>
          </p:cNvPr>
          <p:cNvSpPr>
            <a:spLocks noGrp="1"/>
          </p:cNvSpPr>
          <p:nvPr>
            <p:ph type="body" sz="quarter" idx="12" hasCustomPrompt="1"/>
          </p:nvPr>
        </p:nvSpPr>
        <p:spPr>
          <a:xfrm>
            <a:off x="705601" y="419099"/>
            <a:ext cx="7717838" cy="349535"/>
          </a:xfrm>
          <a:prstGeom prst="rect">
            <a:avLst/>
          </a:prstGeom>
        </p:spPr>
        <p:txBody>
          <a:bodyPr/>
          <a:lstStyle>
            <a:lvl1pPr algn="ctr">
              <a:defRPr sz="1400" b="1" spc="600">
                <a:solidFill>
                  <a:schemeClr val="tx1"/>
                </a:solidFill>
                <a:latin typeface="+mj-lt"/>
              </a:defRPr>
            </a:lvl1pPr>
          </a:lstStyle>
          <a:p>
            <a:pPr lvl="0"/>
            <a:r>
              <a:rPr lang="es-ES" noProof="0" dirty="0"/>
              <a:t>KEY TAKEAWAYS</a:t>
            </a:r>
            <a:endParaRPr lang="en-GB" noProof="0" dirty="0"/>
          </a:p>
        </p:txBody>
      </p:sp>
      <p:sp>
        <p:nvSpPr>
          <p:cNvPr id="31" name="TextBox 30">
            <a:extLst>
              <a:ext uri="{FF2B5EF4-FFF2-40B4-BE49-F238E27FC236}">
                <a16:creationId xmlns:a16="http://schemas.microsoft.com/office/drawing/2014/main" id="{56D1B085-A35F-DD15-5C9A-27F7B621DA7D}"/>
              </a:ext>
            </a:extLst>
          </p:cNvPr>
          <p:cNvSpPr txBox="1"/>
          <p:nvPr userDrawn="1"/>
        </p:nvSpPr>
        <p:spPr>
          <a:xfrm>
            <a:off x="819525" y="1615708"/>
            <a:ext cx="7504950" cy="2308324"/>
          </a:xfrm>
          <a:prstGeom prst="rect">
            <a:avLst/>
          </a:prstGeom>
          <a:noFill/>
        </p:spPr>
        <p:txBody>
          <a:bodyPr wrap="square" rtlCol="0">
            <a:spAutoFit/>
          </a:bodyPr>
          <a:lstStyle/>
          <a:p>
            <a:pPr marL="0" indent="0" algn="ctr">
              <a:lnSpc>
                <a:spcPct val="100000"/>
              </a:lnSpc>
              <a:buClr>
                <a:srgbClr val="374646"/>
              </a:buClr>
              <a:buFont typeface="Arial" panose="020B0604020202020204" pitchFamily="34" charset="0"/>
              <a:buNone/>
            </a:pPr>
            <a:r>
              <a:rPr lang="en-GB" sz="1800" b="1" i="0" dirty="0">
                <a:solidFill>
                  <a:srgbClr val="374646"/>
                </a:solidFill>
                <a:effectLst/>
                <a:latin typeface="+mn-lt"/>
              </a:rPr>
              <a:t>Lorem ipsum </a:t>
            </a:r>
            <a:r>
              <a:rPr lang="en-GB" sz="1800" b="1" i="0" dirty="0" err="1">
                <a:solidFill>
                  <a:srgbClr val="374646"/>
                </a:solidFill>
                <a:effectLst/>
                <a:latin typeface="+mn-lt"/>
              </a:rPr>
              <a:t>dolor</a:t>
            </a:r>
            <a:r>
              <a:rPr lang="en-GB" sz="1800" b="1" i="0" dirty="0">
                <a:solidFill>
                  <a:srgbClr val="374646"/>
                </a:solidFill>
                <a:effectLst/>
                <a:latin typeface="+mn-lt"/>
              </a:rPr>
              <a:t> sit </a:t>
            </a:r>
            <a:r>
              <a:rPr lang="en-GB" sz="1800" b="1" i="0" dirty="0" err="1">
                <a:solidFill>
                  <a:srgbClr val="374646"/>
                </a:solidFill>
                <a:effectLst/>
                <a:latin typeface="+mn-lt"/>
              </a:rPr>
              <a:t>amet</a:t>
            </a:r>
            <a:r>
              <a:rPr lang="en-GB" sz="1800" b="1" i="0" dirty="0">
                <a:solidFill>
                  <a:srgbClr val="374646"/>
                </a:solidFill>
                <a:effectLst/>
                <a:latin typeface="+mn-lt"/>
              </a:rPr>
              <a:t>, </a:t>
            </a:r>
            <a:r>
              <a:rPr lang="en-GB" sz="1800" b="1" i="0" dirty="0" err="1">
                <a:solidFill>
                  <a:srgbClr val="374646"/>
                </a:solidFill>
                <a:effectLst/>
                <a:latin typeface="+mn-lt"/>
              </a:rPr>
              <a:t>consectetur</a:t>
            </a:r>
            <a:r>
              <a:rPr lang="en-GB" sz="1800" b="1" i="0" dirty="0">
                <a:solidFill>
                  <a:srgbClr val="374646"/>
                </a:solidFill>
                <a:effectLst/>
                <a:latin typeface="+mn-lt"/>
              </a:rPr>
              <a:t> </a:t>
            </a:r>
            <a:r>
              <a:rPr lang="en-GB" sz="1800" b="1" i="0" dirty="0" err="1">
                <a:solidFill>
                  <a:srgbClr val="374646"/>
                </a:solidFill>
                <a:effectLst/>
                <a:latin typeface="+mn-lt"/>
              </a:rPr>
              <a:t>adipiscing</a:t>
            </a:r>
            <a:r>
              <a:rPr lang="en-GB" sz="1800" b="1" i="0" dirty="0">
                <a:solidFill>
                  <a:srgbClr val="374646"/>
                </a:solidFill>
                <a:effectLst/>
                <a:latin typeface="+mn-lt"/>
              </a:rPr>
              <a:t> </a:t>
            </a:r>
            <a:r>
              <a:rPr lang="en-GB" sz="1800" b="1" i="0" dirty="0" err="1">
                <a:solidFill>
                  <a:srgbClr val="374646"/>
                </a:solidFill>
                <a:effectLst/>
                <a:latin typeface="+mn-lt"/>
              </a:rPr>
              <a:t>elit</a:t>
            </a:r>
            <a:r>
              <a:rPr lang="en-GB" sz="1800" b="1" i="0" dirty="0">
                <a:solidFill>
                  <a:srgbClr val="374646"/>
                </a:solidFill>
                <a:effectLst/>
                <a:latin typeface="+mn-lt"/>
              </a:rPr>
              <a:t>. Donec </a:t>
            </a:r>
            <a:r>
              <a:rPr lang="en-GB" sz="1800" b="1" i="0" dirty="0" err="1">
                <a:solidFill>
                  <a:srgbClr val="374646"/>
                </a:solidFill>
                <a:effectLst/>
                <a:latin typeface="+mn-lt"/>
              </a:rPr>
              <a:t>quis</a:t>
            </a:r>
            <a:r>
              <a:rPr lang="en-GB" sz="1800" b="1" i="0" dirty="0">
                <a:solidFill>
                  <a:srgbClr val="374646"/>
                </a:solidFill>
                <a:effectLst/>
                <a:latin typeface="+mn-lt"/>
              </a:rPr>
              <a:t> </a:t>
            </a:r>
            <a:r>
              <a:rPr lang="en-GB" sz="1800" b="1" i="0" dirty="0" err="1">
                <a:solidFill>
                  <a:srgbClr val="374646"/>
                </a:solidFill>
                <a:effectLst/>
                <a:latin typeface="+mn-lt"/>
              </a:rPr>
              <a:t>consequat</a:t>
            </a:r>
            <a:r>
              <a:rPr lang="en-GB" sz="1800" b="1" i="0" dirty="0">
                <a:solidFill>
                  <a:srgbClr val="374646"/>
                </a:solidFill>
                <a:effectLst/>
                <a:latin typeface="+mn-lt"/>
              </a:rPr>
              <a:t> </a:t>
            </a:r>
            <a:r>
              <a:rPr lang="en-GB" sz="1800" b="1" i="0" dirty="0" err="1">
                <a:solidFill>
                  <a:srgbClr val="374646"/>
                </a:solidFill>
                <a:effectLst/>
                <a:latin typeface="+mn-lt"/>
              </a:rPr>
              <a:t>nisl</a:t>
            </a:r>
            <a:r>
              <a:rPr lang="en-GB" sz="1800" b="1" i="0" dirty="0">
                <a:solidFill>
                  <a:srgbClr val="374646"/>
                </a:solidFill>
                <a:effectLst/>
                <a:latin typeface="+mn-lt"/>
              </a:rPr>
              <a:t>, </a:t>
            </a:r>
            <a:r>
              <a:rPr lang="en-GB" sz="1800" b="1" i="0" dirty="0" err="1">
                <a:solidFill>
                  <a:srgbClr val="374646"/>
                </a:solidFill>
                <a:effectLst/>
                <a:latin typeface="+mn-lt"/>
              </a:rPr>
              <a:t>quis</a:t>
            </a:r>
            <a:r>
              <a:rPr lang="en-GB" sz="1800" b="1" i="0" dirty="0">
                <a:solidFill>
                  <a:srgbClr val="374646"/>
                </a:solidFill>
                <a:effectLst/>
                <a:latin typeface="+mn-lt"/>
              </a:rPr>
              <a:t> </a:t>
            </a:r>
            <a:r>
              <a:rPr lang="en-GB" sz="1800" b="1" i="0" dirty="0" err="1">
                <a:solidFill>
                  <a:srgbClr val="374646"/>
                </a:solidFill>
                <a:effectLst/>
                <a:latin typeface="+mn-lt"/>
              </a:rPr>
              <a:t>dapibus</a:t>
            </a:r>
            <a:r>
              <a:rPr lang="en-GB" sz="1800" b="1" i="0" dirty="0">
                <a:solidFill>
                  <a:srgbClr val="374646"/>
                </a:solidFill>
                <a:effectLst/>
                <a:latin typeface="+mn-lt"/>
              </a:rPr>
              <a:t> nisi. </a:t>
            </a:r>
          </a:p>
          <a:p>
            <a:pPr marL="0" indent="0" algn="ctr">
              <a:lnSpc>
                <a:spcPct val="100000"/>
              </a:lnSpc>
              <a:buClr>
                <a:srgbClr val="374646"/>
              </a:buClr>
              <a:buFont typeface="Arial" panose="020B0604020202020204" pitchFamily="34" charset="0"/>
              <a:buNone/>
            </a:pPr>
            <a:endParaRPr lang="en-GB" sz="1800" b="1" i="0" dirty="0">
              <a:solidFill>
                <a:srgbClr val="374646"/>
              </a:solidFill>
              <a:effectLst/>
              <a:latin typeface="+mn-lt"/>
            </a:endParaRPr>
          </a:p>
          <a:p>
            <a:pPr marL="0" indent="0" algn="ctr">
              <a:lnSpc>
                <a:spcPct val="100000"/>
              </a:lnSpc>
              <a:buClr>
                <a:srgbClr val="374646"/>
              </a:buClr>
              <a:buFont typeface="Arial" panose="020B0604020202020204" pitchFamily="34" charset="0"/>
              <a:buNone/>
            </a:pPr>
            <a:r>
              <a:rPr lang="en-GB" sz="1800" b="1" i="0" dirty="0" err="1">
                <a:solidFill>
                  <a:srgbClr val="374646"/>
                </a:solidFill>
                <a:effectLst/>
                <a:latin typeface="+mn-lt"/>
              </a:rPr>
              <a:t>Fusce</a:t>
            </a:r>
            <a:r>
              <a:rPr lang="en-GB" sz="1800" b="1" i="0" dirty="0">
                <a:solidFill>
                  <a:srgbClr val="374646"/>
                </a:solidFill>
                <a:effectLst/>
                <a:latin typeface="+mn-lt"/>
              </a:rPr>
              <a:t> </a:t>
            </a:r>
            <a:r>
              <a:rPr lang="en-GB" sz="1800" b="1" i="0" dirty="0" err="1">
                <a:solidFill>
                  <a:srgbClr val="374646"/>
                </a:solidFill>
                <a:effectLst/>
                <a:latin typeface="+mn-lt"/>
              </a:rPr>
              <a:t>dapibus</a:t>
            </a:r>
            <a:r>
              <a:rPr lang="en-GB" sz="1800" b="1" i="0" dirty="0">
                <a:solidFill>
                  <a:srgbClr val="374646"/>
                </a:solidFill>
                <a:effectLst/>
                <a:latin typeface="+mn-lt"/>
              </a:rPr>
              <a:t> </a:t>
            </a:r>
            <a:r>
              <a:rPr lang="en-GB" sz="1800" b="1" i="0" dirty="0" err="1">
                <a:solidFill>
                  <a:srgbClr val="374646"/>
                </a:solidFill>
                <a:effectLst/>
                <a:latin typeface="+mn-lt"/>
              </a:rPr>
              <a:t>ultricies</a:t>
            </a:r>
            <a:r>
              <a:rPr lang="en-GB" sz="1800" b="1" i="0" dirty="0">
                <a:solidFill>
                  <a:srgbClr val="374646"/>
                </a:solidFill>
                <a:effectLst/>
                <a:latin typeface="+mn-lt"/>
              </a:rPr>
              <a:t> convallis. </a:t>
            </a:r>
          </a:p>
          <a:p>
            <a:pPr marL="0" indent="0" algn="ctr">
              <a:lnSpc>
                <a:spcPct val="100000"/>
              </a:lnSpc>
              <a:buClr>
                <a:srgbClr val="374646"/>
              </a:buClr>
              <a:buFont typeface="Arial" panose="020B0604020202020204" pitchFamily="34" charset="0"/>
              <a:buNone/>
            </a:pPr>
            <a:endParaRPr lang="en-GB" sz="1800" b="1" i="0" dirty="0">
              <a:solidFill>
                <a:srgbClr val="374646"/>
              </a:solidFill>
              <a:effectLst/>
              <a:latin typeface="+mn-lt"/>
            </a:endParaRPr>
          </a:p>
          <a:p>
            <a:pPr marL="0" indent="0" algn="ctr">
              <a:lnSpc>
                <a:spcPct val="100000"/>
              </a:lnSpc>
              <a:buClr>
                <a:srgbClr val="374646"/>
              </a:buClr>
              <a:buFont typeface="Arial" panose="020B0604020202020204" pitchFamily="34" charset="0"/>
              <a:buNone/>
            </a:pPr>
            <a:r>
              <a:rPr lang="en-GB" sz="1800" b="1" i="0" dirty="0" err="1">
                <a:solidFill>
                  <a:srgbClr val="374646"/>
                </a:solidFill>
                <a:effectLst/>
                <a:latin typeface="+mn-lt"/>
              </a:rPr>
              <a:t>Vivamus</a:t>
            </a:r>
            <a:r>
              <a:rPr lang="en-GB" sz="1800" b="1" i="0" dirty="0">
                <a:solidFill>
                  <a:srgbClr val="374646"/>
                </a:solidFill>
                <a:effectLst/>
                <a:latin typeface="+mn-lt"/>
              </a:rPr>
              <a:t> id ligula </a:t>
            </a:r>
            <a:r>
              <a:rPr lang="en-GB" sz="1800" b="1" i="0" dirty="0" err="1">
                <a:solidFill>
                  <a:srgbClr val="374646"/>
                </a:solidFill>
                <a:effectLst/>
                <a:latin typeface="+mn-lt"/>
              </a:rPr>
              <a:t>hendrerit</a:t>
            </a:r>
            <a:r>
              <a:rPr lang="en-GB" sz="1800" b="1" i="0" dirty="0">
                <a:solidFill>
                  <a:srgbClr val="374646"/>
                </a:solidFill>
                <a:effectLst/>
                <a:latin typeface="+mn-lt"/>
              </a:rPr>
              <a:t> eros gravida </a:t>
            </a:r>
            <a:r>
              <a:rPr lang="en-GB" sz="1800" b="1" i="0" dirty="0" err="1">
                <a:solidFill>
                  <a:srgbClr val="374646"/>
                </a:solidFill>
                <a:effectLst/>
                <a:latin typeface="+mn-lt"/>
              </a:rPr>
              <a:t>sagittis</a:t>
            </a:r>
            <a:r>
              <a:rPr lang="en-GB" sz="1800" b="1" i="0" dirty="0">
                <a:solidFill>
                  <a:srgbClr val="374646"/>
                </a:solidFill>
                <a:effectLst/>
                <a:latin typeface="+mn-lt"/>
              </a:rPr>
              <a:t> et non ipsum.</a:t>
            </a:r>
          </a:p>
          <a:p>
            <a:pPr marL="0" indent="0" algn="ctr">
              <a:lnSpc>
                <a:spcPct val="100000"/>
              </a:lnSpc>
              <a:buClr>
                <a:srgbClr val="374646"/>
              </a:buClr>
              <a:buFont typeface="Arial" panose="020B0604020202020204" pitchFamily="34" charset="0"/>
              <a:buNone/>
            </a:pPr>
            <a:endParaRPr lang="en-GB" sz="1800" b="1" i="0" dirty="0">
              <a:solidFill>
                <a:srgbClr val="374646"/>
              </a:solidFill>
              <a:effectLst/>
              <a:latin typeface="+mn-lt"/>
            </a:endParaRPr>
          </a:p>
          <a:p>
            <a:pPr marL="0" indent="0" algn="ctr">
              <a:lnSpc>
                <a:spcPct val="100000"/>
              </a:lnSpc>
              <a:buClr>
                <a:srgbClr val="374646"/>
              </a:buClr>
              <a:buFont typeface="Arial" panose="020B0604020202020204" pitchFamily="34" charset="0"/>
              <a:buNone/>
            </a:pPr>
            <a:r>
              <a:rPr lang="en-GB" sz="1800" b="1" i="0" dirty="0" err="1">
                <a:solidFill>
                  <a:srgbClr val="374646"/>
                </a:solidFill>
                <a:effectLst/>
                <a:latin typeface="+mn-lt"/>
              </a:rPr>
              <a:t>Nullam</a:t>
            </a:r>
            <a:r>
              <a:rPr lang="en-GB" sz="1800" b="1" i="0" dirty="0">
                <a:solidFill>
                  <a:srgbClr val="374646"/>
                </a:solidFill>
                <a:effectLst/>
                <a:latin typeface="+mn-lt"/>
              </a:rPr>
              <a:t> ac </a:t>
            </a:r>
            <a:r>
              <a:rPr lang="en-GB" sz="1800" b="1" i="0" dirty="0" err="1">
                <a:solidFill>
                  <a:srgbClr val="374646"/>
                </a:solidFill>
                <a:effectLst/>
                <a:latin typeface="+mn-lt"/>
              </a:rPr>
              <a:t>tincidunt</a:t>
            </a:r>
            <a:r>
              <a:rPr lang="en-GB" sz="1800" b="1" i="0" dirty="0">
                <a:solidFill>
                  <a:srgbClr val="374646"/>
                </a:solidFill>
                <a:effectLst/>
                <a:latin typeface="+mn-lt"/>
              </a:rPr>
              <a:t> dui. </a:t>
            </a:r>
            <a:endParaRPr lang="en-GB" sz="1800" b="1" dirty="0">
              <a:solidFill>
                <a:srgbClr val="374646"/>
              </a:solidFill>
              <a:latin typeface="+mn-lt"/>
            </a:endParaRPr>
          </a:p>
        </p:txBody>
      </p:sp>
      <p:pic>
        <p:nvPicPr>
          <p:cNvPr id="33" name="Graphic 32">
            <a:extLst>
              <a:ext uri="{FF2B5EF4-FFF2-40B4-BE49-F238E27FC236}">
                <a16:creationId xmlns:a16="http://schemas.microsoft.com/office/drawing/2014/main" id="{B3F7AF3A-C98E-0B96-0DD0-165ED739421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23439" y="387915"/>
            <a:ext cx="2659678" cy="380720"/>
          </a:xfrm>
          <a:prstGeom prst="rect">
            <a:avLst/>
          </a:prstGeom>
        </p:spPr>
      </p:pic>
      <p:pic>
        <p:nvPicPr>
          <p:cNvPr id="34" name="Graphic 33">
            <a:extLst>
              <a:ext uri="{FF2B5EF4-FFF2-40B4-BE49-F238E27FC236}">
                <a16:creationId xmlns:a16="http://schemas.microsoft.com/office/drawing/2014/main" id="{4EB5654C-F304-3369-84C5-632132CBF9F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54077" y="387915"/>
            <a:ext cx="2659678" cy="380720"/>
          </a:xfrm>
          <a:prstGeom prst="rect">
            <a:avLst/>
          </a:prstGeom>
        </p:spPr>
      </p:pic>
    </p:spTree>
    <p:extLst>
      <p:ext uri="{BB962C8B-B14F-4D97-AF65-F5344CB8AC3E}">
        <p14:creationId xmlns:p14="http://schemas.microsoft.com/office/powerpoint/2010/main" val="75733405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Ref idx="1001">
        <a:schemeClr val="bg2"/>
      </p:bgRef>
    </p:bg>
    <p:spTree>
      <p:nvGrpSpPr>
        <p:cNvPr id="1" name="Shape 8"/>
        <p:cNvGrpSpPr/>
        <p:nvPr/>
      </p:nvGrpSpPr>
      <p:grpSpPr>
        <a:xfrm>
          <a:off x="0" y="0"/>
          <a:ext cx="0" cy="0"/>
          <a:chOff x="0" y="0"/>
          <a:chExt cx="0" cy="0"/>
        </a:xfrm>
      </p:grpSpPr>
      <p:sp>
        <p:nvSpPr>
          <p:cNvPr id="11" name="Google Shape;82;p22">
            <a:extLst>
              <a:ext uri="{FF2B5EF4-FFF2-40B4-BE49-F238E27FC236}">
                <a16:creationId xmlns:a16="http://schemas.microsoft.com/office/drawing/2014/main" id="{12B3DEAE-02BB-A5F8-62B0-14EFEC1219A9}"/>
              </a:ext>
            </a:extLst>
          </p:cNvPr>
          <p:cNvSpPr txBox="1">
            <a:spLocks/>
          </p:cNvSpPr>
          <p:nvPr userDrawn="1"/>
        </p:nvSpPr>
        <p:spPr>
          <a:xfrm>
            <a:off x="579201"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bg1"/>
                </a:solidFill>
              </a:rPr>
              <a:t>© Cornerstone Barristers · cornerstonebarristers.com · @cornerstonebarr</a:t>
            </a:r>
          </a:p>
        </p:txBody>
      </p:sp>
      <p:pic>
        <p:nvPicPr>
          <p:cNvPr id="3" name="Graphic 2">
            <a:extLst>
              <a:ext uri="{FF2B5EF4-FFF2-40B4-BE49-F238E27FC236}">
                <a16:creationId xmlns:a16="http://schemas.microsoft.com/office/drawing/2014/main" id="{EA38D24E-3EFA-58B1-0426-258BD1BAB05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117075" y="1036240"/>
            <a:ext cx="2659678" cy="380720"/>
          </a:xfrm>
          <a:prstGeom prst="rect">
            <a:avLst/>
          </a:prstGeom>
        </p:spPr>
      </p:pic>
      <p:pic>
        <p:nvPicPr>
          <p:cNvPr id="6" name="Graphic 5">
            <a:extLst>
              <a:ext uri="{FF2B5EF4-FFF2-40B4-BE49-F238E27FC236}">
                <a16:creationId xmlns:a16="http://schemas.microsoft.com/office/drawing/2014/main" id="{A0E4AB4A-2DE8-3F54-5BB4-E15B6FC1E9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7108561" y="5066068"/>
            <a:ext cx="2659678" cy="380720"/>
          </a:xfrm>
          <a:prstGeom prst="rect">
            <a:avLst/>
          </a:prstGeom>
        </p:spPr>
      </p:pic>
      <p:sp>
        <p:nvSpPr>
          <p:cNvPr id="2" name="Google Shape;213;p25">
            <a:extLst>
              <a:ext uri="{FF2B5EF4-FFF2-40B4-BE49-F238E27FC236}">
                <a16:creationId xmlns:a16="http://schemas.microsoft.com/office/drawing/2014/main" id="{22C5520D-ADA8-7B6C-A92C-F87D3924FD92}"/>
              </a:ext>
            </a:extLst>
          </p:cNvPr>
          <p:cNvSpPr/>
          <p:nvPr userDrawn="1"/>
        </p:nvSpPr>
        <p:spPr>
          <a:xfrm>
            <a:off x="746539" y="1240824"/>
            <a:ext cx="1432200" cy="14322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14;p25">
            <a:extLst>
              <a:ext uri="{FF2B5EF4-FFF2-40B4-BE49-F238E27FC236}">
                <a16:creationId xmlns:a16="http://schemas.microsoft.com/office/drawing/2014/main" id="{E830B0A3-AA7B-020F-0A28-7A2EA3E4877E}"/>
              </a:ext>
            </a:extLst>
          </p:cNvPr>
          <p:cNvSpPr txBox="1">
            <a:spLocks noGrp="1"/>
          </p:cNvSpPr>
          <p:nvPr>
            <p:ph type="title"/>
          </p:nvPr>
        </p:nvSpPr>
        <p:spPr>
          <a:xfrm>
            <a:off x="705475" y="3075100"/>
            <a:ext cx="6161700" cy="841800"/>
          </a:xfrm>
          <a:prstGeom prst="rect">
            <a:avLst/>
          </a:prstGeom>
        </p:spPr>
        <p:txBody>
          <a:bodyPr spcFirstLastPara="1" wrap="square" lIns="91425" tIns="91425" rIns="91425" bIns="91425" anchor="ctr" anchorCtr="0">
            <a:noAutofit/>
          </a:bodyPr>
          <a:lstStyle>
            <a:lvl1pPr>
              <a:defRPr sz="3200">
                <a:solidFill>
                  <a:schemeClr val="tx1"/>
                </a:solidFill>
              </a:defRPr>
            </a:lvl1pPr>
          </a:lstStyle>
          <a:p>
            <a:pPr marL="0" lvl="0" indent="0" algn="l" rtl="0">
              <a:spcBef>
                <a:spcPts val="0"/>
              </a:spcBef>
              <a:spcAft>
                <a:spcPts val="0"/>
              </a:spcAft>
              <a:buNone/>
            </a:pPr>
            <a:r>
              <a:rPr lang="en" dirty="0"/>
              <a:t>Name of the section</a:t>
            </a:r>
            <a:endParaRPr dirty="0"/>
          </a:p>
        </p:txBody>
      </p:sp>
      <p:sp>
        <p:nvSpPr>
          <p:cNvPr id="8" name="Google Shape;216;p25">
            <a:extLst>
              <a:ext uri="{FF2B5EF4-FFF2-40B4-BE49-F238E27FC236}">
                <a16:creationId xmlns:a16="http://schemas.microsoft.com/office/drawing/2014/main" id="{F27E0EC1-1367-7154-3B4D-885616A44096}"/>
              </a:ext>
            </a:extLst>
          </p:cNvPr>
          <p:cNvSpPr txBox="1">
            <a:spLocks noGrp="1"/>
          </p:cNvSpPr>
          <p:nvPr>
            <p:ph type="subTitle" idx="1"/>
          </p:nvPr>
        </p:nvSpPr>
        <p:spPr>
          <a:xfrm>
            <a:off x="705600" y="3855550"/>
            <a:ext cx="6161700" cy="375000"/>
          </a:xfrm>
          <a:prstGeom prst="rect">
            <a:avLst/>
          </a:prstGeom>
        </p:spPr>
        <p:txBody>
          <a:bodyPr spcFirstLastPara="1" wrap="square" lIns="91425" tIns="91425" rIns="91425" bIns="91425" anchor="t" anchorCtr="0">
            <a:noAutofit/>
          </a:bodyPr>
          <a:lstStyle>
            <a:lvl1pPr>
              <a:defRPr sz="1200">
                <a:solidFill>
                  <a:schemeClr val="tx1"/>
                </a:solidFill>
                <a:latin typeface="+mn-lt"/>
              </a:defRPr>
            </a:lvl1pPr>
          </a:lstStyle>
          <a:p>
            <a:pPr marL="0" lvl="0" indent="0" algn="l" rtl="0">
              <a:spcBef>
                <a:spcPts val="0"/>
              </a:spcBef>
              <a:spcAft>
                <a:spcPts val="0"/>
              </a:spcAft>
              <a:buNone/>
            </a:pPr>
            <a:r>
              <a:rPr lang="en" dirty="0"/>
              <a:t>You can enter a subtitle here if you need it</a:t>
            </a:r>
            <a:endParaRPr dirty="0"/>
          </a:p>
        </p:txBody>
      </p:sp>
      <p:sp>
        <p:nvSpPr>
          <p:cNvPr id="50" name="Text Placeholder 49">
            <a:extLst>
              <a:ext uri="{FF2B5EF4-FFF2-40B4-BE49-F238E27FC236}">
                <a16:creationId xmlns:a16="http://schemas.microsoft.com/office/drawing/2014/main" id="{33C7017C-4B1C-BA88-55D5-818E95549D56}"/>
              </a:ext>
            </a:extLst>
          </p:cNvPr>
          <p:cNvSpPr>
            <a:spLocks noGrp="1"/>
          </p:cNvSpPr>
          <p:nvPr>
            <p:ph type="body" sz="quarter" idx="10" hasCustomPrompt="1"/>
          </p:nvPr>
        </p:nvSpPr>
        <p:spPr>
          <a:xfrm>
            <a:off x="705475" y="1160463"/>
            <a:ext cx="1472575" cy="1512887"/>
          </a:xfrm>
          <a:prstGeom prst="rect">
            <a:avLst/>
          </a:prstGeom>
        </p:spPr>
        <p:txBody>
          <a:bodyPr anchor="ctr"/>
          <a:lstStyle>
            <a:lvl1pPr algn="ctr">
              <a:defRPr sz="6000" b="1">
                <a:solidFill>
                  <a:schemeClr val="tx1"/>
                </a:solidFill>
                <a:latin typeface="+mj-lt"/>
              </a:defRPr>
            </a:lvl1pPr>
          </a:lstStyle>
          <a:p>
            <a:pPr lvl="0"/>
            <a:r>
              <a:rPr lang="en-US" dirty="0"/>
              <a:t>01</a:t>
            </a:r>
            <a:endParaRPr lang="en-GB" dirty="0"/>
          </a:p>
        </p:txBody>
      </p:sp>
    </p:spTree>
    <p:extLst>
      <p:ext uri="{BB962C8B-B14F-4D97-AF65-F5344CB8AC3E}">
        <p14:creationId xmlns:p14="http://schemas.microsoft.com/office/powerpoint/2010/main" val="2494637530"/>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Ref idx="1001">
        <a:schemeClr val="bg2"/>
      </p:bgRef>
    </p:bg>
    <p:spTree>
      <p:nvGrpSpPr>
        <p:cNvPr id="1" name="Shape 8"/>
        <p:cNvGrpSpPr/>
        <p:nvPr/>
      </p:nvGrpSpPr>
      <p:grpSpPr>
        <a:xfrm>
          <a:off x="0" y="0"/>
          <a:ext cx="0" cy="0"/>
          <a:chOff x="0" y="0"/>
          <a:chExt cx="0" cy="0"/>
        </a:xfrm>
      </p:grpSpPr>
      <p:sp>
        <p:nvSpPr>
          <p:cNvPr id="11" name="Google Shape;82;p22">
            <a:extLst>
              <a:ext uri="{FF2B5EF4-FFF2-40B4-BE49-F238E27FC236}">
                <a16:creationId xmlns:a16="http://schemas.microsoft.com/office/drawing/2014/main" id="{12B3DEAE-02BB-A5F8-62B0-14EFEC1219A9}"/>
              </a:ext>
            </a:extLst>
          </p:cNvPr>
          <p:cNvSpPr txBox="1">
            <a:spLocks/>
          </p:cNvSpPr>
          <p:nvPr userDrawn="1"/>
        </p:nvSpPr>
        <p:spPr>
          <a:xfrm>
            <a:off x="579201"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bg1"/>
                </a:solidFill>
              </a:rPr>
              <a:t>© Cornerstone Barristers · cornerstonebarristers.com · @cornerstonebarr</a:t>
            </a:r>
          </a:p>
        </p:txBody>
      </p:sp>
      <p:pic>
        <p:nvPicPr>
          <p:cNvPr id="3" name="Graphic 2">
            <a:extLst>
              <a:ext uri="{FF2B5EF4-FFF2-40B4-BE49-F238E27FC236}">
                <a16:creationId xmlns:a16="http://schemas.microsoft.com/office/drawing/2014/main" id="{EA38D24E-3EFA-58B1-0426-258BD1BAB05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117075" y="1036240"/>
            <a:ext cx="2659678" cy="380720"/>
          </a:xfrm>
          <a:prstGeom prst="rect">
            <a:avLst/>
          </a:prstGeom>
        </p:spPr>
      </p:pic>
      <p:pic>
        <p:nvPicPr>
          <p:cNvPr id="6" name="Graphic 5">
            <a:extLst>
              <a:ext uri="{FF2B5EF4-FFF2-40B4-BE49-F238E27FC236}">
                <a16:creationId xmlns:a16="http://schemas.microsoft.com/office/drawing/2014/main" id="{A0E4AB4A-2DE8-3F54-5BB4-E15B6FC1E9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7108561" y="5066068"/>
            <a:ext cx="2659678" cy="380720"/>
          </a:xfrm>
          <a:prstGeom prst="rect">
            <a:avLst/>
          </a:prstGeom>
        </p:spPr>
      </p:pic>
      <p:sp>
        <p:nvSpPr>
          <p:cNvPr id="2" name="Google Shape;213;p25">
            <a:extLst>
              <a:ext uri="{FF2B5EF4-FFF2-40B4-BE49-F238E27FC236}">
                <a16:creationId xmlns:a16="http://schemas.microsoft.com/office/drawing/2014/main" id="{22C5520D-ADA8-7B6C-A92C-F87D3924FD92}"/>
              </a:ext>
            </a:extLst>
          </p:cNvPr>
          <p:cNvSpPr/>
          <p:nvPr userDrawn="1"/>
        </p:nvSpPr>
        <p:spPr>
          <a:xfrm>
            <a:off x="746539" y="1240824"/>
            <a:ext cx="1432200" cy="1432200"/>
          </a:xfrm>
          <a:prstGeom prst="ellipse">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14;p25">
            <a:extLst>
              <a:ext uri="{FF2B5EF4-FFF2-40B4-BE49-F238E27FC236}">
                <a16:creationId xmlns:a16="http://schemas.microsoft.com/office/drawing/2014/main" id="{E830B0A3-AA7B-020F-0A28-7A2EA3E4877E}"/>
              </a:ext>
            </a:extLst>
          </p:cNvPr>
          <p:cNvSpPr txBox="1">
            <a:spLocks noGrp="1"/>
          </p:cNvSpPr>
          <p:nvPr>
            <p:ph type="title"/>
          </p:nvPr>
        </p:nvSpPr>
        <p:spPr>
          <a:xfrm>
            <a:off x="705475" y="3075100"/>
            <a:ext cx="6161700" cy="841800"/>
          </a:xfrm>
          <a:prstGeom prst="rect">
            <a:avLst/>
          </a:prstGeom>
        </p:spPr>
        <p:txBody>
          <a:bodyPr spcFirstLastPara="1" wrap="square" lIns="91425" tIns="91425" rIns="91425" bIns="91425" anchor="ctr" anchorCtr="0">
            <a:noAutofit/>
          </a:bodyPr>
          <a:lstStyle>
            <a:lvl1pPr>
              <a:defRPr sz="3200">
                <a:solidFill>
                  <a:schemeClr val="tx1"/>
                </a:solidFill>
              </a:defRPr>
            </a:lvl1pPr>
          </a:lstStyle>
          <a:p>
            <a:pPr marL="0" lvl="0" indent="0" algn="l" rtl="0">
              <a:spcBef>
                <a:spcPts val="0"/>
              </a:spcBef>
              <a:spcAft>
                <a:spcPts val="0"/>
              </a:spcAft>
              <a:buNone/>
            </a:pPr>
            <a:r>
              <a:rPr lang="en" dirty="0"/>
              <a:t>Name of the section</a:t>
            </a:r>
            <a:endParaRPr dirty="0"/>
          </a:p>
        </p:txBody>
      </p:sp>
      <p:sp>
        <p:nvSpPr>
          <p:cNvPr id="8" name="Google Shape;216;p25">
            <a:extLst>
              <a:ext uri="{FF2B5EF4-FFF2-40B4-BE49-F238E27FC236}">
                <a16:creationId xmlns:a16="http://schemas.microsoft.com/office/drawing/2014/main" id="{F27E0EC1-1367-7154-3B4D-885616A44096}"/>
              </a:ext>
            </a:extLst>
          </p:cNvPr>
          <p:cNvSpPr txBox="1">
            <a:spLocks noGrp="1"/>
          </p:cNvSpPr>
          <p:nvPr>
            <p:ph type="subTitle" idx="1"/>
          </p:nvPr>
        </p:nvSpPr>
        <p:spPr>
          <a:xfrm>
            <a:off x="705600" y="3855550"/>
            <a:ext cx="6161700" cy="375000"/>
          </a:xfrm>
          <a:prstGeom prst="rect">
            <a:avLst/>
          </a:prstGeom>
        </p:spPr>
        <p:txBody>
          <a:bodyPr spcFirstLastPara="1" wrap="square" lIns="91425" tIns="91425" rIns="91425" bIns="91425" anchor="t" anchorCtr="0">
            <a:noAutofit/>
          </a:bodyPr>
          <a:lstStyle>
            <a:lvl1pPr>
              <a:defRPr sz="1200">
                <a:solidFill>
                  <a:schemeClr val="tx1"/>
                </a:solidFill>
                <a:latin typeface="+mn-lt"/>
              </a:defRPr>
            </a:lvl1pPr>
          </a:lstStyle>
          <a:p>
            <a:pPr marL="0" lvl="0" indent="0" algn="l" rtl="0">
              <a:spcBef>
                <a:spcPts val="0"/>
              </a:spcBef>
              <a:spcAft>
                <a:spcPts val="0"/>
              </a:spcAft>
              <a:buNone/>
            </a:pPr>
            <a:r>
              <a:rPr lang="en" dirty="0"/>
              <a:t>You can enter a subtitle here if you need it</a:t>
            </a:r>
            <a:endParaRPr dirty="0"/>
          </a:p>
        </p:txBody>
      </p:sp>
      <p:sp>
        <p:nvSpPr>
          <p:cNvPr id="50" name="Text Placeholder 49">
            <a:extLst>
              <a:ext uri="{FF2B5EF4-FFF2-40B4-BE49-F238E27FC236}">
                <a16:creationId xmlns:a16="http://schemas.microsoft.com/office/drawing/2014/main" id="{33C7017C-4B1C-BA88-55D5-818E95549D56}"/>
              </a:ext>
            </a:extLst>
          </p:cNvPr>
          <p:cNvSpPr>
            <a:spLocks noGrp="1"/>
          </p:cNvSpPr>
          <p:nvPr>
            <p:ph type="body" sz="quarter" idx="10" hasCustomPrompt="1"/>
          </p:nvPr>
        </p:nvSpPr>
        <p:spPr>
          <a:xfrm>
            <a:off x="705475" y="1160463"/>
            <a:ext cx="1472575" cy="1512887"/>
          </a:xfrm>
          <a:prstGeom prst="rect">
            <a:avLst/>
          </a:prstGeom>
        </p:spPr>
        <p:txBody>
          <a:bodyPr anchor="ctr"/>
          <a:lstStyle>
            <a:lvl1pPr algn="ctr">
              <a:defRPr sz="6000" b="1">
                <a:solidFill>
                  <a:schemeClr val="bg1"/>
                </a:solidFill>
                <a:latin typeface="+mj-lt"/>
              </a:defRPr>
            </a:lvl1pPr>
          </a:lstStyle>
          <a:p>
            <a:pPr lvl="0"/>
            <a:r>
              <a:rPr lang="en-US" dirty="0"/>
              <a:t>01</a:t>
            </a:r>
            <a:endParaRPr lang="en-GB" dirty="0"/>
          </a:p>
        </p:txBody>
      </p:sp>
    </p:spTree>
    <p:extLst>
      <p:ext uri="{BB962C8B-B14F-4D97-AF65-F5344CB8AC3E}">
        <p14:creationId xmlns:p14="http://schemas.microsoft.com/office/powerpoint/2010/main" val="2084659764"/>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bubbles with text">
    <p:bg>
      <p:bgPr>
        <a:solidFill>
          <a:srgbClr val="F2F6F6"/>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Google Shape;171;p24">
            <a:extLst>
              <a:ext uri="{FF2B5EF4-FFF2-40B4-BE49-F238E27FC236}">
                <a16:creationId xmlns:a16="http://schemas.microsoft.com/office/drawing/2014/main" id="{9DCC62EE-88A0-9501-75FF-ED3D4702A670}"/>
              </a:ext>
            </a:extLst>
          </p:cNvPr>
          <p:cNvSpPr/>
          <p:nvPr userDrawn="1"/>
        </p:nvSpPr>
        <p:spPr>
          <a:xfrm>
            <a:off x="2312921"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72;p24">
            <a:extLst>
              <a:ext uri="{FF2B5EF4-FFF2-40B4-BE49-F238E27FC236}">
                <a16:creationId xmlns:a16="http://schemas.microsoft.com/office/drawing/2014/main" id="{1133EDA7-CEC8-5362-0E4F-BE73EE2E9C94}"/>
              </a:ext>
            </a:extLst>
          </p:cNvPr>
          <p:cNvSpPr txBox="1">
            <a:spLocks noGrp="1"/>
          </p:cNvSpPr>
          <p:nvPr>
            <p:ph type="title" hasCustomPrompt="1"/>
          </p:nvPr>
        </p:nvSpPr>
        <p:spPr>
          <a:xfrm>
            <a:off x="720000" y="567787"/>
            <a:ext cx="7704000" cy="1063426"/>
          </a:xfrm>
          <a:prstGeom prst="rect">
            <a:avLst/>
          </a:prstGeom>
        </p:spPr>
        <p:txBody>
          <a:bodyPr spcFirstLastPara="1" wrap="square" lIns="91425" tIns="91425" rIns="91425" bIns="91425" anchor="ctr" anchorCtr="0">
            <a:noAutofit/>
          </a:bodyPr>
          <a:lstStyle>
            <a:lvl1pPr>
              <a:defRPr sz="2800">
                <a:solidFill>
                  <a:schemeClr val="tx2"/>
                </a:solidFill>
              </a:defRPr>
            </a:lvl1pPr>
          </a:lstStyle>
          <a:p>
            <a:pPr marL="0" lvl="0" indent="0" algn="ctr" rtl="0">
              <a:spcBef>
                <a:spcPts val="0"/>
              </a:spcBef>
              <a:spcAft>
                <a:spcPts val="0"/>
              </a:spcAft>
              <a:buNone/>
            </a:pPr>
            <a:r>
              <a:rPr lang="en" dirty="0"/>
              <a:t>Two bubbles with text</a:t>
            </a:r>
            <a:endParaRPr dirty="0"/>
          </a:p>
        </p:txBody>
      </p:sp>
      <p:sp>
        <p:nvSpPr>
          <p:cNvPr id="43" name="Google Shape;173;p24">
            <a:extLst>
              <a:ext uri="{FF2B5EF4-FFF2-40B4-BE49-F238E27FC236}">
                <a16:creationId xmlns:a16="http://schemas.microsoft.com/office/drawing/2014/main" id="{CF9AFAA5-DD03-CFA5-9080-7AEB6C586549}"/>
              </a:ext>
            </a:extLst>
          </p:cNvPr>
          <p:cNvSpPr txBox="1">
            <a:spLocks/>
          </p:cNvSpPr>
          <p:nvPr userDrawn="1"/>
        </p:nvSpPr>
        <p:spPr>
          <a:xfrm>
            <a:off x="1592621" y="2368396"/>
            <a:ext cx="2175300" cy="527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dirty="0">
                <a:solidFill>
                  <a:schemeClr val="tx2"/>
                </a:solidFill>
              </a:rPr>
              <a:t>One</a:t>
            </a:r>
          </a:p>
        </p:txBody>
      </p:sp>
      <p:sp>
        <p:nvSpPr>
          <p:cNvPr id="44" name="Google Shape;174;p24">
            <a:extLst>
              <a:ext uri="{FF2B5EF4-FFF2-40B4-BE49-F238E27FC236}">
                <a16:creationId xmlns:a16="http://schemas.microsoft.com/office/drawing/2014/main" id="{B9CC32EE-DEC2-491E-2FF5-C248D8ED1E23}"/>
              </a:ext>
            </a:extLst>
          </p:cNvPr>
          <p:cNvSpPr txBox="1">
            <a:spLocks noGrp="1"/>
          </p:cNvSpPr>
          <p:nvPr>
            <p:ph type="subTitle" idx="1"/>
          </p:nvPr>
        </p:nvSpPr>
        <p:spPr>
          <a:xfrm>
            <a:off x="1180854" y="2809353"/>
            <a:ext cx="2998834" cy="1246200"/>
          </a:xfrm>
          <a:prstGeom prst="rect">
            <a:avLst/>
          </a:prstGeom>
        </p:spPr>
        <p:txBody>
          <a:bodyPr spcFirstLastPara="1" wrap="square" lIns="91425" tIns="91425" rIns="91425" bIns="91425" anchor="t" anchorCtr="0">
            <a:noAutofit/>
          </a:bodyPr>
          <a:lstStyle>
            <a:lvl1pPr>
              <a:defRPr sz="1100">
                <a:latin typeface="+mn-lt"/>
              </a:defRPr>
            </a:lvl1pPr>
          </a:lstStyle>
          <a:p>
            <a:pPr marL="0" lvl="0" indent="0" algn="ctr" rtl="0">
              <a:spcBef>
                <a:spcPts val="0"/>
              </a:spcBef>
              <a:spcAft>
                <a:spcPts val="0"/>
              </a:spcAft>
              <a:buNone/>
            </a:pPr>
            <a:r>
              <a:rPr lang="en" dirty="0"/>
              <a:t>Jupiter is a gas giant and the biggest planet in the Solar System. It's the fourth-brightest object in the night sky. It was named after the Roman god of the skies and lightning</a:t>
            </a:r>
            <a:endParaRPr dirty="0"/>
          </a:p>
        </p:txBody>
      </p:sp>
      <p:sp>
        <p:nvSpPr>
          <p:cNvPr id="49" name="Google Shape;179;p24">
            <a:extLst>
              <a:ext uri="{FF2B5EF4-FFF2-40B4-BE49-F238E27FC236}">
                <a16:creationId xmlns:a16="http://schemas.microsoft.com/office/drawing/2014/main" id="{F7D555EB-B133-DCEA-EA02-8305580A989B}"/>
              </a:ext>
            </a:extLst>
          </p:cNvPr>
          <p:cNvSpPr txBox="1">
            <a:spLocks/>
          </p:cNvSpPr>
          <p:nvPr userDrawn="1"/>
        </p:nvSpPr>
        <p:spPr>
          <a:xfrm>
            <a:off x="2312921"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01</a:t>
            </a:r>
          </a:p>
        </p:txBody>
      </p:sp>
      <p:cxnSp>
        <p:nvCxnSpPr>
          <p:cNvPr id="52" name="Google Shape;182;p24">
            <a:extLst>
              <a:ext uri="{FF2B5EF4-FFF2-40B4-BE49-F238E27FC236}">
                <a16:creationId xmlns:a16="http://schemas.microsoft.com/office/drawing/2014/main" id="{6D71BD38-D345-AE42-2057-B44A9E0F53B7}"/>
              </a:ext>
            </a:extLst>
          </p:cNvPr>
          <p:cNvCxnSpPr/>
          <p:nvPr userDrawn="1"/>
        </p:nvCxnSpPr>
        <p:spPr>
          <a:xfrm>
            <a:off x="705600" y="555165"/>
            <a:ext cx="7732800" cy="0"/>
          </a:xfrm>
          <a:prstGeom prst="straightConnector1">
            <a:avLst/>
          </a:prstGeom>
          <a:noFill/>
          <a:ln w="9525" cap="flat" cmpd="sng">
            <a:solidFill>
              <a:schemeClr val="tx1"/>
            </a:solidFill>
            <a:prstDash val="solid"/>
            <a:round/>
            <a:headEnd type="oval" w="med" len="med"/>
            <a:tailEnd type="oval" w="med" len="med"/>
          </a:ln>
        </p:spPr>
      </p:cxnSp>
      <p:sp>
        <p:nvSpPr>
          <p:cNvPr id="55" name="Google Shape;185;p24">
            <a:extLst>
              <a:ext uri="{FF2B5EF4-FFF2-40B4-BE49-F238E27FC236}">
                <a16:creationId xmlns:a16="http://schemas.microsoft.com/office/drawing/2014/main" id="{423D0953-DA1B-FF1F-2927-70A1213B9496}"/>
              </a:ext>
            </a:extLst>
          </p:cNvPr>
          <p:cNvSpPr/>
          <p:nvPr userDrawn="1"/>
        </p:nvSpPr>
        <p:spPr>
          <a:xfrm>
            <a:off x="2583821"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5" name="Graphic 74">
            <a:extLst>
              <a:ext uri="{FF2B5EF4-FFF2-40B4-BE49-F238E27FC236}">
                <a16:creationId xmlns:a16="http://schemas.microsoft.com/office/drawing/2014/main" id="{BF9DDA28-F6DC-378E-381F-406DDEFFEFD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598253" y="1268502"/>
            <a:ext cx="2659678" cy="380720"/>
          </a:xfrm>
          <a:prstGeom prst="rect">
            <a:avLst/>
          </a:prstGeom>
        </p:spPr>
      </p:pic>
      <p:sp>
        <p:nvSpPr>
          <p:cNvPr id="86" name="Google Shape;171;p24">
            <a:extLst>
              <a:ext uri="{FF2B5EF4-FFF2-40B4-BE49-F238E27FC236}">
                <a16:creationId xmlns:a16="http://schemas.microsoft.com/office/drawing/2014/main" id="{9282BBD2-7C69-A20A-5278-5575E9C37038}"/>
              </a:ext>
            </a:extLst>
          </p:cNvPr>
          <p:cNvSpPr/>
          <p:nvPr userDrawn="1"/>
        </p:nvSpPr>
        <p:spPr>
          <a:xfrm>
            <a:off x="6096381" y="1622751"/>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73;p24">
            <a:extLst>
              <a:ext uri="{FF2B5EF4-FFF2-40B4-BE49-F238E27FC236}">
                <a16:creationId xmlns:a16="http://schemas.microsoft.com/office/drawing/2014/main" id="{C4D5B58E-BCBD-152A-9E2A-0773CC8EB429}"/>
              </a:ext>
            </a:extLst>
          </p:cNvPr>
          <p:cNvSpPr txBox="1">
            <a:spLocks/>
          </p:cNvSpPr>
          <p:nvPr userDrawn="1"/>
        </p:nvSpPr>
        <p:spPr>
          <a:xfrm>
            <a:off x="5376081" y="2359934"/>
            <a:ext cx="2175300" cy="527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dirty="0">
                <a:solidFill>
                  <a:schemeClr val="tx2"/>
                </a:solidFill>
              </a:rPr>
              <a:t>Two</a:t>
            </a:r>
          </a:p>
        </p:txBody>
      </p:sp>
      <p:sp>
        <p:nvSpPr>
          <p:cNvPr id="88" name="Google Shape;174;p24">
            <a:extLst>
              <a:ext uri="{FF2B5EF4-FFF2-40B4-BE49-F238E27FC236}">
                <a16:creationId xmlns:a16="http://schemas.microsoft.com/office/drawing/2014/main" id="{C3C89444-C268-3D76-25AC-5989476F71E6}"/>
              </a:ext>
            </a:extLst>
          </p:cNvPr>
          <p:cNvSpPr txBox="1">
            <a:spLocks/>
          </p:cNvSpPr>
          <p:nvPr userDrawn="1"/>
        </p:nvSpPr>
        <p:spPr>
          <a:xfrm>
            <a:off x="4964314" y="2800891"/>
            <a:ext cx="2998834" cy="12462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a:t>Jupiter is a gas giant and the biggest planet in the Solar System. It's the fourth-brightest object in the night sky. It was named after the Roman god of the skies and lightning</a:t>
            </a:r>
            <a:endParaRPr lang="en-GB" dirty="0"/>
          </a:p>
        </p:txBody>
      </p:sp>
      <p:sp>
        <p:nvSpPr>
          <p:cNvPr id="89" name="Google Shape;179;p24">
            <a:extLst>
              <a:ext uri="{FF2B5EF4-FFF2-40B4-BE49-F238E27FC236}">
                <a16:creationId xmlns:a16="http://schemas.microsoft.com/office/drawing/2014/main" id="{51BD6611-672D-7E2C-F11F-663006B7BECC}"/>
              </a:ext>
            </a:extLst>
          </p:cNvPr>
          <p:cNvSpPr txBox="1">
            <a:spLocks/>
          </p:cNvSpPr>
          <p:nvPr userDrawn="1"/>
        </p:nvSpPr>
        <p:spPr>
          <a:xfrm>
            <a:off x="6096381" y="1766309"/>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02</a:t>
            </a:r>
          </a:p>
        </p:txBody>
      </p:sp>
      <p:sp>
        <p:nvSpPr>
          <p:cNvPr id="90" name="Google Shape;185;p24">
            <a:extLst>
              <a:ext uri="{FF2B5EF4-FFF2-40B4-BE49-F238E27FC236}">
                <a16:creationId xmlns:a16="http://schemas.microsoft.com/office/drawing/2014/main" id="{F7A423AB-AD18-679B-6F2B-5462EDB23669}"/>
              </a:ext>
            </a:extLst>
          </p:cNvPr>
          <p:cNvSpPr/>
          <p:nvPr userDrawn="1"/>
        </p:nvSpPr>
        <p:spPr>
          <a:xfrm>
            <a:off x="6367281" y="4197366"/>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8913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hree bubbles with text">
    <p:bg>
      <p:bgPr>
        <a:solidFill>
          <a:srgbClr val="F2F6F6"/>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Google Shape;171;p24">
            <a:extLst>
              <a:ext uri="{FF2B5EF4-FFF2-40B4-BE49-F238E27FC236}">
                <a16:creationId xmlns:a16="http://schemas.microsoft.com/office/drawing/2014/main" id="{9DCC62EE-88A0-9501-75FF-ED3D4702A670}"/>
              </a:ext>
            </a:extLst>
          </p:cNvPr>
          <p:cNvSpPr/>
          <p:nvPr userDrawn="1"/>
        </p:nvSpPr>
        <p:spPr>
          <a:xfrm>
            <a:off x="1657925"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72;p24">
            <a:extLst>
              <a:ext uri="{FF2B5EF4-FFF2-40B4-BE49-F238E27FC236}">
                <a16:creationId xmlns:a16="http://schemas.microsoft.com/office/drawing/2014/main" id="{1133EDA7-CEC8-5362-0E4F-BE73EE2E9C94}"/>
              </a:ext>
            </a:extLst>
          </p:cNvPr>
          <p:cNvSpPr txBox="1">
            <a:spLocks noGrp="1"/>
          </p:cNvSpPr>
          <p:nvPr>
            <p:ph type="title" hasCustomPrompt="1"/>
          </p:nvPr>
        </p:nvSpPr>
        <p:spPr>
          <a:xfrm>
            <a:off x="720000" y="567787"/>
            <a:ext cx="7704000" cy="1063426"/>
          </a:xfrm>
          <a:prstGeom prst="rect">
            <a:avLst/>
          </a:prstGeom>
        </p:spPr>
        <p:txBody>
          <a:bodyPr spcFirstLastPara="1" wrap="square" lIns="91425" tIns="91425" rIns="91425" bIns="91425" anchor="ctr" anchorCtr="0">
            <a:noAutofit/>
          </a:bodyPr>
          <a:lstStyle>
            <a:lvl1pPr>
              <a:defRPr sz="2800">
                <a:solidFill>
                  <a:schemeClr val="tx2"/>
                </a:solidFill>
              </a:defRPr>
            </a:lvl1pPr>
          </a:lstStyle>
          <a:p>
            <a:pPr marL="0" lvl="0" indent="0" algn="ctr" rtl="0">
              <a:spcBef>
                <a:spcPts val="0"/>
              </a:spcBef>
              <a:spcAft>
                <a:spcPts val="0"/>
              </a:spcAft>
              <a:buNone/>
            </a:pPr>
            <a:r>
              <a:rPr lang="en" dirty="0"/>
              <a:t>Three bubbles with text</a:t>
            </a:r>
            <a:endParaRPr dirty="0"/>
          </a:p>
        </p:txBody>
      </p:sp>
      <p:sp>
        <p:nvSpPr>
          <p:cNvPr id="43" name="Google Shape;173;p24">
            <a:extLst>
              <a:ext uri="{FF2B5EF4-FFF2-40B4-BE49-F238E27FC236}">
                <a16:creationId xmlns:a16="http://schemas.microsoft.com/office/drawing/2014/main" id="{CF9AFAA5-DD03-CFA5-9080-7AEB6C586549}"/>
              </a:ext>
            </a:extLst>
          </p:cNvPr>
          <p:cNvSpPr txBox="1">
            <a:spLocks/>
          </p:cNvSpPr>
          <p:nvPr userDrawn="1"/>
        </p:nvSpPr>
        <p:spPr>
          <a:xfrm>
            <a:off x="937625" y="2368396"/>
            <a:ext cx="2175300" cy="527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dirty="0">
                <a:solidFill>
                  <a:schemeClr val="tx2"/>
                </a:solidFill>
              </a:rPr>
              <a:t>One</a:t>
            </a:r>
          </a:p>
        </p:txBody>
      </p:sp>
      <p:sp>
        <p:nvSpPr>
          <p:cNvPr id="44" name="Google Shape;174;p24">
            <a:extLst>
              <a:ext uri="{FF2B5EF4-FFF2-40B4-BE49-F238E27FC236}">
                <a16:creationId xmlns:a16="http://schemas.microsoft.com/office/drawing/2014/main" id="{B9CC32EE-DEC2-491E-2FF5-C248D8ED1E23}"/>
              </a:ext>
            </a:extLst>
          </p:cNvPr>
          <p:cNvSpPr txBox="1">
            <a:spLocks noGrp="1"/>
          </p:cNvSpPr>
          <p:nvPr>
            <p:ph type="subTitle" idx="1"/>
          </p:nvPr>
        </p:nvSpPr>
        <p:spPr>
          <a:xfrm>
            <a:off x="937625" y="2809353"/>
            <a:ext cx="2175300" cy="1246200"/>
          </a:xfrm>
          <a:prstGeom prst="rect">
            <a:avLst/>
          </a:prstGeom>
        </p:spPr>
        <p:txBody>
          <a:bodyPr spcFirstLastPara="1" wrap="square" lIns="91425" tIns="91425" rIns="91425" bIns="91425" anchor="t" anchorCtr="0">
            <a:noAutofit/>
          </a:bodyPr>
          <a:lstStyle>
            <a:lvl1pPr>
              <a:defRPr sz="1100">
                <a:latin typeface="+mn-lt"/>
              </a:defRPr>
            </a:lvl1pPr>
          </a:lstStyle>
          <a:p>
            <a:pPr marL="0" lvl="0" indent="0" algn="ctr" rtl="0">
              <a:spcBef>
                <a:spcPts val="0"/>
              </a:spcBef>
              <a:spcAft>
                <a:spcPts val="0"/>
              </a:spcAft>
              <a:buNone/>
            </a:pPr>
            <a:r>
              <a:rPr lang="en" dirty="0"/>
              <a:t>Jupiter is a gas giant and the biggest planet in the Solar System. It's the fourth-brightest object in the night sky. It was named after the Roman god of the skies and lightning</a:t>
            </a:r>
            <a:endParaRPr dirty="0"/>
          </a:p>
        </p:txBody>
      </p:sp>
      <p:sp>
        <p:nvSpPr>
          <p:cNvPr id="49" name="Google Shape;179;p24">
            <a:extLst>
              <a:ext uri="{FF2B5EF4-FFF2-40B4-BE49-F238E27FC236}">
                <a16:creationId xmlns:a16="http://schemas.microsoft.com/office/drawing/2014/main" id="{F7D555EB-B133-DCEA-EA02-8305580A989B}"/>
              </a:ext>
            </a:extLst>
          </p:cNvPr>
          <p:cNvSpPr txBox="1">
            <a:spLocks/>
          </p:cNvSpPr>
          <p:nvPr userDrawn="1"/>
        </p:nvSpPr>
        <p:spPr>
          <a:xfrm>
            <a:off x="1657925"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01</a:t>
            </a:r>
          </a:p>
        </p:txBody>
      </p:sp>
      <p:cxnSp>
        <p:nvCxnSpPr>
          <p:cNvPr id="52" name="Google Shape;182;p24">
            <a:extLst>
              <a:ext uri="{FF2B5EF4-FFF2-40B4-BE49-F238E27FC236}">
                <a16:creationId xmlns:a16="http://schemas.microsoft.com/office/drawing/2014/main" id="{6D71BD38-D345-AE42-2057-B44A9E0F53B7}"/>
              </a:ext>
            </a:extLst>
          </p:cNvPr>
          <p:cNvCxnSpPr/>
          <p:nvPr userDrawn="1"/>
        </p:nvCxnSpPr>
        <p:spPr>
          <a:xfrm>
            <a:off x="705600" y="555165"/>
            <a:ext cx="7732800" cy="0"/>
          </a:xfrm>
          <a:prstGeom prst="straightConnector1">
            <a:avLst/>
          </a:prstGeom>
          <a:noFill/>
          <a:ln w="9525" cap="flat" cmpd="sng">
            <a:solidFill>
              <a:schemeClr val="tx1"/>
            </a:solidFill>
            <a:prstDash val="solid"/>
            <a:round/>
            <a:headEnd type="oval" w="med" len="med"/>
            <a:tailEnd type="oval" w="med" len="med"/>
          </a:ln>
        </p:spPr>
      </p:cxnSp>
      <p:sp>
        <p:nvSpPr>
          <p:cNvPr id="55" name="Google Shape;185;p24">
            <a:extLst>
              <a:ext uri="{FF2B5EF4-FFF2-40B4-BE49-F238E27FC236}">
                <a16:creationId xmlns:a16="http://schemas.microsoft.com/office/drawing/2014/main" id="{423D0953-DA1B-FF1F-2927-70A1213B9496}"/>
              </a:ext>
            </a:extLst>
          </p:cNvPr>
          <p:cNvSpPr/>
          <p:nvPr userDrawn="1"/>
        </p:nvSpPr>
        <p:spPr>
          <a:xfrm>
            <a:off x="1928825"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5" name="Graphic 74">
            <a:extLst>
              <a:ext uri="{FF2B5EF4-FFF2-40B4-BE49-F238E27FC236}">
                <a16:creationId xmlns:a16="http://schemas.microsoft.com/office/drawing/2014/main" id="{BF9DDA28-F6DC-378E-381F-406DDEFFEFD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391183" y="2298442"/>
            <a:ext cx="2659678" cy="380720"/>
          </a:xfrm>
          <a:prstGeom prst="rect">
            <a:avLst/>
          </a:prstGeom>
        </p:spPr>
      </p:pic>
      <p:sp>
        <p:nvSpPr>
          <p:cNvPr id="76" name="Google Shape;171;p24">
            <a:extLst>
              <a:ext uri="{FF2B5EF4-FFF2-40B4-BE49-F238E27FC236}">
                <a16:creationId xmlns:a16="http://schemas.microsoft.com/office/drawing/2014/main" id="{3B01C853-8338-D9BD-6C02-0EA46E4D53CA}"/>
              </a:ext>
            </a:extLst>
          </p:cNvPr>
          <p:cNvSpPr/>
          <p:nvPr userDrawn="1"/>
        </p:nvSpPr>
        <p:spPr>
          <a:xfrm>
            <a:off x="6751377"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73;p24">
            <a:extLst>
              <a:ext uri="{FF2B5EF4-FFF2-40B4-BE49-F238E27FC236}">
                <a16:creationId xmlns:a16="http://schemas.microsoft.com/office/drawing/2014/main" id="{36ACDA75-FE04-95FC-8E73-7867F0C9C9A6}"/>
              </a:ext>
            </a:extLst>
          </p:cNvPr>
          <p:cNvSpPr txBox="1">
            <a:spLocks/>
          </p:cNvSpPr>
          <p:nvPr userDrawn="1"/>
        </p:nvSpPr>
        <p:spPr>
          <a:xfrm>
            <a:off x="6031077" y="2368396"/>
            <a:ext cx="2175300" cy="527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dirty="0">
                <a:solidFill>
                  <a:schemeClr val="tx2"/>
                </a:solidFill>
              </a:rPr>
              <a:t>Three</a:t>
            </a:r>
          </a:p>
        </p:txBody>
      </p:sp>
      <p:sp>
        <p:nvSpPr>
          <p:cNvPr id="78" name="Google Shape;174;p24">
            <a:extLst>
              <a:ext uri="{FF2B5EF4-FFF2-40B4-BE49-F238E27FC236}">
                <a16:creationId xmlns:a16="http://schemas.microsoft.com/office/drawing/2014/main" id="{3C56FD6C-5A26-4022-343B-DDF9EA6D28BE}"/>
              </a:ext>
            </a:extLst>
          </p:cNvPr>
          <p:cNvSpPr txBox="1">
            <a:spLocks/>
          </p:cNvSpPr>
          <p:nvPr userDrawn="1"/>
        </p:nvSpPr>
        <p:spPr>
          <a:xfrm>
            <a:off x="6031077" y="2809353"/>
            <a:ext cx="2175300" cy="12462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dirty="0"/>
              <a:t>Jupiter is a gas giant and the biggest planet in the Solar System. It's the fourth-brightest object in the night sky. It was named after the Roman god of the skies and lightning</a:t>
            </a:r>
          </a:p>
        </p:txBody>
      </p:sp>
      <p:sp>
        <p:nvSpPr>
          <p:cNvPr id="79" name="Google Shape;179;p24">
            <a:extLst>
              <a:ext uri="{FF2B5EF4-FFF2-40B4-BE49-F238E27FC236}">
                <a16:creationId xmlns:a16="http://schemas.microsoft.com/office/drawing/2014/main" id="{6D7EE7CA-2E78-F51E-A7C3-A1C23450C7D7}"/>
              </a:ext>
            </a:extLst>
          </p:cNvPr>
          <p:cNvSpPr txBox="1">
            <a:spLocks/>
          </p:cNvSpPr>
          <p:nvPr userDrawn="1"/>
        </p:nvSpPr>
        <p:spPr>
          <a:xfrm>
            <a:off x="6751377"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03</a:t>
            </a:r>
          </a:p>
        </p:txBody>
      </p:sp>
      <p:sp>
        <p:nvSpPr>
          <p:cNvPr id="80" name="Google Shape;185;p24">
            <a:extLst>
              <a:ext uri="{FF2B5EF4-FFF2-40B4-BE49-F238E27FC236}">
                <a16:creationId xmlns:a16="http://schemas.microsoft.com/office/drawing/2014/main" id="{48042222-508E-B3C4-0D84-FDBC65FBC00C}"/>
              </a:ext>
            </a:extLst>
          </p:cNvPr>
          <p:cNvSpPr/>
          <p:nvPr userDrawn="1"/>
        </p:nvSpPr>
        <p:spPr>
          <a:xfrm>
            <a:off x="7022277"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71;p24">
            <a:extLst>
              <a:ext uri="{FF2B5EF4-FFF2-40B4-BE49-F238E27FC236}">
                <a16:creationId xmlns:a16="http://schemas.microsoft.com/office/drawing/2014/main" id="{931648A8-1B2E-588B-22B9-28FD4A20462C}"/>
              </a:ext>
            </a:extLst>
          </p:cNvPr>
          <p:cNvSpPr/>
          <p:nvPr userDrawn="1"/>
        </p:nvSpPr>
        <p:spPr>
          <a:xfrm>
            <a:off x="4204650"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73;p24">
            <a:extLst>
              <a:ext uri="{FF2B5EF4-FFF2-40B4-BE49-F238E27FC236}">
                <a16:creationId xmlns:a16="http://schemas.microsoft.com/office/drawing/2014/main" id="{478FFAA4-20D3-B904-48A1-12759556F420}"/>
              </a:ext>
            </a:extLst>
          </p:cNvPr>
          <p:cNvSpPr txBox="1">
            <a:spLocks/>
          </p:cNvSpPr>
          <p:nvPr userDrawn="1"/>
        </p:nvSpPr>
        <p:spPr>
          <a:xfrm>
            <a:off x="3484350" y="2368396"/>
            <a:ext cx="2175300" cy="527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dirty="0">
                <a:solidFill>
                  <a:schemeClr val="tx2"/>
                </a:solidFill>
              </a:rPr>
              <a:t>Two</a:t>
            </a:r>
          </a:p>
        </p:txBody>
      </p:sp>
      <p:sp>
        <p:nvSpPr>
          <p:cNvPr id="83" name="Google Shape;174;p24">
            <a:extLst>
              <a:ext uri="{FF2B5EF4-FFF2-40B4-BE49-F238E27FC236}">
                <a16:creationId xmlns:a16="http://schemas.microsoft.com/office/drawing/2014/main" id="{A086E9E3-89BA-2EFF-4838-6CFB2CB7FCAB}"/>
              </a:ext>
            </a:extLst>
          </p:cNvPr>
          <p:cNvSpPr txBox="1">
            <a:spLocks/>
          </p:cNvSpPr>
          <p:nvPr userDrawn="1"/>
        </p:nvSpPr>
        <p:spPr>
          <a:xfrm>
            <a:off x="3484350" y="2809353"/>
            <a:ext cx="2175300" cy="12462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dirty="0"/>
              <a:t>Jupiter is a gas giant and the biggest planet in the Solar System. It's the fourth-brightest object in the night sky. It was named after the Roman god of the skies and lightning</a:t>
            </a:r>
          </a:p>
        </p:txBody>
      </p:sp>
      <p:sp>
        <p:nvSpPr>
          <p:cNvPr id="84" name="Google Shape;179;p24">
            <a:extLst>
              <a:ext uri="{FF2B5EF4-FFF2-40B4-BE49-F238E27FC236}">
                <a16:creationId xmlns:a16="http://schemas.microsoft.com/office/drawing/2014/main" id="{7CE8CC6B-C6EE-31D7-5CB7-846878CB3CA4}"/>
              </a:ext>
            </a:extLst>
          </p:cNvPr>
          <p:cNvSpPr txBox="1">
            <a:spLocks/>
          </p:cNvSpPr>
          <p:nvPr userDrawn="1"/>
        </p:nvSpPr>
        <p:spPr>
          <a:xfrm>
            <a:off x="4204650"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02</a:t>
            </a:r>
          </a:p>
        </p:txBody>
      </p:sp>
      <p:sp>
        <p:nvSpPr>
          <p:cNvPr id="85" name="Google Shape;185;p24">
            <a:extLst>
              <a:ext uri="{FF2B5EF4-FFF2-40B4-BE49-F238E27FC236}">
                <a16:creationId xmlns:a16="http://schemas.microsoft.com/office/drawing/2014/main" id="{C0C2771E-E15D-5C0C-DBA5-56913FBBAB0A}"/>
              </a:ext>
            </a:extLst>
          </p:cNvPr>
          <p:cNvSpPr/>
          <p:nvPr userDrawn="1"/>
        </p:nvSpPr>
        <p:spPr>
          <a:xfrm>
            <a:off x="4475550"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8792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Ref idx="1001">
        <a:schemeClr val="bg1"/>
      </p:bgRef>
    </p:bg>
    <p:spTree>
      <p:nvGrpSpPr>
        <p:cNvPr id="1" name="Shape 5"/>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5" r:id="rId1"/>
    <p:sldLayoutId id="2147483666" r:id="rId2"/>
    <p:sldLayoutId id="2147483684" r:id="rId3"/>
    <p:sldLayoutId id="2147483724" r:id="rId4"/>
    <p:sldLayoutId id="2147483725" r:id="rId5"/>
    <p:sldLayoutId id="2147483694" r:id="rId6"/>
    <p:sldLayoutId id="2147483695" r:id="rId7"/>
    <p:sldLayoutId id="2147483680" r:id="rId8"/>
    <p:sldLayoutId id="2147483701" r:id="rId9"/>
    <p:sldLayoutId id="2147483702" r:id="rId10"/>
    <p:sldLayoutId id="2147483700" r:id="rId11"/>
    <p:sldLayoutId id="2147483681" r:id="rId12"/>
    <p:sldLayoutId id="2147483692" r:id="rId13"/>
    <p:sldLayoutId id="2147483693" r:id="rId14"/>
    <p:sldLayoutId id="2147483691" r:id="rId15"/>
    <p:sldLayoutId id="2147483696" r:id="rId16"/>
    <p:sldLayoutId id="2147483698" r:id="rId17"/>
    <p:sldLayoutId id="2147483699" r:id="rId18"/>
    <p:sldLayoutId id="2147483697" r:id="rId19"/>
    <p:sldLayoutId id="2147483723" r:id="rId20"/>
    <p:sldLayoutId id="2147483685" r:id="rId21"/>
    <p:sldLayoutId id="2147483688" r:id="rId22"/>
    <p:sldLayoutId id="2147483686" r:id="rId23"/>
    <p:sldLayoutId id="2147483690" r:id="rId24"/>
    <p:sldLayoutId id="2147483687" r:id="rId25"/>
    <p:sldLayoutId id="2147483689" r:id="rId26"/>
    <p:sldLayoutId id="2147483703" r:id="rId27"/>
    <p:sldLayoutId id="2147483704" r:id="rId28"/>
    <p:sldLayoutId id="2147483705" r:id="rId29"/>
    <p:sldLayoutId id="2147483706" r:id="rId30"/>
    <p:sldLayoutId id="2147483707" r:id="rId31"/>
    <p:sldLayoutId id="2147483708" r:id="rId32"/>
    <p:sldLayoutId id="2147483709" r:id="rId33"/>
    <p:sldLayoutId id="2147483710" r:id="rId34"/>
    <p:sldLayoutId id="2147483711" r:id="rId35"/>
    <p:sldLayoutId id="2147483712" r:id="rId36"/>
    <p:sldLayoutId id="2147483713" r:id="rId37"/>
    <p:sldLayoutId id="2147483715" r:id="rId38"/>
    <p:sldLayoutId id="2147483716" r:id="rId39"/>
    <p:sldLayoutId id="2147483717" r:id="rId40"/>
    <p:sldLayoutId id="2147483718" r:id="rId41"/>
    <p:sldLayoutId id="2147483719" r:id="rId42"/>
    <p:sldLayoutId id="2147483720" r:id="rId43"/>
    <p:sldLayoutId id="2147483721" r:id="rId44"/>
    <p:sldLayoutId id="2147483722" r:id="rId4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hyperlink" Target="mailto:TOLeary@cornerstonebarristers.com" TargetMode="External"/><Relationship Id="rId2" Type="http://schemas.openxmlformats.org/officeDocument/2006/relationships/notesSlide" Target="../notesSlides/notesSlide21.xml"/><Relationship Id="rId1" Type="http://schemas.openxmlformats.org/officeDocument/2006/relationships/slideLayout" Target="../slideLayouts/slideLayout27.xml"/><Relationship Id="rId5" Type="http://schemas.openxmlformats.org/officeDocument/2006/relationships/hyperlink" Target="mailto:TeamDaryl@cornerstonebarristers.com" TargetMode="External"/><Relationship Id="rId4" Type="http://schemas.openxmlformats.org/officeDocument/2006/relationships/hyperlink" Target="mailto:rcalzavara@cornerstonebarristers.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8BAA66-F770-EAA7-19AA-A3301A82C00E}"/>
              </a:ext>
            </a:extLst>
          </p:cNvPr>
          <p:cNvSpPr>
            <a:spLocks noGrp="1"/>
          </p:cNvSpPr>
          <p:nvPr>
            <p:ph type="body" sz="quarter" idx="10"/>
          </p:nvPr>
        </p:nvSpPr>
        <p:spPr/>
        <p:txBody>
          <a:bodyPr/>
          <a:lstStyle/>
          <a:p>
            <a:r>
              <a:rPr lang="en-GB" sz="2500" dirty="0"/>
              <a:t>Recent developments in mandatory, additional and selective licensing under the Housing Act 2004</a:t>
            </a:r>
          </a:p>
        </p:txBody>
      </p:sp>
      <p:sp>
        <p:nvSpPr>
          <p:cNvPr id="3" name="Text Placeholder 2">
            <a:extLst>
              <a:ext uri="{FF2B5EF4-FFF2-40B4-BE49-F238E27FC236}">
                <a16:creationId xmlns:a16="http://schemas.microsoft.com/office/drawing/2014/main" id="{758E6318-DB98-07D1-B0A8-92C1BB7E716E}"/>
              </a:ext>
            </a:extLst>
          </p:cNvPr>
          <p:cNvSpPr>
            <a:spLocks noGrp="1"/>
          </p:cNvSpPr>
          <p:nvPr>
            <p:ph type="body" sz="quarter" idx="11"/>
          </p:nvPr>
        </p:nvSpPr>
        <p:spPr/>
        <p:txBody>
          <a:bodyPr/>
          <a:lstStyle/>
          <a:p>
            <a:r>
              <a:rPr lang="en-GB" dirty="0"/>
              <a:t>Riccardo Calzavara and Tara O’Leary</a:t>
            </a:r>
          </a:p>
        </p:txBody>
      </p:sp>
      <p:sp>
        <p:nvSpPr>
          <p:cNvPr id="4" name="Text Placeholder 3">
            <a:extLst>
              <a:ext uri="{FF2B5EF4-FFF2-40B4-BE49-F238E27FC236}">
                <a16:creationId xmlns:a16="http://schemas.microsoft.com/office/drawing/2014/main" id="{14DBA231-BC5B-D52B-5238-97AD3F9984D9}"/>
              </a:ext>
            </a:extLst>
          </p:cNvPr>
          <p:cNvSpPr>
            <a:spLocks noGrp="1"/>
          </p:cNvSpPr>
          <p:nvPr>
            <p:ph type="body" sz="quarter" idx="12"/>
          </p:nvPr>
        </p:nvSpPr>
        <p:spPr/>
        <p:txBody>
          <a:bodyPr/>
          <a:lstStyle/>
          <a:p>
            <a:r>
              <a:rPr lang="en-GB" dirty="0"/>
              <a:t>23 June 2023</a:t>
            </a:r>
          </a:p>
        </p:txBody>
      </p:sp>
    </p:spTree>
    <p:extLst>
      <p:ext uri="{BB962C8B-B14F-4D97-AF65-F5344CB8AC3E}">
        <p14:creationId xmlns:p14="http://schemas.microsoft.com/office/powerpoint/2010/main" val="239456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88A4D7-E9C9-43C6-15B4-CAD01C8AB40F}"/>
              </a:ext>
            </a:extLst>
          </p:cNvPr>
          <p:cNvSpPr>
            <a:spLocks noGrp="1"/>
          </p:cNvSpPr>
          <p:nvPr>
            <p:ph type="body" sz="quarter" idx="10"/>
          </p:nvPr>
        </p:nvSpPr>
        <p:spPr>
          <a:xfrm>
            <a:off x="719850" y="1439694"/>
            <a:ext cx="7718550" cy="3190809"/>
          </a:xfrm>
        </p:spPr>
        <p:txBody>
          <a:bodyPr/>
          <a:lstStyle/>
          <a:p>
            <a:pPr marL="285750" indent="-285750">
              <a:buFont typeface="Arial" panose="020B0604020202020204" pitchFamily="34" charset="0"/>
              <a:buChar char="•"/>
            </a:pPr>
            <a:r>
              <a:rPr lang="en-GB" sz="1400" dirty="0"/>
              <a:t>Reasons given in NOI and FF must “</a:t>
            </a:r>
            <a:r>
              <a:rPr lang="en-GB" sz="1400" i="1" dirty="0"/>
              <a:t>identify clearly, and accurately, the particular respects in which it is said that there has been non-compliance on the landlord’s part</a:t>
            </a:r>
            <a:r>
              <a:rPr lang="en-GB" sz="1400" dirty="0"/>
              <a:t>” [17] </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LHAs </a:t>
            </a:r>
            <a:r>
              <a:rPr lang="en-GB" sz="1400" i="1" dirty="0"/>
              <a:t>“must bear firmly in mind that the imposition of a financial penalty is an alternative to a criminal prosecution; and it must be treated with the same level of seriousness and transparency” </a:t>
            </a:r>
            <a:r>
              <a:rPr lang="en-GB" sz="1400" dirty="0"/>
              <a:t>[18] </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The FTT had made findings that an offence was committed (failure to produce gas cert by a certain date) but it was </a:t>
            </a:r>
            <a:r>
              <a:rPr lang="en-GB" sz="1400" i="1" dirty="0"/>
              <a:t>not </a:t>
            </a:r>
            <a:r>
              <a:rPr lang="en-GB" sz="1400" dirty="0"/>
              <a:t>the same offence particularised in the NOI and FN. On that basis, UT held the notices were invalid. </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a:t>
            </a:r>
            <a:r>
              <a:rPr lang="en-GB" sz="1400" i="1" dirty="0"/>
              <a:t>It was not properly open to the FTT, by waving an imaginary magic wand, to transform conduct specified in the final notice that was not properly a breach … into an offence by redefining that conduct in terms that did constitute such a breach” </a:t>
            </a:r>
            <a:r>
              <a:rPr lang="en-GB" sz="1400" dirty="0"/>
              <a:t>[18] </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p:txBody>
      </p:sp>
      <p:sp>
        <p:nvSpPr>
          <p:cNvPr id="3" name="Text Placeholder 2">
            <a:extLst>
              <a:ext uri="{FF2B5EF4-FFF2-40B4-BE49-F238E27FC236}">
                <a16:creationId xmlns:a16="http://schemas.microsoft.com/office/drawing/2014/main" id="{1FC15B8C-160C-9009-1CCE-7445305DCE0D}"/>
              </a:ext>
            </a:extLst>
          </p:cNvPr>
          <p:cNvSpPr>
            <a:spLocks noGrp="1"/>
          </p:cNvSpPr>
          <p:nvPr>
            <p:ph type="body" sz="quarter" idx="12"/>
          </p:nvPr>
        </p:nvSpPr>
        <p:spPr/>
        <p:txBody>
          <a:bodyPr/>
          <a:lstStyle/>
          <a:p>
            <a:r>
              <a:rPr lang="en-GB" sz="2500" i="1" dirty="0"/>
              <a:t>Maharaj v Liverpool CC </a:t>
            </a:r>
            <a:r>
              <a:rPr lang="en-GB" sz="2500" dirty="0"/>
              <a:t>[2022] UKUT 140 (LC)</a:t>
            </a:r>
            <a:endParaRPr lang="en-GB" sz="2500" i="1" dirty="0"/>
          </a:p>
        </p:txBody>
      </p:sp>
    </p:spTree>
    <p:extLst>
      <p:ext uri="{BB962C8B-B14F-4D97-AF65-F5344CB8AC3E}">
        <p14:creationId xmlns:p14="http://schemas.microsoft.com/office/powerpoint/2010/main" val="2521470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88A4D7-E9C9-43C6-15B4-CAD01C8AB40F}"/>
              </a:ext>
            </a:extLst>
          </p:cNvPr>
          <p:cNvSpPr>
            <a:spLocks noGrp="1"/>
          </p:cNvSpPr>
          <p:nvPr>
            <p:ph type="body" sz="quarter" idx="10"/>
          </p:nvPr>
        </p:nvSpPr>
        <p:spPr/>
        <p:txBody>
          <a:bodyPr/>
          <a:lstStyle/>
          <a:p>
            <a:endParaRPr lang="en-GB" dirty="0"/>
          </a:p>
          <a:p>
            <a:pPr marL="171450" indent="-171450">
              <a:buFont typeface="Arial" panose="020B0604020202020204" pitchFamily="34" charset="0"/>
              <a:buChar char="•"/>
            </a:pPr>
            <a:r>
              <a:rPr lang="en-GB" sz="1600" dirty="0"/>
              <a:t>Permission now granted by the UT in </a:t>
            </a:r>
            <a:r>
              <a:rPr lang="en-GB" sz="1600" i="1" u="sng" dirty="0"/>
              <a:t>Welwyn Hatfield BC v Wang</a:t>
            </a:r>
            <a:r>
              <a:rPr lang="en-GB" sz="1600" i="1" dirty="0"/>
              <a:t> (</a:t>
            </a:r>
            <a:r>
              <a:rPr lang="en-GB" sz="1600" dirty="0"/>
              <a:t>132 </a:t>
            </a:r>
            <a:r>
              <a:rPr lang="en-GB" sz="1600" dirty="0" err="1"/>
              <a:t>Aldykes</a:t>
            </a:r>
            <a:r>
              <a:rPr lang="en-GB" sz="1600" dirty="0"/>
              <a:t>, Hatfield), Judge Joanne Oxlade, 10 November 2022 </a:t>
            </a:r>
          </a:p>
          <a:p>
            <a:pPr marL="171450" indent="-171450">
              <a:buFont typeface="Arial" panose="020B0604020202020204" pitchFamily="34" charset="0"/>
              <a:buChar char="•"/>
            </a:pPr>
            <a:endParaRPr lang="en-GB" sz="800" dirty="0"/>
          </a:p>
          <a:p>
            <a:pPr marL="171450" indent="-171450">
              <a:buFont typeface="Arial" panose="020B0604020202020204" pitchFamily="34" charset="0"/>
              <a:buChar char="•"/>
            </a:pPr>
            <a:r>
              <a:rPr lang="en-GB" sz="1600" dirty="0"/>
              <a:t>Likely to be listed autumn 2023 </a:t>
            </a:r>
          </a:p>
          <a:p>
            <a:pPr marL="171450" indent="-171450">
              <a:buFont typeface="Arial" panose="020B0604020202020204" pitchFamily="34" charset="0"/>
              <a:buChar char="•"/>
            </a:pPr>
            <a:endParaRPr lang="en-GB" sz="1400" dirty="0"/>
          </a:p>
          <a:p>
            <a:pPr marL="171450" indent="-171450">
              <a:buFont typeface="Arial" panose="020B0604020202020204" pitchFamily="34" charset="0"/>
              <a:buChar char="•"/>
            </a:pPr>
            <a:endParaRPr lang="en-GB" sz="1400" dirty="0"/>
          </a:p>
          <a:p>
            <a:pPr marL="171450" indent="-171450">
              <a:buFont typeface="Arial" panose="020B0604020202020204" pitchFamily="34" charset="0"/>
              <a:buChar char="•"/>
            </a:pPr>
            <a:r>
              <a:rPr lang="en-GB" sz="1600" dirty="0"/>
              <a:t>Relevance beyond s.249A notices – </a:t>
            </a:r>
            <a:r>
              <a:rPr lang="en-GB" sz="1600" i="1" u="sng" dirty="0" err="1"/>
              <a:t>Kansal</a:t>
            </a:r>
            <a:r>
              <a:rPr lang="en-GB" sz="1600" i="1" u="sng" dirty="0"/>
              <a:t> v Lambeth LBC</a:t>
            </a:r>
            <a:r>
              <a:rPr lang="en-GB" sz="1600" i="1" dirty="0"/>
              <a:t> </a:t>
            </a:r>
            <a:r>
              <a:rPr lang="en-GB" sz="1600" dirty="0"/>
              <a:t>[2020] UKUT 265 (LC) </a:t>
            </a:r>
          </a:p>
          <a:p>
            <a:pPr marL="171450" indent="-171450">
              <a:buFont typeface="Arial" panose="020B0604020202020204" pitchFamily="34" charset="0"/>
              <a:buChar char="•"/>
            </a:pPr>
            <a:endParaRPr lang="en-GB" sz="800" dirty="0"/>
          </a:p>
          <a:p>
            <a:pPr marL="171450" indent="-171450">
              <a:buFont typeface="Arial" panose="020B0604020202020204" pitchFamily="34" charset="0"/>
              <a:buChar char="•"/>
            </a:pPr>
            <a:r>
              <a:rPr lang="en-GB" sz="1600" i="1" dirty="0"/>
              <a:t>E.g. </a:t>
            </a:r>
            <a:r>
              <a:rPr lang="en-GB" sz="1600" dirty="0"/>
              <a:t>Notice to vary an HMO licence </a:t>
            </a:r>
          </a:p>
        </p:txBody>
      </p:sp>
      <p:sp>
        <p:nvSpPr>
          <p:cNvPr id="3" name="Text Placeholder 2">
            <a:extLst>
              <a:ext uri="{FF2B5EF4-FFF2-40B4-BE49-F238E27FC236}">
                <a16:creationId xmlns:a16="http://schemas.microsoft.com/office/drawing/2014/main" id="{1FC15B8C-160C-9009-1CCE-7445305DCE0D}"/>
              </a:ext>
            </a:extLst>
          </p:cNvPr>
          <p:cNvSpPr>
            <a:spLocks noGrp="1"/>
          </p:cNvSpPr>
          <p:nvPr>
            <p:ph type="body" sz="quarter" idx="12"/>
          </p:nvPr>
        </p:nvSpPr>
        <p:spPr/>
        <p:txBody>
          <a:bodyPr/>
          <a:lstStyle/>
          <a:p>
            <a:r>
              <a:rPr lang="en-GB" dirty="0"/>
              <a:t>Adequacy of reasons in s.249A notices </a:t>
            </a:r>
          </a:p>
        </p:txBody>
      </p:sp>
    </p:spTree>
    <p:extLst>
      <p:ext uri="{BB962C8B-B14F-4D97-AF65-F5344CB8AC3E}">
        <p14:creationId xmlns:p14="http://schemas.microsoft.com/office/powerpoint/2010/main" val="1973082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7FB1BE5-334F-7A19-650C-98E52CDB0DAF}"/>
              </a:ext>
            </a:extLst>
          </p:cNvPr>
          <p:cNvSpPr>
            <a:spLocks noGrp="1"/>
          </p:cNvSpPr>
          <p:nvPr>
            <p:ph type="title"/>
          </p:nvPr>
        </p:nvSpPr>
        <p:spPr>
          <a:xfrm>
            <a:off x="705474" y="3141237"/>
            <a:ext cx="6694031" cy="841800"/>
          </a:xfrm>
        </p:spPr>
        <p:txBody>
          <a:bodyPr/>
          <a:lstStyle/>
          <a:p>
            <a:r>
              <a:rPr lang="en-GB" sz="3200" i="1" dirty="0"/>
              <a:t>Global Guardians Management Ltd v Hounslow</a:t>
            </a:r>
            <a:endParaRPr lang="en-GB" dirty="0"/>
          </a:p>
        </p:txBody>
      </p:sp>
      <p:sp>
        <p:nvSpPr>
          <p:cNvPr id="8" name="Text Placeholder 7">
            <a:extLst>
              <a:ext uri="{FF2B5EF4-FFF2-40B4-BE49-F238E27FC236}">
                <a16:creationId xmlns:a16="http://schemas.microsoft.com/office/drawing/2014/main" id="{A923E6AE-3191-11F1-51A4-948888A8DAC2}"/>
              </a:ext>
            </a:extLst>
          </p:cNvPr>
          <p:cNvSpPr>
            <a:spLocks noGrp="1"/>
          </p:cNvSpPr>
          <p:nvPr>
            <p:ph type="body" sz="quarter" idx="10"/>
          </p:nvPr>
        </p:nvSpPr>
        <p:spPr/>
        <p:txBody>
          <a:bodyPr/>
          <a:lstStyle/>
          <a:p>
            <a:r>
              <a:rPr lang="en-GB" dirty="0"/>
              <a:t>3</a:t>
            </a:r>
          </a:p>
        </p:txBody>
      </p:sp>
    </p:spTree>
    <p:extLst>
      <p:ext uri="{BB962C8B-B14F-4D97-AF65-F5344CB8AC3E}">
        <p14:creationId xmlns:p14="http://schemas.microsoft.com/office/powerpoint/2010/main" val="3307411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88A4D7-E9C9-43C6-15B4-CAD01C8AB40F}"/>
              </a:ext>
            </a:extLst>
          </p:cNvPr>
          <p:cNvSpPr>
            <a:spLocks noGrp="1"/>
          </p:cNvSpPr>
          <p:nvPr>
            <p:ph type="body" sz="quarter" idx="10"/>
          </p:nvPr>
        </p:nvSpPr>
        <p:spPr/>
        <p:txBody>
          <a:bodyPr/>
          <a:lstStyle/>
          <a:p>
            <a:endParaRPr lang="en-GB" dirty="0"/>
          </a:p>
          <a:p>
            <a:r>
              <a:rPr lang="en-GB" sz="1400" dirty="0"/>
              <a:t>Issues on appeal: </a:t>
            </a:r>
          </a:p>
          <a:p>
            <a:endParaRPr lang="en-GB" sz="1400" dirty="0"/>
          </a:p>
          <a:p>
            <a:pPr marL="228600" indent="-228600">
              <a:buFont typeface="+mj-lt"/>
              <a:buAutoNum type="arabicPeriod"/>
            </a:pPr>
            <a:r>
              <a:rPr lang="en-GB" sz="1400" dirty="0"/>
              <a:t>Are premises occupied by “property guardians” licensable as HMOs under Part 2 of the Housing Act 2004? – </a:t>
            </a:r>
            <a:r>
              <a:rPr lang="en-GB" sz="1400" b="1" dirty="0"/>
              <a:t>NB</a:t>
            </a:r>
            <a:r>
              <a:rPr lang="en-GB" sz="1400" dirty="0"/>
              <a:t> conjoined with </a:t>
            </a:r>
            <a:r>
              <a:rPr lang="en-GB" sz="1400" i="1" u="sng" dirty="0"/>
              <a:t>Global 100 Ltd v Jimenez</a:t>
            </a:r>
            <a:r>
              <a:rPr lang="en-GB" sz="1400" dirty="0"/>
              <a:t> [2022] UKUT 50 (LC)</a:t>
            </a:r>
          </a:p>
          <a:p>
            <a:pPr marL="228600" indent="-228600">
              <a:buFont typeface="+mj-lt"/>
              <a:buAutoNum type="arabicPeriod"/>
            </a:pPr>
            <a:endParaRPr lang="en-GB" sz="1400" dirty="0"/>
          </a:p>
          <a:p>
            <a:pPr marL="228600" indent="-228600">
              <a:buFont typeface="+mj-lt"/>
              <a:buAutoNum type="arabicPeriod"/>
            </a:pPr>
            <a:r>
              <a:rPr lang="en-GB" sz="1400" dirty="0"/>
              <a:t>If yes, are the guardianship companies which run and manage the premises persons ‘in control’ or ‘managing’ the premises for the purposes of s.263? </a:t>
            </a:r>
          </a:p>
          <a:p>
            <a:pPr lvl="1" indent="0">
              <a:buNone/>
            </a:pPr>
            <a:endParaRPr lang="en-GB" sz="1400" dirty="0"/>
          </a:p>
          <a:p>
            <a:pPr marL="514350" lvl="1" indent="-342900">
              <a:buFont typeface="+mj-lt"/>
              <a:buAutoNum type="alphaUcPeriod"/>
            </a:pPr>
            <a:r>
              <a:rPr lang="en-GB" sz="1400" dirty="0"/>
              <a:t>Did the company/</a:t>
            </a:r>
            <a:r>
              <a:rPr lang="en-GB" sz="1400" dirty="0" err="1"/>
              <a:t>ies</a:t>
            </a:r>
            <a:r>
              <a:rPr lang="en-GB" sz="1400" dirty="0"/>
              <a:t> hold a tenancy agreement of the premises, such that they were an “owner or lessee”? </a:t>
            </a:r>
          </a:p>
          <a:p>
            <a:pPr marL="514350" lvl="1" indent="-342900">
              <a:buFont typeface="+mj-lt"/>
              <a:buAutoNum type="alphaUcPeriod"/>
            </a:pPr>
            <a:r>
              <a:rPr lang="en-GB" sz="1400" dirty="0"/>
              <a:t>If occupants pay licence fees rather than rent, can this constitute a “rack-rent” under s.263(2)? </a:t>
            </a:r>
          </a:p>
          <a:p>
            <a:pPr marL="514350" lvl="1" indent="-342900">
              <a:buFont typeface="+mj-lt"/>
              <a:buAutoNum type="alphaUcPeriod"/>
            </a:pPr>
            <a:r>
              <a:rPr lang="en-GB" sz="1400" dirty="0"/>
              <a:t>What evidence is needed for the Tribunal to make findings about the value of “rack-rent”? </a:t>
            </a:r>
          </a:p>
        </p:txBody>
      </p:sp>
      <p:sp>
        <p:nvSpPr>
          <p:cNvPr id="3" name="Text Placeholder 2">
            <a:extLst>
              <a:ext uri="{FF2B5EF4-FFF2-40B4-BE49-F238E27FC236}">
                <a16:creationId xmlns:a16="http://schemas.microsoft.com/office/drawing/2014/main" id="{1FC15B8C-160C-9009-1CCE-7445305DCE0D}"/>
              </a:ext>
            </a:extLst>
          </p:cNvPr>
          <p:cNvSpPr>
            <a:spLocks noGrp="1"/>
          </p:cNvSpPr>
          <p:nvPr>
            <p:ph type="body" sz="quarter" idx="12"/>
          </p:nvPr>
        </p:nvSpPr>
        <p:spPr/>
        <p:txBody>
          <a:bodyPr/>
          <a:lstStyle/>
          <a:p>
            <a:r>
              <a:rPr lang="en-GB" sz="2800" i="1" dirty="0"/>
              <a:t>Global Guardians Management Ltd v Hounslow</a:t>
            </a:r>
            <a:endParaRPr lang="en-GB" dirty="0"/>
          </a:p>
        </p:txBody>
      </p:sp>
    </p:spTree>
    <p:extLst>
      <p:ext uri="{BB962C8B-B14F-4D97-AF65-F5344CB8AC3E}">
        <p14:creationId xmlns:p14="http://schemas.microsoft.com/office/powerpoint/2010/main" val="4181594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1EAFF6D-E33A-027F-F61F-C3FEA9A25E66}"/>
              </a:ext>
            </a:extLst>
          </p:cNvPr>
          <p:cNvSpPr>
            <a:spLocks noGrp="1"/>
          </p:cNvSpPr>
          <p:nvPr>
            <p:ph type="pic" sz="quarter" idx="10"/>
          </p:nvPr>
        </p:nvSpPr>
        <p:spPr/>
      </p:sp>
      <p:sp>
        <p:nvSpPr>
          <p:cNvPr id="2" name="Flowchart: Process 1">
            <a:extLst>
              <a:ext uri="{FF2B5EF4-FFF2-40B4-BE49-F238E27FC236}">
                <a16:creationId xmlns:a16="http://schemas.microsoft.com/office/drawing/2014/main" id="{608D8B52-51BF-DC73-510A-3C2CDA81AC67}"/>
              </a:ext>
            </a:extLst>
          </p:cNvPr>
          <p:cNvSpPr/>
          <p:nvPr/>
        </p:nvSpPr>
        <p:spPr>
          <a:xfrm>
            <a:off x="2231740" y="378974"/>
            <a:ext cx="4680520" cy="648072"/>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Freeholder: NHS Property Services Ltd</a:t>
            </a:r>
          </a:p>
        </p:txBody>
      </p:sp>
      <p:sp>
        <p:nvSpPr>
          <p:cNvPr id="3" name="Flowchart: Process 2">
            <a:extLst>
              <a:ext uri="{FF2B5EF4-FFF2-40B4-BE49-F238E27FC236}">
                <a16:creationId xmlns:a16="http://schemas.microsoft.com/office/drawing/2014/main" id="{9E1DA90B-20FA-F108-89F9-684511B532E4}"/>
              </a:ext>
            </a:extLst>
          </p:cNvPr>
          <p:cNvSpPr/>
          <p:nvPr/>
        </p:nvSpPr>
        <p:spPr>
          <a:xfrm>
            <a:off x="2231740" y="1449729"/>
            <a:ext cx="4680520" cy="648072"/>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Company 1: Global Guardians Management Ltd</a:t>
            </a:r>
          </a:p>
        </p:txBody>
      </p:sp>
      <p:sp>
        <p:nvSpPr>
          <p:cNvPr id="4" name="Flowchart: Process 3">
            <a:extLst>
              <a:ext uri="{FF2B5EF4-FFF2-40B4-BE49-F238E27FC236}">
                <a16:creationId xmlns:a16="http://schemas.microsoft.com/office/drawing/2014/main" id="{FDBE68A9-3A0E-A75A-9480-F67BCD6E9F8D}"/>
              </a:ext>
            </a:extLst>
          </p:cNvPr>
          <p:cNvSpPr/>
          <p:nvPr/>
        </p:nvSpPr>
        <p:spPr>
          <a:xfrm>
            <a:off x="2231740" y="2529612"/>
            <a:ext cx="4680520" cy="648072"/>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Company 2: Global 100 Ltd</a:t>
            </a:r>
          </a:p>
        </p:txBody>
      </p:sp>
      <p:sp>
        <p:nvSpPr>
          <p:cNvPr id="7" name="Flowchart: Process 6">
            <a:extLst>
              <a:ext uri="{FF2B5EF4-FFF2-40B4-BE49-F238E27FC236}">
                <a16:creationId xmlns:a16="http://schemas.microsoft.com/office/drawing/2014/main" id="{3C20E5A3-0A1E-2A43-C1AC-4D9EC98C1E0B}"/>
              </a:ext>
            </a:extLst>
          </p:cNvPr>
          <p:cNvSpPr/>
          <p:nvPr/>
        </p:nvSpPr>
        <p:spPr>
          <a:xfrm>
            <a:off x="1237320" y="3609495"/>
            <a:ext cx="6669360" cy="648072"/>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Individual ‘guardians’ of the premises</a:t>
            </a:r>
          </a:p>
        </p:txBody>
      </p:sp>
      <p:cxnSp>
        <p:nvCxnSpPr>
          <p:cNvPr id="9" name="Straight Arrow Connector 8">
            <a:extLst>
              <a:ext uri="{FF2B5EF4-FFF2-40B4-BE49-F238E27FC236}">
                <a16:creationId xmlns:a16="http://schemas.microsoft.com/office/drawing/2014/main" id="{0E7F240A-501E-099D-E5C2-D1B6BBF8BA8B}"/>
              </a:ext>
            </a:extLst>
          </p:cNvPr>
          <p:cNvCxnSpPr>
            <a:stCxn id="2" idx="2"/>
          </p:cNvCxnSpPr>
          <p:nvPr/>
        </p:nvCxnSpPr>
        <p:spPr>
          <a:xfrm>
            <a:off x="4572000" y="1027046"/>
            <a:ext cx="0" cy="3789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2CFF4F89-0B9F-F26C-2C7D-2EA1476E7A71}"/>
              </a:ext>
            </a:extLst>
          </p:cNvPr>
          <p:cNvCxnSpPr/>
          <p:nvPr/>
        </p:nvCxnSpPr>
        <p:spPr>
          <a:xfrm>
            <a:off x="4572000" y="2097801"/>
            <a:ext cx="0" cy="3789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B2B5DF8B-C8FA-52E4-E5B9-6914514CBE80}"/>
              </a:ext>
            </a:extLst>
          </p:cNvPr>
          <p:cNvCxnSpPr/>
          <p:nvPr/>
        </p:nvCxnSpPr>
        <p:spPr>
          <a:xfrm>
            <a:off x="4572000" y="3177684"/>
            <a:ext cx="0" cy="3789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3C3E35E-53BF-2AA1-F8DF-99979DE815F1}"/>
              </a:ext>
            </a:extLst>
          </p:cNvPr>
          <p:cNvSpPr txBox="1"/>
          <p:nvPr/>
        </p:nvSpPr>
        <p:spPr>
          <a:xfrm>
            <a:off x="6219217" y="1083013"/>
            <a:ext cx="2723745" cy="276999"/>
          </a:xfrm>
          <a:prstGeom prst="rect">
            <a:avLst/>
          </a:prstGeom>
          <a:noFill/>
        </p:spPr>
        <p:txBody>
          <a:bodyPr wrap="square" rtlCol="0">
            <a:spAutoFit/>
          </a:bodyPr>
          <a:lstStyle/>
          <a:p>
            <a:pPr algn="r"/>
            <a:r>
              <a:rPr lang="en-GB" sz="1200" dirty="0"/>
              <a:t>Tenancy agreement </a:t>
            </a:r>
          </a:p>
        </p:txBody>
      </p:sp>
      <p:sp>
        <p:nvSpPr>
          <p:cNvPr id="13" name="TextBox 12">
            <a:extLst>
              <a:ext uri="{FF2B5EF4-FFF2-40B4-BE49-F238E27FC236}">
                <a16:creationId xmlns:a16="http://schemas.microsoft.com/office/drawing/2014/main" id="{FF6EF840-DB29-36CE-ABD7-2ACF9C7DC300}"/>
              </a:ext>
            </a:extLst>
          </p:cNvPr>
          <p:cNvSpPr txBox="1"/>
          <p:nvPr/>
        </p:nvSpPr>
        <p:spPr>
          <a:xfrm>
            <a:off x="6219216" y="2155862"/>
            <a:ext cx="2723745" cy="276999"/>
          </a:xfrm>
          <a:prstGeom prst="rect">
            <a:avLst/>
          </a:prstGeom>
          <a:noFill/>
        </p:spPr>
        <p:txBody>
          <a:bodyPr wrap="square" rtlCol="0">
            <a:spAutoFit/>
          </a:bodyPr>
          <a:lstStyle/>
          <a:p>
            <a:pPr algn="r"/>
            <a:r>
              <a:rPr lang="en-GB" sz="1200" dirty="0"/>
              <a:t>Inter-company agreement</a:t>
            </a:r>
          </a:p>
        </p:txBody>
      </p:sp>
      <p:sp>
        <p:nvSpPr>
          <p:cNvPr id="14" name="TextBox 13">
            <a:extLst>
              <a:ext uri="{FF2B5EF4-FFF2-40B4-BE49-F238E27FC236}">
                <a16:creationId xmlns:a16="http://schemas.microsoft.com/office/drawing/2014/main" id="{C456EB8D-6DAD-E732-1C38-7B2D384A8790}"/>
              </a:ext>
            </a:extLst>
          </p:cNvPr>
          <p:cNvSpPr txBox="1"/>
          <p:nvPr/>
        </p:nvSpPr>
        <p:spPr>
          <a:xfrm>
            <a:off x="6342434" y="3236142"/>
            <a:ext cx="2723745" cy="276999"/>
          </a:xfrm>
          <a:prstGeom prst="rect">
            <a:avLst/>
          </a:prstGeom>
          <a:noFill/>
        </p:spPr>
        <p:txBody>
          <a:bodyPr wrap="square" rtlCol="0">
            <a:spAutoFit/>
          </a:bodyPr>
          <a:lstStyle/>
          <a:p>
            <a:pPr algn="r"/>
            <a:r>
              <a:rPr lang="en-GB" sz="1200" dirty="0"/>
              <a:t>Residential licence agreements</a:t>
            </a:r>
          </a:p>
        </p:txBody>
      </p:sp>
      <p:sp>
        <p:nvSpPr>
          <p:cNvPr id="15" name="TextBox 14">
            <a:extLst>
              <a:ext uri="{FF2B5EF4-FFF2-40B4-BE49-F238E27FC236}">
                <a16:creationId xmlns:a16="http://schemas.microsoft.com/office/drawing/2014/main" id="{744B7E39-2A69-C56F-524D-599325D49D8B}"/>
              </a:ext>
            </a:extLst>
          </p:cNvPr>
          <p:cNvSpPr txBox="1"/>
          <p:nvPr/>
        </p:nvSpPr>
        <p:spPr>
          <a:xfrm>
            <a:off x="4572001" y="4423534"/>
            <a:ext cx="3949429" cy="461665"/>
          </a:xfrm>
          <a:prstGeom prst="rect">
            <a:avLst/>
          </a:prstGeom>
          <a:noFill/>
        </p:spPr>
        <p:txBody>
          <a:bodyPr wrap="square" rtlCol="0">
            <a:spAutoFit/>
          </a:bodyPr>
          <a:lstStyle/>
          <a:p>
            <a:pPr algn="r"/>
            <a:r>
              <a:rPr lang="en-GB" sz="1200" dirty="0"/>
              <a:t>Licensees: </a:t>
            </a:r>
            <a:r>
              <a:rPr lang="en-GB" sz="1200" i="1" dirty="0" err="1"/>
              <a:t>Laleva</a:t>
            </a:r>
            <a:r>
              <a:rPr lang="en-GB" sz="1200" i="1" dirty="0"/>
              <a:t> v Global 100 Ltd </a:t>
            </a:r>
          </a:p>
          <a:p>
            <a:pPr algn="r"/>
            <a:r>
              <a:rPr lang="en-GB" sz="1200" dirty="0"/>
              <a:t>[2021] EWCA </a:t>
            </a:r>
            <a:r>
              <a:rPr lang="en-GB" sz="1200" dirty="0" err="1"/>
              <a:t>Civ</a:t>
            </a:r>
            <a:r>
              <a:rPr lang="en-GB" sz="1200" dirty="0"/>
              <a:t> 1835</a:t>
            </a:r>
          </a:p>
        </p:txBody>
      </p:sp>
    </p:spTree>
    <p:extLst>
      <p:ext uri="{BB962C8B-B14F-4D97-AF65-F5344CB8AC3E}">
        <p14:creationId xmlns:p14="http://schemas.microsoft.com/office/powerpoint/2010/main" val="3679542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88A4D7-E9C9-43C6-15B4-CAD01C8AB40F}"/>
              </a:ext>
            </a:extLst>
          </p:cNvPr>
          <p:cNvSpPr>
            <a:spLocks noGrp="1"/>
          </p:cNvSpPr>
          <p:nvPr>
            <p:ph type="body" sz="quarter" idx="10"/>
          </p:nvPr>
        </p:nvSpPr>
        <p:spPr/>
        <p:txBody>
          <a:bodyPr/>
          <a:lstStyle/>
          <a:p>
            <a:pPr marL="285750" indent="-285750">
              <a:buFont typeface="Arial" panose="020B0604020202020204" pitchFamily="34" charset="0"/>
              <a:buChar char="•"/>
            </a:pPr>
            <a:r>
              <a:rPr lang="en-GB" sz="1400" dirty="0"/>
              <a:t>Section 254(2) – Standard Test applies, </a:t>
            </a:r>
            <a:r>
              <a:rPr lang="en-GB" sz="1400" i="1" dirty="0"/>
              <a:t>inter alia</a:t>
            </a:r>
            <a:r>
              <a:rPr lang="en-GB" sz="1400" dirty="0"/>
              <a:t>, to accommodation occupied by persons who do not form a single household, who occupy it as their only or main residence, and:</a:t>
            </a:r>
          </a:p>
          <a:p>
            <a:endParaRPr lang="en-GB" sz="800" dirty="0"/>
          </a:p>
          <a:p>
            <a:r>
              <a:rPr lang="en-GB" sz="1300" dirty="0"/>
              <a:t>       “</a:t>
            </a:r>
            <a:r>
              <a:rPr lang="en-GB" sz="1300" i="1" dirty="0"/>
              <a:t>(d) their occupation of the living accommodation constitutes the only use of that accommodation”</a:t>
            </a:r>
          </a:p>
          <a:p>
            <a:endParaRPr lang="en-GB" sz="1400" i="1" dirty="0"/>
          </a:p>
          <a:p>
            <a:pPr marL="285750" indent="-285750">
              <a:buFont typeface="Arial" panose="020B0604020202020204" pitchFamily="34" charset="0"/>
              <a:buChar char="•"/>
            </a:pPr>
            <a:r>
              <a:rPr lang="en-GB" sz="1400" dirty="0"/>
              <a:t>GGM/G100 argue that ‘use’ is synonymous with ‘purpose’: </a:t>
            </a:r>
            <a:r>
              <a:rPr lang="en-GB" sz="1400" i="1" dirty="0"/>
              <a:t>i.e. </a:t>
            </a:r>
            <a:r>
              <a:rPr lang="en-GB" sz="1400" dirty="0"/>
              <a:t>the purpose of the guardians’ occupation is to secure the premises, so residential occupation is not ‘only’ use </a:t>
            </a:r>
          </a:p>
          <a:p>
            <a:pPr marL="285750" indent="-285750">
              <a:buFont typeface="Arial" panose="020B0604020202020204" pitchFamily="34" charset="0"/>
              <a:buChar char="•"/>
            </a:pPr>
            <a:endParaRPr lang="en-GB" sz="800" i="1" u="sng" dirty="0"/>
          </a:p>
          <a:p>
            <a:pPr marL="285750" indent="-285750">
              <a:buFont typeface="Arial" panose="020B0604020202020204" pitchFamily="34" charset="0"/>
              <a:buChar char="•"/>
            </a:pPr>
            <a:r>
              <a:rPr lang="en-GB" sz="1400" dirty="0"/>
              <a:t>The burden rests on appellants to show this condition was </a:t>
            </a:r>
            <a:r>
              <a:rPr lang="en-GB" sz="1400" b="1" dirty="0"/>
              <a:t>not</a:t>
            </a:r>
            <a:r>
              <a:rPr lang="en-GB" sz="1400" dirty="0"/>
              <a:t> met: s.260 HA 04 </a:t>
            </a:r>
          </a:p>
          <a:p>
            <a:endParaRPr lang="en-GB" sz="800" dirty="0"/>
          </a:p>
          <a:p>
            <a:pPr marL="285750" indent="-285750">
              <a:buFont typeface="Arial" panose="020B0604020202020204" pitchFamily="34" charset="0"/>
              <a:buChar char="•"/>
            </a:pPr>
            <a:r>
              <a:rPr lang="en-GB" sz="1400" i="1" u="sng" dirty="0"/>
              <a:t>Jimenez</a:t>
            </a:r>
            <a:r>
              <a:rPr lang="en-GB" sz="1400" i="1" dirty="0"/>
              <a:t>: </a:t>
            </a:r>
            <a:r>
              <a:rPr lang="en-GB" sz="1400" dirty="0"/>
              <a:t>‘use’ means what it says: nature and quality of occupation as residential dwelling</a:t>
            </a:r>
          </a:p>
          <a:p>
            <a:pPr marL="457200" lvl="1" indent="-285750"/>
            <a:endParaRPr lang="en-GB" sz="800" dirty="0"/>
          </a:p>
          <a:p>
            <a:pPr marL="644525" lvl="2" indent="-285750"/>
            <a:r>
              <a:rPr lang="en-GB" sz="1400" dirty="0"/>
              <a:t>Purposive interpretation of Part 2 HA 04 – should not be frustrated or narrowed </a:t>
            </a:r>
          </a:p>
          <a:p>
            <a:pPr marL="644525" lvl="2" indent="-285750"/>
            <a:r>
              <a:rPr lang="en-GB" sz="1400" dirty="0"/>
              <a:t>Reach of regulatory regime cannot depend on parties’ contractual intentions </a:t>
            </a:r>
          </a:p>
          <a:p>
            <a:pPr marL="644525" lvl="2" indent="-285750"/>
            <a:r>
              <a:rPr lang="en-GB" sz="1400" dirty="0"/>
              <a:t>Licence agreements only permitted for use by occupants as their main residence  </a:t>
            </a:r>
          </a:p>
          <a:p>
            <a:pPr marL="285750" indent="-285750">
              <a:buFont typeface="Arial" panose="020B0604020202020204" pitchFamily="34" charset="0"/>
              <a:buChar char="•"/>
            </a:pPr>
            <a:endParaRPr lang="en-GB" sz="800" dirty="0"/>
          </a:p>
        </p:txBody>
      </p:sp>
      <p:sp>
        <p:nvSpPr>
          <p:cNvPr id="3" name="Text Placeholder 2">
            <a:extLst>
              <a:ext uri="{FF2B5EF4-FFF2-40B4-BE49-F238E27FC236}">
                <a16:creationId xmlns:a16="http://schemas.microsoft.com/office/drawing/2014/main" id="{1FC15B8C-160C-9009-1CCE-7445305DCE0D}"/>
              </a:ext>
            </a:extLst>
          </p:cNvPr>
          <p:cNvSpPr>
            <a:spLocks noGrp="1"/>
          </p:cNvSpPr>
          <p:nvPr>
            <p:ph type="body" sz="quarter" idx="12"/>
          </p:nvPr>
        </p:nvSpPr>
        <p:spPr/>
        <p:txBody>
          <a:bodyPr/>
          <a:lstStyle/>
          <a:p>
            <a:r>
              <a:rPr lang="en-GB" sz="2500" dirty="0"/>
              <a:t>(1) Are premises occupied by guardians licensable as HMOs? </a:t>
            </a:r>
          </a:p>
        </p:txBody>
      </p:sp>
    </p:spTree>
    <p:extLst>
      <p:ext uri="{BB962C8B-B14F-4D97-AF65-F5344CB8AC3E}">
        <p14:creationId xmlns:p14="http://schemas.microsoft.com/office/powerpoint/2010/main" val="1066189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88A4D7-E9C9-43C6-15B4-CAD01C8AB40F}"/>
              </a:ext>
            </a:extLst>
          </p:cNvPr>
          <p:cNvSpPr>
            <a:spLocks noGrp="1"/>
          </p:cNvSpPr>
          <p:nvPr>
            <p:ph type="body" sz="quarter" idx="10"/>
          </p:nvPr>
        </p:nvSpPr>
        <p:spPr>
          <a:xfrm>
            <a:off x="720600" y="1632442"/>
            <a:ext cx="7718550" cy="2991575"/>
          </a:xfrm>
        </p:spPr>
        <p:txBody>
          <a:bodyPr/>
          <a:lstStyle/>
          <a:p>
            <a:pPr marL="285750" indent="-285750">
              <a:buFont typeface="Arial" panose="020B0604020202020204" pitchFamily="34" charset="0"/>
              <a:buChar char="•"/>
            </a:pPr>
            <a:r>
              <a:rPr lang="en-GB" sz="1400" dirty="0"/>
              <a:t>If GGM held a tenancy, it was a “</a:t>
            </a:r>
            <a:r>
              <a:rPr lang="en-GB" sz="1400" i="1" dirty="0"/>
              <a:t>lessee” </a:t>
            </a:r>
            <a:r>
              <a:rPr lang="en-GB" sz="1400" dirty="0"/>
              <a:t>within the meaning of s.262 and therefore capable of being a “</a:t>
            </a:r>
            <a:r>
              <a:rPr lang="en-GB" sz="1400" i="1" dirty="0"/>
              <a:t>manager”</a:t>
            </a:r>
            <a:r>
              <a:rPr lang="en-GB" sz="1400" dirty="0"/>
              <a:t> of the premises within the meaning of s.263(3)</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UT held it was a person would “</a:t>
            </a:r>
            <a:r>
              <a:rPr lang="en-GB" sz="1400" i="1" dirty="0"/>
              <a:t>would so receive … other payments … but for having entered into an arrangement … with another person who is not an owner or lessee of the premises by virtue of which that other person [i.e. G100] receives the other payments”</a:t>
            </a:r>
            <a:r>
              <a:rPr lang="en-GB" sz="1400" dirty="0"/>
              <a:t>: s.263(3)(b)</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Irrelevant that GGM had no contractual relationship with the guardians: see identical conclusions in </a:t>
            </a:r>
            <a:r>
              <a:rPr lang="en-GB" sz="1400" i="1" u="sng" dirty="0"/>
              <a:t>Cabo v </a:t>
            </a:r>
            <a:r>
              <a:rPr lang="en-GB" sz="1400" i="1" u="sng" dirty="0" err="1"/>
              <a:t>Dezotti</a:t>
            </a:r>
            <a:r>
              <a:rPr lang="en-GB" sz="1400" i="1" dirty="0"/>
              <a:t> </a:t>
            </a:r>
            <a:r>
              <a:rPr lang="en-GB" sz="1400" dirty="0"/>
              <a:t>[2022] UKUT 240 (LC) [59] </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Factual basis: GGM paid monthly fixed fee to freeholder; had exclusive control over entry to the premises, including by the freeholder; and the agreement was for 4 months, terminable on 4 weeks’ notice thereafter </a:t>
            </a:r>
          </a:p>
        </p:txBody>
      </p:sp>
      <p:sp>
        <p:nvSpPr>
          <p:cNvPr id="3" name="Text Placeholder 2">
            <a:extLst>
              <a:ext uri="{FF2B5EF4-FFF2-40B4-BE49-F238E27FC236}">
                <a16:creationId xmlns:a16="http://schemas.microsoft.com/office/drawing/2014/main" id="{1FC15B8C-160C-9009-1CCE-7445305DCE0D}"/>
              </a:ext>
            </a:extLst>
          </p:cNvPr>
          <p:cNvSpPr>
            <a:spLocks noGrp="1"/>
          </p:cNvSpPr>
          <p:nvPr>
            <p:ph type="body" sz="quarter" idx="12"/>
          </p:nvPr>
        </p:nvSpPr>
        <p:spPr/>
        <p:txBody>
          <a:bodyPr/>
          <a:lstStyle/>
          <a:p>
            <a:r>
              <a:rPr lang="en-GB" sz="2700" dirty="0"/>
              <a:t>(2A) Did GGM hold a tenancy agreement?</a:t>
            </a:r>
          </a:p>
        </p:txBody>
      </p:sp>
    </p:spTree>
    <p:extLst>
      <p:ext uri="{BB962C8B-B14F-4D97-AF65-F5344CB8AC3E}">
        <p14:creationId xmlns:p14="http://schemas.microsoft.com/office/powerpoint/2010/main" val="25108685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88A4D7-E9C9-43C6-15B4-CAD01C8AB40F}"/>
              </a:ext>
            </a:extLst>
          </p:cNvPr>
          <p:cNvSpPr>
            <a:spLocks noGrp="1"/>
          </p:cNvSpPr>
          <p:nvPr>
            <p:ph type="body" sz="quarter" idx="10"/>
          </p:nvPr>
        </p:nvSpPr>
        <p:spPr/>
        <p:txBody>
          <a:bodyPr/>
          <a:lstStyle/>
          <a:p>
            <a:pPr marL="285750" indent="-285750">
              <a:buFont typeface="Arial" panose="020B0604020202020204" pitchFamily="34" charset="0"/>
              <a:buChar char="•"/>
            </a:pPr>
            <a:r>
              <a:rPr lang="en-GB" sz="1400" dirty="0"/>
              <a:t>UT held that G100 was “</a:t>
            </a:r>
            <a:r>
              <a:rPr lang="en-GB" sz="1400" i="1" dirty="0"/>
              <a:t>in control”</a:t>
            </a:r>
            <a:r>
              <a:rPr lang="en-GB" sz="1400" dirty="0"/>
              <a:t> of the premises within the meaning of s.263(1) because it was in receipt of all licence fees paid by the guardians – approx. £15,000 pm </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Section 263(1) applies to “</a:t>
            </a:r>
            <a:r>
              <a:rPr lang="en-GB" sz="1400" i="1" dirty="0"/>
              <a:t>the person who receives the rack-rent of the premises” </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Section 263(2) defines “</a:t>
            </a:r>
            <a:r>
              <a:rPr lang="en-GB" sz="1400" i="1" dirty="0"/>
              <a:t>rack-rent”</a:t>
            </a:r>
            <a:r>
              <a:rPr lang="en-GB" sz="1400" dirty="0"/>
              <a:t> as “</a:t>
            </a:r>
            <a:r>
              <a:rPr lang="en-GB" sz="1400" i="1" dirty="0"/>
              <a:t>a </a:t>
            </a:r>
            <a:r>
              <a:rPr lang="en-GB" sz="1400" b="1" i="1" dirty="0"/>
              <a:t>rent</a:t>
            </a:r>
            <a:r>
              <a:rPr lang="en-GB" sz="1400" i="1" dirty="0"/>
              <a:t> which is not less than two thirds of the full net annual value of the premises”</a:t>
            </a:r>
          </a:p>
          <a:p>
            <a:pPr marL="285750" indent="-285750">
              <a:buFont typeface="Arial" panose="020B0604020202020204" pitchFamily="34" charset="0"/>
              <a:buChar char="•"/>
            </a:pPr>
            <a:endParaRPr lang="en-GB" sz="1400" i="1" dirty="0"/>
          </a:p>
          <a:p>
            <a:pPr marL="285750" indent="-285750">
              <a:buFont typeface="Arial" panose="020B0604020202020204" pitchFamily="34" charset="0"/>
              <a:buChar char="•"/>
            </a:pPr>
            <a:r>
              <a:rPr lang="en-GB" sz="1400" dirty="0"/>
              <a:t>Appellants argue that this cannot include licence fees: argument was not run at the UT </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Hounslow will argue the statute should be interpreted broadly and so as to avoid absurdity: there must always be </a:t>
            </a:r>
            <a:r>
              <a:rPr lang="en-GB" sz="1400" b="1" dirty="0"/>
              <a:t>someone</a:t>
            </a:r>
            <a:r>
              <a:rPr lang="en-GB" sz="1400" dirty="0"/>
              <a:t> ‘in control’ of the premises </a:t>
            </a:r>
            <a:endParaRPr lang="en-GB" sz="800" dirty="0"/>
          </a:p>
        </p:txBody>
      </p:sp>
      <p:sp>
        <p:nvSpPr>
          <p:cNvPr id="3" name="Text Placeholder 2">
            <a:extLst>
              <a:ext uri="{FF2B5EF4-FFF2-40B4-BE49-F238E27FC236}">
                <a16:creationId xmlns:a16="http://schemas.microsoft.com/office/drawing/2014/main" id="{1FC15B8C-160C-9009-1CCE-7445305DCE0D}"/>
              </a:ext>
            </a:extLst>
          </p:cNvPr>
          <p:cNvSpPr>
            <a:spLocks noGrp="1"/>
          </p:cNvSpPr>
          <p:nvPr>
            <p:ph type="body" sz="quarter" idx="12"/>
          </p:nvPr>
        </p:nvSpPr>
        <p:spPr/>
        <p:txBody>
          <a:bodyPr/>
          <a:lstStyle/>
          <a:p>
            <a:r>
              <a:rPr lang="en-GB" sz="2300" dirty="0"/>
              <a:t>(2B) Can a “rack-rent” be comprised of licence fees?</a:t>
            </a:r>
          </a:p>
        </p:txBody>
      </p:sp>
    </p:spTree>
    <p:extLst>
      <p:ext uri="{BB962C8B-B14F-4D97-AF65-F5344CB8AC3E}">
        <p14:creationId xmlns:p14="http://schemas.microsoft.com/office/powerpoint/2010/main" val="2966969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88A4D7-E9C9-43C6-15B4-CAD01C8AB40F}"/>
              </a:ext>
            </a:extLst>
          </p:cNvPr>
          <p:cNvSpPr>
            <a:spLocks noGrp="1"/>
          </p:cNvSpPr>
          <p:nvPr>
            <p:ph type="body" sz="quarter" idx="10"/>
          </p:nvPr>
        </p:nvSpPr>
        <p:spPr>
          <a:xfrm>
            <a:off x="719850" y="1303506"/>
            <a:ext cx="7718550" cy="3326997"/>
          </a:xfrm>
        </p:spPr>
        <p:txBody>
          <a:bodyPr/>
          <a:lstStyle/>
          <a:p>
            <a:pPr marL="285750" indent="-285750">
              <a:buFont typeface="Arial" panose="020B0604020202020204" pitchFamily="34" charset="0"/>
              <a:buChar char="•"/>
            </a:pPr>
            <a:r>
              <a:rPr lang="en-GB" sz="1400" dirty="0"/>
              <a:t>Section 263(2) defines “</a:t>
            </a:r>
            <a:r>
              <a:rPr lang="en-GB" sz="1400" i="1" dirty="0"/>
              <a:t>rack-rent”</a:t>
            </a:r>
            <a:r>
              <a:rPr lang="en-GB" sz="1400" dirty="0"/>
              <a:t> as “</a:t>
            </a:r>
            <a:r>
              <a:rPr lang="en-GB" sz="1400" i="1" dirty="0"/>
              <a:t>a rent which is not less than two thirds of the full net annual value of the premises”</a:t>
            </a:r>
          </a:p>
          <a:p>
            <a:pPr marL="285750" indent="-285750">
              <a:buFont typeface="Arial" panose="020B0604020202020204" pitchFamily="34" charset="0"/>
              <a:buChar char="•"/>
            </a:pPr>
            <a:endParaRPr lang="en-GB" sz="800" i="1" dirty="0"/>
          </a:p>
          <a:p>
            <a:pPr marL="285750" indent="-285750">
              <a:buFont typeface="Arial" panose="020B0604020202020204" pitchFamily="34" charset="0"/>
              <a:buChar char="•"/>
            </a:pPr>
            <a:r>
              <a:rPr lang="en-GB" sz="1400" dirty="0"/>
              <a:t>Appellants argue that there was insufficient evidence for the Tribunal to conclude on the criminal standard of proof that G100 was in receipt of rack-rent, </a:t>
            </a:r>
            <a:r>
              <a:rPr lang="en-GB" sz="1400" i="1" dirty="0"/>
              <a:t>i.e. </a:t>
            </a:r>
            <a:r>
              <a:rPr lang="en-GB" sz="1400" dirty="0"/>
              <a:t>that £15k pm did in fact reach the threshold of “</a:t>
            </a:r>
            <a:r>
              <a:rPr lang="en-GB" sz="1400" i="1" dirty="0"/>
              <a:t>two thirds full net annual value”</a:t>
            </a:r>
            <a:r>
              <a:rPr lang="en-GB" sz="1400" dirty="0"/>
              <a:t> </a:t>
            </a:r>
          </a:p>
          <a:p>
            <a:pPr marL="285750" indent="-285750">
              <a:buFont typeface="Arial" panose="020B0604020202020204" pitchFamily="34" charset="0"/>
              <a:buChar char="•"/>
            </a:pPr>
            <a:endParaRPr lang="en-GB" sz="800" dirty="0"/>
          </a:p>
          <a:p>
            <a:pPr marL="285750" indent="-285750">
              <a:buFont typeface="Arial" panose="020B0604020202020204" pitchFamily="34" charset="0"/>
              <a:buChar char="•"/>
            </a:pPr>
            <a:r>
              <a:rPr lang="en-GB" sz="1400" dirty="0"/>
              <a:t>UT concluded that – on the facts of this case – the licence fees actually achieved from the occupants were the best evidence of the premises’ market value </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Is expert valuation evidence always required in cases where value is disputed? </a:t>
            </a:r>
          </a:p>
          <a:p>
            <a:pPr marL="285750" indent="-285750">
              <a:buFont typeface="Arial" panose="020B0604020202020204" pitchFamily="34" charset="0"/>
              <a:buChar char="•"/>
            </a:pPr>
            <a:r>
              <a:rPr lang="en-GB" sz="1400" dirty="0"/>
              <a:t>How should valuation be approached for premises occupation by property guardians? </a:t>
            </a:r>
          </a:p>
          <a:p>
            <a:pPr marL="285750" indent="-285750">
              <a:buFont typeface="Arial" panose="020B0604020202020204" pitchFamily="34" charset="0"/>
              <a:buChar char="•"/>
            </a:pPr>
            <a:r>
              <a:rPr lang="en-GB" sz="1400" dirty="0"/>
              <a:t>What are the limits of the FTT/UT’s expertise as a specialist tribunal? </a:t>
            </a:r>
          </a:p>
          <a:p>
            <a:pPr marL="285750" indent="-285750">
              <a:buFont typeface="Arial" panose="020B0604020202020204" pitchFamily="34" charset="0"/>
              <a:buChar char="•"/>
            </a:pPr>
            <a:r>
              <a:rPr lang="en-GB" sz="1400" dirty="0"/>
              <a:t>Is it permissible to draw inferences of fact and exercise evaluative judgment on the criminal standard of proof?</a:t>
            </a:r>
          </a:p>
          <a:p>
            <a:pPr marL="285750" indent="-285750">
              <a:buFont typeface="Arial" panose="020B0604020202020204" pitchFamily="34" charset="0"/>
              <a:buChar char="•"/>
            </a:pPr>
            <a:endParaRPr lang="en-GB" sz="800" dirty="0"/>
          </a:p>
        </p:txBody>
      </p:sp>
      <p:sp>
        <p:nvSpPr>
          <p:cNvPr id="3" name="Text Placeholder 2">
            <a:extLst>
              <a:ext uri="{FF2B5EF4-FFF2-40B4-BE49-F238E27FC236}">
                <a16:creationId xmlns:a16="http://schemas.microsoft.com/office/drawing/2014/main" id="{1FC15B8C-160C-9009-1CCE-7445305DCE0D}"/>
              </a:ext>
            </a:extLst>
          </p:cNvPr>
          <p:cNvSpPr>
            <a:spLocks noGrp="1"/>
          </p:cNvSpPr>
          <p:nvPr>
            <p:ph type="body" sz="quarter" idx="12"/>
          </p:nvPr>
        </p:nvSpPr>
        <p:spPr/>
        <p:txBody>
          <a:bodyPr/>
          <a:lstStyle/>
          <a:p>
            <a:r>
              <a:rPr lang="en-GB" sz="2300" dirty="0"/>
              <a:t>(2C) Evidence of the level of rack-rent </a:t>
            </a:r>
          </a:p>
        </p:txBody>
      </p:sp>
    </p:spTree>
    <p:extLst>
      <p:ext uri="{BB962C8B-B14F-4D97-AF65-F5344CB8AC3E}">
        <p14:creationId xmlns:p14="http://schemas.microsoft.com/office/powerpoint/2010/main" val="41347471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7FB1BE5-334F-7A19-650C-98E52CDB0DAF}"/>
              </a:ext>
            </a:extLst>
          </p:cNvPr>
          <p:cNvSpPr>
            <a:spLocks noGrp="1"/>
          </p:cNvSpPr>
          <p:nvPr>
            <p:ph type="title"/>
          </p:nvPr>
        </p:nvSpPr>
        <p:spPr>
          <a:xfrm>
            <a:off x="705474" y="3141237"/>
            <a:ext cx="6694031" cy="841800"/>
          </a:xfrm>
        </p:spPr>
        <p:txBody>
          <a:bodyPr/>
          <a:lstStyle/>
          <a:p>
            <a:r>
              <a:rPr lang="en-GB" sz="3200" i="1" dirty="0"/>
              <a:t>Banning orders</a:t>
            </a:r>
            <a:endParaRPr lang="en-GB" dirty="0"/>
          </a:p>
        </p:txBody>
      </p:sp>
      <p:sp>
        <p:nvSpPr>
          <p:cNvPr id="8" name="Text Placeholder 7">
            <a:extLst>
              <a:ext uri="{FF2B5EF4-FFF2-40B4-BE49-F238E27FC236}">
                <a16:creationId xmlns:a16="http://schemas.microsoft.com/office/drawing/2014/main" id="{A923E6AE-3191-11F1-51A4-948888A8DAC2}"/>
              </a:ext>
            </a:extLst>
          </p:cNvPr>
          <p:cNvSpPr>
            <a:spLocks noGrp="1"/>
          </p:cNvSpPr>
          <p:nvPr>
            <p:ph type="body" sz="quarter" idx="10"/>
          </p:nvPr>
        </p:nvSpPr>
        <p:spPr/>
        <p:txBody>
          <a:bodyPr/>
          <a:lstStyle/>
          <a:p>
            <a:r>
              <a:rPr lang="en-GB" dirty="0"/>
              <a:t>4</a:t>
            </a:r>
          </a:p>
        </p:txBody>
      </p:sp>
    </p:spTree>
    <p:extLst>
      <p:ext uri="{BB962C8B-B14F-4D97-AF65-F5344CB8AC3E}">
        <p14:creationId xmlns:p14="http://schemas.microsoft.com/office/powerpoint/2010/main" val="2032541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ECFABD-9176-8BB1-2F01-83C9EE410D39}"/>
              </a:ext>
            </a:extLst>
          </p:cNvPr>
          <p:cNvSpPr>
            <a:spLocks noGrp="1"/>
          </p:cNvSpPr>
          <p:nvPr>
            <p:ph type="body" sz="quarter" idx="10"/>
          </p:nvPr>
        </p:nvSpPr>
        <p:spPr/>
        <p:txBody>
          <a:bodyPr/>
          <a:lstStyle/>
          <a:p>
            <a:pPr marL="285750" indent="-285750">
              <a:buFont typeface="Arial" panose="020B0604020202020204" pitchFamily="34" charset="0"/>
              <a:buChar char="•"/>
            </a:pPr>
            <a:endParaRPr lang="en-GB" sz="800" i="1" dirty="0"/>
          </a:p>
          <a:p>
            <a:pPr marL="285750" indent="-285750">
              <a:buFont typeface="Arial" panose="020B0604020202020204" pitchFamily="34" charset="0"/>
              <a:buChar char="•"/>
            </a:pPr>
            <a:r>
              <a:rPr lang="en-GB" sz="1400" dirty="0"/>
              <a:t>Rent repayment orders: </a:t>
            </a:r>
            <a:r>
              <a:rPr lang="en-GB" sz="1400" i="1" dirty="0" err="1"/>
              <a:t>Rakusen</a:t>
            </a:r>
            <a:r>
              <a:rPr lang="en-GB" sz="1400" i="1" dirty="0"/>
              <a:t> v Jepsen </a:t>
            </a:r>
            <a:r>
              <a:rPr lang="en-GB" sz="1400" dirty="0"/>
              <a:t>[2023] UKSC 9 </a:t>
            </a:r>
          </a:p>
          <a:p>
            <a:pPr marL="285750" indent="-285750">
              <a:buFont typeface="Arial" panose="020B0604020202020204" pitchFamily="34" charset="0"/>
              <a:buChar char="•"/>
            </a:pPr>
            <a:endParaRPr lang="en-GB" sz="800" dirty="0"/>
          </a:p>
          <a:p>
            <a:pPr marL="285750" indent="-285750">
              <a:buFont typeface="Arial" panose="020B0604020202020204" pitchFamily="34" charset="0"/>
              <a:buChar char="•"/>
            </a:pPr>
            <a:r>
              <a:rPr lang="en-GB" sz="1400" dirty="0"/>
              <a:t>Adequacy of reasons in s.249A notices: </a:t>
            </a:r>
            <a:r>
              <a:rPr lang="en-GB" sz="1400" i="1" dirty="0"/>
              <a:t>Younis v Waltham Forest LBC </a:t>
            </a:r>
            <a:r>
              <a:rPr lang="en-GB" sz="1400" dirty="0"/>
              <a:t>[2019] UKUT 362 (LC) versus </a:t>
            </a:r>
            <a:r>
              <a:rPr lang="en-GB" sz="1400" i="1" dirty="0"/>
              <a:t>Maharaj v Liverpool CC </a:t>
            </a:r>
            <a:r>
              <a:rPr lang="en-GB" sz="1400" dirty="0"/>
              <a:t>[2022] UKUT 140 (LC)</a:t>
            </a:r>
            <a:endParaRPr lang="en-GB" sz="1400" i="1" dirty="0"/>
          </a:p>
          <a:p>
            <a:pPr marL="285750" indent="-285750">
              <a:buFont typeface="Arial" panose="020B0604020202020204" pitchFamily="34" charset="0"/>
              <a:buChar char="•"/>
            </a:pPr>
            <a:endParaRPr lang="en-GB" sz="800" i="1" dirty="0"/>
          </a:p>
          <a:p>
            <a:pPr marL="285750" indent="-285750">
              <a:buFont typeface="Arial" panose="020B0604020202020204" pitchFamily="34" charset="0"/>
              <a:buChar char="•"/>
            </a:pPr>
            <a:r>
              <a:rPr lang="en-GB" sz="1400" dirty="0"/>
              <a:t>Guardianship premises and the meaning of “rack-rent”: </a:t>
            </a:r>
            <a:r>
              <a:rPr lang="en-GB" sz="1400" i="1" dirty="0"/>
              <a:t>Global Guardians Management v Hounslow LBC </a:t>
            </a:r>
            <a:r>
              <a:rPr lang="en-GB" sz="1400" dirty="0"/>
              <a:t>[2022] UKUT 259 (LC)</a:t>
            </a:r>
          </a:p>
        </p:txBody>
      </p:sp>
      <p:sp>
        <p:nvSpPr>
          <p:cNvPr id="3" name="Text Placeholder 2">
            <a:extLst>
              <a:ext uri="{FF2B5EF4-FFF2-40B4-BE49-F238E27FC236}">
                <a16:creationId xmlns:a16="http://schemas.microsoft.com/office/drawing/2014/main" id="{DB5721F9-5737-2299-E601-8A5ABBAB38E8}"/>
              </a:ext>
            </a:extLst>
          </p:cNvPr>
          <p:cNvSpPr>
            <a:spLocks noGrp="1"/>
          </p:cNvSpPr>
          <p:nvPr>
            <p:ph type="body" sz="quarter" idx="12"/>
          </p:nvPr>
        </p:nvSpPr>
        <p:spPr/>
        <p:txBody>
          <a:bodyPr/>
          <a:lstStyle/>
          <a:p>
            <a:r>
              <a:rPr lang="en-GB" dirty="0"/>
              <a:t>Overview of this webinar </a:t>
            </a:r>
          </a:p>
        </p:txBody>
      </p:sp>
      <p:sp>
        <p:nvSpPr>
          <p:cNvPr id="4" name="Text Placeholder 3">
            <a:extLst>
              <a:ext uri="{FF2B5EF4-FFF2-40B4-BE49-F238E27FC236}">
                <a16:creationId xmlns:a16="http://schemas.microsoft.com/office/drawing/2014/main" id="{D7B1B71E-282D-4235-94C9-7FF02927B0CA}"/>
              </a:ext>
            </a:extLst>
          </p:cNvPr>
          <p:cNvSpPr>
            <a:spLocks noGrp="1"/>
          </p:cNvSpPr>
          <p:nvPr>
            <p:ph type="body" sz="quarter" idx="13"/>
          </p:nvPr>
        </p:nvSpPr>
        <p:spPr/>
        <p:txBody>
          <a:bodyPr/>
          <a:lstStyle/>
          <a:p>
            <a:r>
              <a:rPr lang="en-GB" dirty="0"/>
              <a:t>Updates from Tara	</a:t>
            </a:r>
          </a:p>
        </p:txBody>
      </p:sp>
      <p:sp>
        <p:nvSpPr>
          <p:cNvPr id="8" name="Text Placeholder 7">
            <a:extLst>
              <a:ext uri="{FF2B5EF4-FFF2-40B4-BE49-F238E27FC236}">
                <a16:creationId xmlns:a16="http://schemas.microsoft.com/office/drawing/2014/main" id="{00392C5A-E8E4-06A5-C65A-7C5F363C1E50}"/>
              </a:ext>
            </a:extLst>
          </p:cNvPr>
          <p:cNvSpPr>
            <a:spLocks noGrp="1"/>
          </p:cNvSpPr>
          <p:nvPr>
            <p:ph type="body" sz="quarter" idx="14"/>
          </p:nvPr>
        </p:nvSpPr>
        <p:spPr/>
        <p:txBody>
          <a:bodyPr/>
          <a:lstStyle/>
          <a:p>
            <a:pPr marL="171450" indent="-171450">
              <a:buFont typeface="Arial" panose="020B0604020202020204" pitchFamily="34" charset="0"/>
              <a:buChar char="•"/>
            </a:pPr>
            <a:r>
              <a:rPr lang="en-GB" sz="1400" dirty="0"/>
              <a:t>Banning orders: </a:t>
            </a:r>
            <a:r>
              <a:rPr lang="en-GB" sz="1400" i="1" dirty="0"/>
              <a:t>Knapp v Bristol CC</a:t>
            </a:r>
            <a:r>
              <a:rPr lang="en-GB" sz="1400" dirty="0"/>
              <a:t> [2023] UKUT 118 (LC)</a:t>
            </a:r>
          </a:p>
          <a:p>
            <a:endParaRPr lang="en-GB" sz="1400" dirty="0"/>
          </a:p>
          <a:p>
            <a:pPr marL="171450" indent="-171450">
              <a:buFont typeface="Arial" panose="020B0604020202020204" pitchFamily="34" charset="0"/>
              <a:buChar char="•"/>
            </a:pPr>
            <a:r>
              <a:rPr lang="en-GB" sz="1400" dirty="0"/>
              <a:t>249A penalties: </a:t>
            </a:r>
            <a:r>
              <a:rPr lang="en-GB" sz="1400" i="1" dirty="0"/>
              <a:t>Waltham Forest LBC v Rahman </a:t>
            </a:r>
            <a:r>
              <a:rPr lang="en-GB" sz="1400" dirty="0"/>
              <a:t>[2023] UKUT 139 (LC)</a:t>
            </a:r>
          </a:p>
          <a:p>
            <a:pPr marL="171450" indent="-171450">
              <a:buFont typeface="Arial" panose="020B0604020202020204" pitchFamily="34" charset="0"/>
              <a:buChar char="•"/>
            </a:pPr>
            <a:endParaRPr lang="en-GB" sz="1400" dirty="0"/>
          </a:p>
          <a:p>
            <a:pPr marL="171450" indent="-171450">
              <a:buFont typeface="Arial" panose="020B0604020202020204" pitchFamily="34" charset="0"/>
              <a:buChar char="•"/>
            </a:pPr>
            <a:r>
              <a:rPr lang="en-GB" sz="1400" dirty="0"/>
              <a:t>Refusal / revocation: </a:t>
            </a:r>
            <a:r>
              <a:rPr lang="en-GB" sz="1400" i="1" dirty="0"/>
              <a:t>Waltham Forest LBC v Hussain </a:t>
            </a:r>
            <a:r>
              <a:rPr lang="en-GB" sz="1400" dirty="0"/>
              <a:t>CA-2022-002032 </a:t>
            </a:r>
          </a:p>
          <a:p>
            <a:pPr marL="171450" indent="-171450">
              <a:buFont typeface="Arial" panose="020B0604020202020204" pitchFamily="34" charset="0"/>
              <a:buChar char="•"/>
            </a:pPr>
            <a:endParaRPr lang="en-GB" sz="1400" dirty="0"/>
          </a:p>
          <a:p>
            <a:pPr marL="171450" indent="-171450">
              <a:buFont typeface="Arial" panose="020B0604020202020204" pitchFamily="34" charset="0"/>
              <a:buChar char="•"/>
            </a:pPr>
            <a:r>
              <a:rPr lang="en-GB" sz="1400" dirty="0"/>
              <a:t>HMO (Asylum-Seeker Accommodation) (England) Regulations 2023 </a:t>
            </a:r>
          </a:p>
          <a:p>
            <a:pPr marL="171450" indent="-171450">
              <a:buFont typeface="Arial" panose="020B0604020202020204" pitchFamily="34" charset="0"/>
              <a:buChar char="•"/>
            </a:pPr>
            <a:endParaRPr lang="en-GB" sz="1400" dirty="0"/>
          </a:p>
          <a:p>
            <a:endParaRPr lang="en-GB" sz="1400" dirty="0"/>
          </a:p>
        </p:txBody>
      </p:sp>
      <p:sp>
        <p:nvSpPr>
          <p:cNvPr id="9" name="Text Placeholder 8">
            <a:extLst>
              <a:ext uri="{FF2B5EF4-FFF2-40B4-BE49-F238E27FC236}">
                <a16:creationId xmlns:a16="http://schemas.microsoft.com/office/drawing/2014/main" id="{044D30EB-6064-1F6E-C579-7838559FF0BE}"/>
              </a:ext>
            </a:extLst>
          </p:cNvPr>
          <p:cNvSpPr>
            <a:spLocks noGrp="1"/>
          </p:cNvSpPr>
          <p:nvPr>
            <p:ph type="body" sz="quarter" idx="15"/>
          </p:nvPr>
        </p:nvSpPr>
        <p:spPr/>
        <p:txBody>
          <a:bodyPr/>
          <a:lstStyle/>
          <a:p>
            <a:r>
              <a:rPr lang="en-GB" dirty="0"/>
              <a:t>Updates from Riccardo </a:t>
            </a:r>
          </a:p>
        </p:txBody>
      </p:sp>
    </p:spTree>
    <p:extLst>
      <p:ext uri="{BB962C8B-B14F-4D97-AF65-F5344CB8AC3E}">
        <p14:creationId xmlns:p14="http://schemas.microsoft.com/office/powerpoint/2010/main" val="2605380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88A4D7-E9C9-43C6-15B4-CAD01C8AB40F}"/>
              </a:ext>
            </a:extLst>
          </p:cNvPr>
          <p:cNvSpPr>
            <a:spLocks noGrp="1"/>
          </p:cNvSpPr>
          <p:nvPr>
            <p:ph type="body" sz="quarter" idx="10"/>
          </p:nvPr>
        </p:nvSpPr>
        <p:spPr>
          <a:xfrm>
            <a:off x="719850" y="1303506"/>
            <a:ext cx="7718550" cy="3326997"/>
          </a:xfrm>
        </p:spPr>
        <p:txBody>
          <a:bodyPr/>
          <a:lstStyle/>
          <a:p>
            <a:pPr marL="285750" indent="-285750" algn="just">
              <a:buFont typeface="Arial" panose="020B0604020202020204" pitchFamily="34" charset="0"/>
              <a:buChar char="•"/>
            </a:pPr>
            <a:r>
              <a:rPr lang="en-GB" sz="1400" dirty="0"/>
              <a:t>Housing and Planning Act 2016, Part 2</a:t>
            </a:r>
          </a:p>
          <a:p>
            <a:pPr marL="285750" indent="-285750" algn="just">
              <a:buFont typeface="Arial" panose="020B0604020202020204" pitchFamily="34" charset="0"/>
              <a:buChar char="•"/>
            </a:pPr>
            <a:r>
              <a:rPr lang="en-GB" sz="1400" dirty="0"/>
              <a:t>Housing and Planning Act 2016 (Banning Order Offences) Regulations 2018/216 </a:t>
            </a:r>
          </a:p>
          <a:p>
            <a:pPr marL="285750" indent="-285750" algn="just">
              <a:buFont typeface="Arial" panose="020B0604020202020204" pitchFamily="34" charset="0"/>
              <a:buChar char="•"/>
            </a:pPr>
            <a:endParaRPr lang="en-GB" sz="1400" dirty="0"/>
          </a:p>
          <a:p>
            <a:pPr marL="285750" indent="-285750" algn="just">
              <a:buFont typeface="Arial" panose="020B0604020202020204" pitchFamily="34" charset="0"/>
              <a:buChar char="•"/>
            </a:pPr>
            <a:r>
              <a:rPr lang="en-GB" sz="1400" dirty="0"/>
              <a:t>s.16: </a:t>
            </a:r>
          </a:p>
          <a:p>
            <a:pPr marL="285750" indent="-285750" algn="just">
              <a:buFont typeface="Arial" panose="020B0604020202020204" pitchFamily="34" charset="0"/>
              <a:buChar char="•"/>
            </a:pPr>
            <a:r>
              <a:rPr lang="en-GB" sz="1400" dirty="0"/>
              <a:t>1)  The First-tier Tribunal may make a banning order against a person who—(a) has been convicted of a banning order offence, and (b) was a residential landlord or a property agent at the time the offence was committed (but see subsection (3)).</a:t>
            </a:r>
          </a:p>
          <a:p>
            <a:pPr marL="285750" indent="-285750" algn="just">
              <a:buFont typeface="Arial" panose="020B0604020202020204" pitchFamily="34" charset="0"/>
              <a:buChar char="•"/>
            </a:pPr>
            <a:r>
              <a:rPr lang="en-GB" sz="1400" dirty="0"/>
              <a:t>(2)  A banning order may only be made on an application by a local housing authority in England that has complied with section 15.</a:t>
            </a:r>
          </a:p>
          <a:p>
            <a:pPr marL="285750" indent="-285750" algn="just">
              <a:buFont typeface="Arial" panose="020B0604020202020204" pitchFamily="34" charset="0"/>
              <a:buChar char="•"/>
            </a:pPr>
            <a:r>
              <a:rPr lang="en-GB" sz="1400" dirty="0"/>
              <a:t>(4)  In deciding whether to make a banning order against a person, and in deciding what order to make, the Tribunal must consider—(a) the seriousness of the offence of which the person has been convicted, (b) any previous convictions that the person has for a banning order offence, (c) whether the person is or has at any time been included in the database of rogue landlords and property agents, and (d) the likely effect of the banning order on the person and anyone else who may be affected by the order.</a:t>
            </a:r>
          </a:p>
          <a:p>
            <a:pPr marL="285750" indent="-285750" algn="just">
              <a:buFont typeface="Arial" panose="020B0604020202020204" pitchFamily="34" charset="0"/>
              <a:buChar char="•"/>
            </a:pPr>
            <a:endParaRPr lang="en-GB" sz="1400" dirty="0"/>
          </a:p>
        </p:txBody>
      </p:sp>
      <p:sp>
        <p:nvSpPr>
          <p:cNvPr id="3" name="Text Placeholder 2">
            <a:extLst>
              <a:ext uri="{FF2B5EF4-FFF2-40B4-BE49-F238E27FC236}">
                <a16:creationId xmlns:a16="http://schemas.microsoft.com/office/drawing/2014/main" id="{1FC15B8C-160C-9009-1CCE-7445305DCE0D}"/>
              </a:ext>
            </a:extLst>
          </p:cNvPr>
          <p:cNvSpPr>
            <a:spLocks noGrp="1"/>
          </p:cNvSpPr>
          <p:nvPr>
            <p:ph type="body" sz="quarter" idx="12"/>
          </p:nvPr>
        </p:nvSpPr>
        <p:spPr/>
        <p:txBody>
          <a:bodyPr/>
          <a:lstStyle/>
          <a:p>
            <a:r>
              <a:rPr lang="en-GB" sz="2300" i="1" dirty="0"/>
              <a:t>Knapp v Bristol CC </a:t>
            </a:r>
            <a:r>
              <a:rPr lang="en-GB" sz="2300" dirty="0"/>
              <a:t>[2023] UKUT 118 (LC)</a:t>
            </a:r>
            <a:r>
              <a:rPr lang="en-GB" sz="2300" i="1" dirty="0"/>
              <a:t> (1)</a:t>
            </a:r>
          </a:p>
        </p:txBody>
      </p:sp>
    </p:spTree>
    <p:extLst>
      <p:ext uri="{BB962C8B-B14F-4D97-AF65-F5344CB8AC3E}">
        <p14:creationId xmlns:p14="http://schemas.microsoft.com/office/powerpoint/2010/main" val="18092372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88A4D7-E9C9-43C6-15B4-CAD01C8AB40F}"/>
              </a:ext>
            </a:extLst>
          </p:cNvPr>
          <p:cNvSpPr>
            <a:spLocks noGrp="1"/>
          </p:cNvSpPr>
          <p:nvPr>
            <p:ph type="body" sz="quarter" idx="10"/>
          </p:nvPr>
        </p:nvSpPr>
        <p:spPr>
          <a:xfrm>
            <a:off x="719850" y="1303506"/>
            <a:ext cx="7718550" cy="3326997"/>
          </a:xfrm>
        </p:spPr>
        <p:txBody>
          <a:bodyPr/>
          <a:lstStyle/>
          <a:p>
            <a:pPr marL="285750" indent="-285750" algn="just">
              <a:buFont typeface="Arial" panose="020B0604020202020204" pitchFamily="34" charset="0"/>
              <a:buChar char="•"/>
            </a:pPr>
            <a:r>
              <a:rPr lang="en-GB" sz="1400" dirty="0"/>
              <a:t>s.15:</a:t>
            </a:r>
          </a:p>
          <a:p>
            <a:pPr marL="285750" indent="-285750" algn="just">
              <a:buFont typeface="Arial" panose="020B0604020202020204" pitchFamily="34" charset="0"/>
              <a:buChar char="•"/>
            </a:pPr>
            <a:r>
              <a:rPr lang="en-GB" sz="1400" dirty="0"/>
              <a:t>(1)  A local housing authority in England may apply for a banning order against a person who has been convicted of a banning order offence.</a:t>
            </a:r>
          </a:p>
          <a:p>
            <a:pPr marL="285750" indent="-285750" algn="just">
              <a:buFont typeface="Arial" panose="020B0604020202020204" pitchFamily="34" charset="0"/>
              <a:buChar char="•"/>
            </a:pPr>
            <a:r>
              <a:rPr lang="en-GB" sz="1400" dirty="0"/>
              <a:t>(3)  Before applying for a banning order under subsection (1), the authority must give the person a notice of intended proceedings—(a) informing the person that the authority is proposing to apply for a banning order and explaining why, (b) stating the length of each proposed ban, and (c) inviting the person to make representations within a period specified in the notice of not less than 28 days (“the notice period”).</a:t>
            </a:r>
          </a:p>
          <a:p>
            <a:pPr marL="285750" indent="-285750" algn="just">
              <a:buFont typeface="Arial" panose="020B0604020202020204" pitchFamily="34" charset="0"/>
              <a:buChar char="•"/>
            </a:pPr>
            <a:r>
              <a:rPr lang="en-GB" sz="1400" dirty="0"/>
              <a:t>(4)  The authority must consider any representations made during the notice period.</a:t>
            </a:r>
          </a:p>
          <a:p>
            <a:pPr marL="285750" indent="-285750" algn="just">
              <a:buFont typeface="Arial" panose="020B0604020202020204" pitchFamily="34" charset="0"/>
              <a:buChar char="•"/>
            </a:pPr>
            <a:r>
              <a:rPr lang="en-GB" sz="1400" dirty="0"/>
              <a:t>(5)  The authority must wait until the notice period has ended before applying for a banning order.</a:t>
            </a:r>
          </a:p>
          <a:p>
            <a:pPr marL="285750" indent="-285750" algn="just">
              <a:buFont typeface="Arial" panose="020B0604020202020204" pitchFamily="34" charset="0"/>
              <a:buChar char="•"/>
            </a:pPr>
            <a:r>
              <a:rPr lang="en-GB" sz="1400" dirty="0"/>
              <a:t>(6)  A notice of intended proceedings may not be given after the end of the period of 6 months beginning with the day on which the person was convicted of the offence to which the notice relates.</a:t>
            </a:r>
          </a:p>
          <a:p>
            <a:pPr marL="285750" indent="-285750" algn="just">
              <a:buFont typeface="Arial" panose="020B0604020202020204" pitchFamily="34" charset="0"/>
              <a:buChar char="•"/>
            </a:pPr>
            <a:endParaRPr lang="en-GB" sz="1400" dirty="0"/>
          </a:p>
        </p:txBody>
      </p:sp>
      <p:sp>
        <p:nvSpPr>
          <p:cNvPr id="3" name="Text Placeholder 2">
            <a:extLst>
              <a:ext uri="{FF2B5EF4-FFF2-40B4-BE49-F238E27FC236}">
                <a16:creationId xmlns:a16="http://schemas.microsoft.com/office/drawing/2014/main" id="{1FC15B8C-160C-9009-1CCE-7445305DCE0D}"/>
              </a:ext>
            </a:extLst>
          </p:cNvPr>
          <p:cNvSpPr>
            <a:spLocks noGrp="1"/>
          </p:cNvSpPr>
          <p:nvPr>
            <p:ph type="body" sz="quarter" idx="12"/>
          </p:nvPr>
        </p:nvSpPr>
        <p:spPr/>
        <p:txBody>
          <a:bodyPr/>
          <a:lstStyle/>
          <a:p>
            <a:r>
              <a:rPr lang="en-GB" sz="2300" i="1" dirty="0"/>
              <a:t>Knapp v Bristol CC (2)</a:t>
            </a:r>
          </a:p>
        </p:txBody>
      </p:sp>
    </p:spTree>
    <p:extLst>
      <p:ext uri="{BB962C8B-B14F-4D97-AF65-F5344CB8AC3E}">
        <p14:creationId xmlns:p14="http://schemas.microsoft.com/office/powerpoint/2010/main" val="26662234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88A4D7-E9C9-43C6-15B4-CAD01C8AB40F}"/>
              </a:ext>
            </a:extLst>
          </p:cNvPr>
          <p:cNvSpPr>
            <a:spLocks noGrp="1"/>
          </p:cNvSpPr>
          <p:nvPr>
            <p:ph type="body" sz="quarter" idx="10"/>
          </p:nvPr>
        </p:nvSpPr>
        <p:spPr>
          <a:xfrm>
            <a:off x="719850" y="1303506"/>
            <a:ext cx="7718550" cy="3326997"/>
          </a:xfrm>
        </p:spPr>
        <p:txBody>
          <a:bodyPr/>
          <a:lstStyle/>
          <a:p>
            <a:pPr marL="285750" indent="-285750" algn="just">
              <a:buFont typeface="Arial" panose="020B0604020202020204" pitchFamily="34" charset="0"/>
              <a:buChar char="•"/>
            </a:pPr>
            <a:r>
              <a:rPr lang="en-GB" sz="1400" dirty="0"/>
              <a:t>The FTT was </a:t>
            </a:r>
            <a:r>
              <a:rPr lang="en-GB" sz="1400" u="sng" dirty="0"/>
              <a:t>not</a:t>
            </a:r>
            <a:r>
              <a:rPr lang="en-GB" sz="1400" dirty="0"/>
              <a:t> required to consider whether the offences had been committed: [68].</a:t>
            </a:r>
          </a:p>
          <a:p>
            <a:pPr marL="285750" indent="-285750" algn="just">
              <a:buFont typeface="Arial" panose="020B0604020202020204" pitchFamily="34" charset="0"/>
              <a:buChar char="•"/>
            </a:pPr>
            <a:endParaRPr lang="en-GB" sz="1400" dirty="0"/>
          </a:p>
          <a:p>
            <a:pPr marL="285750" indent="-285750" algn="just">
              <a:buFont typeface="Arial" panose="020B0604020202020204" pitchFamily="34" charset="0"/>
              <a:buChar char="•"/>
            </a:pPr>
            <a:r>
              <a:rPr lang="en-GB" sz="1400" dirty="0"/>
              <a:t>It was </a:t>
            </a:r>
            <a:r>
              <a:rPr lang="en-GB" sz="1400" u="sng" dirty="0"/>
              <a:t>not</a:t>
            </a:r>
            <a:r>
              <a:rPr lang="en-GB" sz="1400" dirty="0"/>
              <a:t> required to consider the seriousness of the offending afresh: [52].</a:t>
            </a:r>
          </a:p>
          <a:p>
            <a:pPr marL="285750" indent="-285750" algn="just">
              <a:buFont typeface="Arial" panose="020B0604020202020204" pitchFamily="34" charset="0"/>
              <a:buChar char="•"/>
            </a:pPr>
            <a:endParaRPr lang="en-GB" sz="1400" dirty="0"/>
          </a:p>
          <a:p>
            <a:pPr marL="285750" indent="-285750" algn="just">
              <a:buFont typeface="Arial" panose="020B0604020202020204" pitchFamily="34" charset="0"/>
              <a:buChar char="•"/>
            </a:pPr>
            <a:r>
              <a:rPr lang="en-GB" sz="1400" dirty="0"/>
              <a:t>It </a:t>
            </a:r>
            <a:r>
              <a:rPr lang="en-GB" sz="1400" u="sng" dirty="0"/>
              <a:t>was</a:t>
            </a:r>
            <a:r>
              <a:rPr lang="en-GB" sz="1400" dirty="0"/>
              <a:t> entitled to rely on its expertise as to penalties imposed by the magistrates: [43].</a:t>
            </a:r>
          </a:p>
          <a:p>
            <a:pPr marL="285750" indent="-285750" algn="just">
              <a:buFont typeface="Arial" panose="020B0604020202020204" pitchFamily="34" charset="0"/>
              <a:buChar char="•"/>
            </a:pPr>
            <a:endParaRPr lang="en-GB" sz="1400" dirty="0"/>
          </a:p>
          <a:p>
            <a:pPr marL="285750" indent="-285750" algn="just">
              <a:buFont typeface="Arial" panose="020B0604020202020204" pitchFamily="34" charset="0"/>
              <a:buChar char="•"/>
            </a:pPr>
            <a:r>
              <a:rPr lang="en-GB" sz="1400" dirty="0"/>
              <a:t>Most widely relevant, a banning order could prevent managing existing tenancies: [62].</a:t>
            </a:r>
          </a:p>
          <a:p>
            <a:pPr marL="285750" indent="-285750" algn="just">
              <a:buFont typeface="Arial" panose="020B0604020202020204" pitchFamily="34" charset="0"/>
              <a:buChar char="•"/>
            </a:pPr>
            <a:endParaRPr lang="en-GB" sz="1400" dirty="0"/>
          </a:p>
          <a:p>
            <a:pPr marL="285750" indent="-285750" algn="just">
              <a:buFont typeface="Arial" panose="020B0604020202020204" pitchFamily="34" charset="0"/>
              <a:buChar char="•"/>
            </a:pPr>
            <a:r>
              <a:rPr lang="en-GB" sz="1400" dirty="0"/>
              <a:t>Appeal dismissed; no onward appeal to the Court of Appeal.</a:t>
            </a:r>
          </a:p>
        </p:txBody>
      </p:sp>
      <p:sp>
        <p:nvSpPr>
          <p:cNvPr id="3" name="Text Placeholder 2">
            <a:extLst>
              <a:ext uri="{FF2B5EF4-FFF2-40B4-BE49-F238E27FC236}">
                <a16:creationId xmlns:a16="http://schemas.microsoft.com/office/drawing/2014/main" id="{1FC15B8C-160C-9009-1CCE-7445305DCE0D}"/>
              </a:ext>
            </a:extLst>
          </p:cNvPr>
          <p:cNvSpPr>
            <a:spLocks noGrp="1"/>
          </p:cNvSpPr>
          <p:nvPr>
            <p:ph type="body" sz="quarter" idx="12"/>
          </p:nvPr>
        </p:nvSpPr>
        <p:spPr/>
        <p:txBody>
          <a:bodyPr/>
          <a:lstStyle/>
          <a:p>
            <a:r>
              <a:rPr lang="en-GB" sz="2300" i="1" dirty="0"/>
              <a:t>Knapp v Bristol CC (3)</a:t>
            </a:r>
          </a:p>
        </p:txBody>
      </p:sp>
    </p:spTree>
    <p:extLst>
      <p:ext uri="{BB962C8B-B14F-4D97-AF65-F5344CB8AC3E}">
        <p14:creationId xmlns:p14="http://schemas.microsoft.com/office/powerpoint/2010/main" val="9432003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7FB1BE5-334F-7A19-650C-98E52CDB0DAF}"/>
              </a:ext>
            </a:extLst>
          </p:cNvPr>
          <p:cNvSpPr>
            <a:spLocks noGrp="1"/>
          </p:cNvSpPr>
          <p:nvPr>
            <p:ph type="title"/>
          </p:nvPr>
        </p:nvSpPr>
        <p:spPr>
          <a:xfrm>
            <a:off x="705474" y="3141237"/>
            <a:ext cx="6694031" cy="841800"/>
          </a:xfrm>
        </p:spPr>
        <p:txBody>
          <a:bodyPr/>
          <a:lstStyle/>
          <a:p>
            <a:r>
              <a:rPr lang="en-GB" sz="3200" i="1" dirty="0"/>
              <a:t>249A penalties</a:t>
            </a:r>
            <a:endParaRPr lang="en-GB" dirty="0"/>
          </a:p>
        </p:txBody>
      </p:sp>
      <p:sp>
        <p:nvSpPr>
          <p:cNvPr id="8" name="Text Placeholder 7">
            <a:extLst>
              <a:ext uri="{FF2B5EF4-FFF2-40B4-BE49-F238E27FC236}">
                <a16:creationId xmlns:a16="http://schemas.microsoft.com/office/drawing/2014/main" id="{A923E6AE-3191-11F1-51A4-948888A8DAC2}"/>
              </a:ext>
            </a:extLst>
          </p:cNvPr>
          <p:cNvSpPr>
            <a:spLocks noGrp="1"/>
          </p:cNvSpPr>
          <p:nvPr>
            <p:ph type="body" sz="quarter" idx="10"/>
          </p:nvPr>
        </p:nvSpPr>
        <p:spPr/>
        <p:txBody>
          <a:bodyPr/>
          <a:lstStyle/>
          <a:p>
            <a:r>
              <a:rPr lang="en-GB" dirty="0"/>
              <a:t>5</a:t>
            </a:r>
          </a:p>
        </p:txBody>
      </p:sp>
    </p:spTree>
    <p:extLst>
      <p:ext uri="{BB962C8B-B14F-4D97-AF65-F5344CB8AC3E}">
        <p14:creationId xmlns:p14="http://schemas.microsoft.com/office/powerpoint/2010/main" val="42949226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88A4D7-E9C9-43C6-15B4-CAD01C8AB40F}"/>
              </a:ext>
            </a:extLst>
          </p:cNvPr>
          <p:cNvSpPr>
            <a:spLocks noGrp="1"/>
          </p:cNvSpPr>
          <p:nvPr>
            <p:ph type="body" sz="quarter" idx="10"/>
          </p:nvPr>
        </p:nvSpPr>
        <p:spPr>
          <a:xfrm>
            <a:off x="719850" y="1303506"/>
            <a:ext cx="7718550" cy="3326997"/>
          </a:xfrm>
        </p:spPr>
        <p:txBody>
          <a:bodyPr/>
          <a:lstStyle/>
          <a:p>
            <a:pPr marL="285750" indent="-285750" algn="just">
              <a:buFont typeface="Arial" panose="020B0604020202020204" pitchFamily="34" charset="0"/>
              <a:buChar char="•"/>
            </a:pPr>
            <a:endParaRPr lang="en-GB" sz="1400" i="1" dirty="0"/>
          </a:p>
          <a:p>
            <a:pPr marL="285750" indent="-285750" algn="just">
              <a:buFont typeface="Arial" panose="020B0604020202020204" pitchFamily="34" charset="0"/>
              <a:buChar char="•"/>
            </a:pPr>
            <a:r>
              <a:rPr lang="en-GB" sz="1400" i="1" dirty="0"/>
              <a:t>Waltham Forest LBC v Marshall</a:t>
            </a:r>
            <a:r>
              <a:rPr lang="en-GB" sz="1400" dirty="0"/>
              <a:t> [2020] 1 WLR 3187</a:t>
            </a:r>
          </a:p>
          <a:p>
            <a:pPr marL="285750" indent="-285750" algn="just">
              <a:buFont typeface="Arial" panose="020B0604020202020204" pitchFamily="34" charset="0"/>
              <a:buChar char="•"/>
            </a:pPr>
            <a:endParaRPr lang="en-GB" sz="1400" dirty="0"/>
          </a:p>
          <a:p>
            <a:pPr marL="285750" indent="-285750" algn="just">
              <a:buFont typeface="Arial" panose="020B0604020202020204" pitchFamily="34" charset="0"/>
              <a:buChar char="•"/>
            </a:pPr>
            <a:r>
              <a:rPr lang="en-GB" sz="1400" dirty="0"/>
              <a:t>54.  The court can and should depart from the policy that lies behind an administrative decision, but only in certain circumstances. The court is to start from the policy, and it must give proper consideration to arguments that it should depart from it. It is the appellant who has the burden of persuading it to do so. In considering reasons for doing so, it must look at the objectives of the policy and ask itself whether those objectives will be met if the policy is not followed. </a:t>
            </a:r>
          </a:p>
          <a:p>
            <a:pPr marL="285750" indent="-285750" algn="just">
              <a:buFont typeface="Arial" panose="020B0604020202020204" pitchFamily="34" charset="0"/>
              <a:buChar char="•"/>
            </a:pPr>
            <a:endParaRPr lang="en-GB" sz="1400" dirty="0"/>
          </a:p>
        </p:txBody>
      </p:sp>
      <p:sp>
        <p:nvSpPr>
          <p:cNvPr id="3" name="Text Placeholder 2">
            <a:extLst>
              <a:ext uri="{FF2B5EF4-FFF2-40B4-BE49-F238E27FC236}">
                <a16:creationId xmlns:a16="http://schemas.microsoft.com/office/drawing/2014/main" id="{1FC15B8C-160C-9009-1CCE-7445305DCE0D}"/>
              </a:ext>
            </a:extLst>
          </p:cNvPr>
          <p:cNvSpPr>
            <a:spLocks noGrp="1"/>
          </p:cNvSpPr>
          <p:nvPr>
            <p:ph type="body" sz="quarter" idx="12"/>
          </p:nvPr>
        </p:nvSpPr>
        <p:spPr/>
        <p:txBody>
          <a:bodyPr/>
          <a:lstStyle/>
          <a:p>
            <a:r>
              <a:rPr lang="en-GB" sz="2300" i="1" dirty="0"/>
              <a:t>Waltham Forest LBC v Rahman </a:t>
            </a:r>
            <a:r>
              <a:rPr lang="en-GB" sz="2300" dirty="0"/>
              <a:t>[2023] UKUT 139 (LC)</a:t>
            </a:r>
            <a:r>
              <a:rPr lang="en-GB" sz="2300" i="1" dirty="0"/>
              <a:t> (1)</a:t>
            </a:r>
          </a:p>
        </p:txBody>
      </p:sp>
    </p:spTree>
    <p:extLst>
      <p:ext uri="{BB962C8B-B14F-4D97-AF65-F5344CB8AC3E}">
        <p14:creationId xmlns:p14="http://schemas.microsoft.com/office/powerpoint/2010/main" val="20224089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88A4D7-E9C9-43C6-15B4-CAD01C8AB40F}"/>
              </a:ext>
            </a:extLst>
          </p:cNvPr>
          <p:cNvSpPr>
            <a:spLocks noGrp="1"/>
          </p:cNvSpPr>
          <p:nvPr>
            <p:ph type="body" sz="quarter" idx="10"/>
          </p:nvPr>
        </p:nvSpPr>
        <p:spPr>
          <a:xfrm>
            <a:off x="719850" y="1303506"/>
            <a:ext cx="7718550" cy="3326997"/>
          </a:xfrm>
        </p:spPr>
        <p:txBody>
          <a:bodyPr/>
          <a:lstStyle/>
          <a:p>
            <a:pPr marL="285750" indent="-285750" algn="just">
              <a:buFont typeface="Arial" panose="020B0604020202020204" pitchFamily="34" charset="0"/>
              <a:buChar char="•"/>
            </a:pPr>
            <a:r>
              <a:rPr lang="en-GB" sz="1400" i="1" dirty="0"/>
              <a:t>Waltham Forest LBC v Rahman</a:t>
            </a:r>
            <a:r>
              <a:rPr lang="en-GB" sz="1400" dirty="0"/>
              <a:t> </a:t>
            </a:r>
          </a:p>
          <a:p>
            <a:pPr marL="285750" indent="-285750" algn="just">
              <a:buFont typeface="Arial" panose="020B0604020202020204" pitchFamily="34" charset="0"/>
              <a:buChar char="•"/>
            </a:pPr>
            <a:endParaRPr lang="en-GB" sz="1400" i="1" dirty="0"/>
          </a:p>
          <a:p>
            <a:pPr marL="285750" indent="-285750" algn="just">
              <a:buFont typeface="Arial" panose="020B0604020202020204" pitchFamily="34" charset="0"/>
              <a:buChar char="•"/>
            </a:pPr>
            <a:r>
              <a:rPr lang="en-GB" sz="1400" dirty="0"/>
              <a:t>14. if the local housing authority imposed a penalty on a landlord on the basis that he or she owned and was renting out, say, 15 properties, and the FTT found as a fact in the appeal that he or she owned only one, then it is implausible to suggest that the FTT should or could do anything other than to start from the local authority’s policy and determine the penalty on the basis that only one property was owned Such a penalty would no doubt be substantially lower. Conversely, in a hypothetical case where the local authority proceeded on the basis that one property was owned but the FTT found as a fact that 15 properties were owned then the FTT would determine the penalty on the basis of that finding of fact.</a:t>
            </a:r>
          </a:p>
          <a:p>
            <a:pPr marL="285750" indent="-285750" algn="just">
              <a:buFont typeface="Arial" panose="020B0604020202020204" pitchFamily="34" charset="0"/>
              <a:buChar char="•"/>
            </a:pPr>
            <a:endParaRPr lang="en-GB" sz="1400" dirty="0"/>
          </a:p>
          <a:p>
            <a:pPr marL="285750" indent="-285750" algn="just">
              <a:buFont typeface="Arial" panose="020B0604020202020204" pitchFamily="34" charset="0"/>
              <a:buChar char="•"/>
            </a:pPr>
            <a:r>
              <a:rPr lang="en-GB" sz="1400" dirty="0"/>
              <a:t>19. the FTT does have the power to increase the penalty imposed by a local housing authority on the basis of further information provided by the appellant during the hearing.</a:t>
            </a:r>
          </a:p>
        </p:txBody>
      </p:sp>
      <p:sp>
        <p:nvSpPr>
          <p:cNvPr id="3" name="Text Placeholder 2">
            <a:extLst>
              <a:ext uri="{FF2B5EF4-FFF2-40B4-BE49-F238E27FC236}">
                <a16:creationId xmlns:a16="http://schemas.microsoft.com/office/drawing/2014/main" id="{1FC15B8C-160C-9009-1CCE-7445305DCE0D}"/>
              </a:ext>
            </a:extLst>
          </p:cNvPr>
          <p:cNvSpPr>
            <a:spLocks noGrp="1"/>
          </p:cNvSpPr>
          <p:nvPr>
            <p:ph type="body" sz="quarter" idx="12"/>
          </p:nvPr>
        </p:nvSpPr>
        <p:spPr/>
        <p:txBody>
          <a:bodyPr/>
          <a:lstStyle/>
          <a:p>
            <a:r>
              <a:rPr lang="en-GB" sz="2300" i="1" dirty="0"/>
              <a:t>Waltham Forest LBC v Rahman (2)</a:t>
            </a:r>
          </a:p>
        </p:txBody>
      </p:sp>
    </p:spTree>
    <p:extLst>
      <p:ext uri="{BB962C8B-B14F-4D97-AF65-F5344CB8AC3E}">
        <p14:creationId xmlns:p14="http://schemas.microsoft.com/office/powerpoint/2010/main" val="1348425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7FB1BE5-334F-7A19-650C-98E52CDB0DAF}"/>
              </a:ext>
            </a:extLst>
          </p:cNvPr>
          <p:cNvSpPr>
            <a:spLocks noGrp="1"/>
          </p:cNvSpPr>
          <p:nvPr>
            <p:ph type="title"/>
          </p:nvPr>
        </p:nvSpPr>
        <p:spPr>
          <a:xfrm>
            <a:off x="705474" y="3141237"/>
            <a:ext cx="6694031" cy="841800"/>
          </a:xfrm>
        </p:spPr>
        <p:txBody>
          <a:bodyPr/>
          <a:lstStyle/>
          <a:p>
            <a:r>
              <a:rPr lang="en-GB" sz="3200" i="1" dirty="0"/>
              <a:t>Sch.5 para.34 HA 2004</a:t>
            </a:r>
            <a:endParaRPr lang="en-GB" dirty="0"/>
          </a:p>
        </p:txBody>
      </p:sp>
      <p:sp>
        <p:nvSpPr>
          <p:cNvPr id="8" name="Text Placeholder 7">
            <a:extLst>
              <a:ext uri="{FF2B5EF4-FFF2-40B4-BE49-F238E27FC236}">
                <a16:creationId xmlns:a16="http://schemas.microsoft.com/office/drawing/2014/main" id="{A923E6AE-3191-11F1-51A4-948888A8DAC2}"/>
              </a:ext>
            </a:extLst>
          </p:cNvPr>
          <p:cNvSpPr>
            <a:spLocks noGrp="1"/>
          </p:cNvSpPr>
          <p:nvPr>
            <p:ph type="body" sz="quarter" idx="10"/>
          </p:nvPr>
        </p:nvSpPr>
        <p:spPr/>
        <p:txBody>
          <a:bodyPr/>
          <a:lstStyle/>
          <a:p>
            <a:r>
              <a:rPr lang="en-GB" dirty="0"/>
              <a:t>6</a:t>
            </a:r>
          </a:p>
        </p:txBody>
      </p:sp>
    </p:spTree>
    <p:extLst>
      <p:ext uri="{BB962C8B-B14F-4D97-AF65-F5344CB8AC3E}">
        <p14:creationId xmlns:p14="http://schemas.microsoft.com/office/powerpoint/2010/main" val="8397840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88A4D7-E9C9-43C6-15B4-CAD01C8AB40F}"/>
              </a:ext>
            </a:extLst>
          </p:cNvPr>
          <p:cNvSpPr>
            <a:spLocks noGrp="1"/>
          </p:cNvSpPr>
          <p:nvPr>
            <p:ph type="body" sz="quarter" idx="10"/>
          </p:nvPr>
        </p:nvSpPr>
        <p:spPr>
          <a:xfrm>
            <a:off x="719850" y="1303506"/>
            <a:ext cx="7718550" cy="3326997"/>
          </a:xfrm>
        </p:spPr>
        <p:txBody>
          <a:bodyPr/>
          <a:lstStyle/>
          <a:p>
            <a:pPr marL="285750" indent="-285750" algn="l" fontAlgn="base">
              <a:buFont typeface="Arial" panose="020B0604020202020204" pitchFamily="34" charset="0"/>
              <a:buChar char="•"/>
            </a:pPr>
            <a:r>
              <a:rPr lang="en-GB" sz="1400" b="0" i="0" dirty="0">
                <a:solidFill>
                  <a:srgbClr val="3D3D3D"/>
                </a:solidFill>
                <a:effectLst/>
              </a:rPr>
              <a:t>(1)   This paragraph applies to appeals to the appropriate tribunal under paragraph 31 or 32.</a:t>
            </a:r>
          </a:p>
          <a:p>
            <a:pPr marL="285750" indent="-285750" algn="l" fontAlgn="base">
              <a:buFont typeface="Arial" panose="020B0604020202020204" pitchFamily="34" charset="0"/>
              <a:buChar char="•"/>
            </a:pPr>
            <a:r>
              <a:rPr lang="en-GB" sz="1400" b="1" i="0" dirty="0">
                <a:solidFill>
                  <a:srgbClr val="3D3D3D"/>
                </a:solidFill>
                <a:effectLst/>
              </a:rPr>
              <a:t>(2)  An appeal–(a) is to be by way of a re-hearing, but (b) may be determined having regard to matters of which the authority were unaware.</a:t>
            </a:r>
          </a:p>
          <a:p>
            <a:pPr marL="285750" indent="-285750" algn="l" fontAlgn="base">
              <a:buFont typeface="Arial" panose="020B0604020202020204" pitchFamily="34" charset="0"/>
              <a:buChar char="•"/>
            </a:pPr>
            <a:r>
              <a:rPr lang="en-GB" sz="1400" b="0" i="0" dirty="0">
                <a:solidFill>
                  <a:srgbClr val="3D3D3D"/>
                </a:solidFill>
                <a:effectLst/>
              </a:rPr>
              <a:t>(3)  The tribunal may confirm, reverse or vary the decision of the local housing authority.</a:t>
            </a:r>
          </a:p>
          <a:p>
            <a:pPr marL="285750" indent="-285750" algn="l" fontAlgn="base">
              <a:buFont typeface="Arial" panose="020B0604020202020204" pitchFamily="34" charset="0"/>
              <a:buChar char="•"/>
            </a:pPr>
            <a:r>
              <a:rPr lang="en-GB" sz="1400" b="0" i="0" dirty="0">
                <a:solidFill>
                  <a:srgbClr val="3D3D3D"/>
                </a:solidFill>
                <a:effectLst/>
              </a:rPr>
              <a:t>(4)  On an appeal under paragraph 31 the tribunal may direct the authority to grant a licence to the applicant for the licence on such terms as the tribunal may direct.</a:t>
            </a:r>
          </a:p>
        </p:txBody>
      </p:sp>
      <p:sp>
        <p:nvSpPr>
          <p:cNvPr id="3" name="Text Placeholder 2">
            <a:extLst>
              <a:ext uri="{FF2B5EF4-FFF2-40B4-BE49-F238E27FC236}">
                <a16:creationId xmlns:a16="http://schemas.microsoft.com/office/drawing/2014/main" id="{1FC15B8C-160C-9009-1CCE-7445305DCE0D}"/>
              </a:ext>
            </a:extLst>
          </p:cNvPr>
          <p:cNvSpPr>
            <a:spLocks noGrp="1"/>
          </p:cNvSpPr>
          <p:nvPr>
            <p:ph type="body" sz="quarter" idx="12"/>
          </p:nvPr>
        </p:nvSpPr>
        <p:spPr/>
        <p:txBody>
          <a:bodyPr/>
          <a:lstStyle/>
          <a:p>
            <a:r>
              <a:rPr lang="en-GB" sz="2300" i="1" dirty="0"/>
              <a:t>Waltham Forest LBC v Hussain CA-2022-002032</a:t>
            </a:r>
          </a:p>
        </p:txBody>
      </p:sp>
    </p:spTree>
    <p:extLst>
      <p:ext uri="{BB962C8B-B14F-4D97-AF65-F5344CB8AC3E}">
        <p14:creationId xmlns:p14="http://schemas.microsoft.com/office/powerpoint/2010/main" val="12045407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7FB1BE5-334F-7A19-650C-98E52CDB0DAF}"/>
              </a:ext>
            </a:extLst>
          </p:cNvPr>
          <p:cNvSpPr>
            <a:spLocks noGrp="1"/>
          </p:cNvSpPr>
          <p:nvPr>
            <p:ph type="title"/>
          </p:nvPr>
        </p:nvSpPr>
        <p:spPr>
          <a:xfrm>
            <a:off x="705474" y="3141237"/>
            <a:ext cx="6694031" cy="841800"/>
          </a:xfrm>
        </p:spPr>
        <p:txBody>
          <a:bodyPr/>
          <a:lstStyle/>
          <a:p>
            <a:r>
              <a:rPr lang="en-GB" sz="3200" i="1" dirty="0"/>
              <a:t>Asylum seekers; HMOs</a:t>
            </a:r>
            <a:endParaRPr lang="en-GB" dirty="0"/>
          </a:p>
        </p:txBody>
      </p:sp>
      <p:sp>
        <p:nvSpPr>
          <p:cNvPr id="8" name="Text Placeholder 7">
            <a:extLst>
              <a:ext uri="{FF2B5EF4-FFF2-40B4-BE49-F238E27FC236}">
                <a16:creationId xmlns:a16="http://schemas.microsoft.com/office/drawing/2014/main" id="{A923E6AE-3191-11F1-51A4-948888A8DAC2}"/>
              </a:ext>
            </a:extLst>
          </p:cNvPr>
          <p:cNvSpPr>
            <a:spLocks noGrp="1"/>
          </p:cNvSpPr>
          <p:nvPr>
            <p:ph type="body" sz="quarter" idx="10"/>
          </p:nvPr>
        </p:nvSpPr>
        <p:spPr/>
        <p:txBody>
          <a:bodyPr/>
          <a:lstStyle/>
          <a:p>
            <a:r>
              <a:rPr lang="en-GB" dirty="0"/>
              <a:t>7</a:t>
            </a:r>
          </a:p>
        </p:txBody>
      </p:sp>
    </p:spTree>
    <p:extLst>
      <p:ext uri="{BB962C8B-B14F-4D97-AF65-F5344CB8AC3E}">
        <p14:creationId xmlns:p14="http://schemas.microsoft.com/office/powerpoint/2010/main" val="12254097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88A4D7-E9C9-43C6-15B4-CAD01C8AB40F}"/>
              </a:ext>
            </a:extLst>
          </p:cNvPr>
          <p:cNvSpPr>
            <a:spLocks noGrp="1"/>
          </p:cNvSpPr>
          <p:nvPr>
            <p:ph type="body" sz="quarter" idx="10"/>
          </p:nvPr>
        </p:nvSpPr>
        <p:spPr>
          <a:xfrm>
            <a:off x="719850" y="1303506"/>
            <a:ext cx="7718550" cy="3326997"/>
          </a:xfrm>
        </p:spPr>
        <p:txBody>
          <a:bodyPr/>
          <a:lstStyle/>
          <a:p>
            <a:pPr marL="285750" indent="-285750" fontAlgn="base">
              <a:buFont typeface="Arial" panose="020B0604020202020204" pitchFamily="34" charset="0"/>
              <a:buChar char="•"/>
            </a:pPr>
            <a:r>
              <a:rPr lang="en-GB" sz="1400" b="0" i="0" dirty="0">
                <a:solidFill>
                  <a:srgbClr val="3D3D3D"/>
                </a:solidFill>
                <a:effectLst/>
              </a:rPr>
              <a:t>(5A)  A building, or part of a building, in England which is within subsection (1) is not a house in multiple occupation for the purposes of Part 2 during the relevant period if—(a)  it is occupied solely or principally by asylum-seekers or members of their household; and</a:t>
            </a:r>
          </a:p>
          <a:p>
            <a:pPr marL="285750" indent="-285750" fontAlgn="base">
              <a:buFont typeface="Arial" panose="020B0604020202020204" pitchFamily="34" charset="0"/>
              <a:buChar char="•"/>
            </a:pPr>
            <a:r>
              <a:rPr lang="en-GB" sz="1400" b="0" i="0" dirty="0">
                <a:solidFill>
                  <a:srgbClr val="3D3D3D"/>
                </a:solidFill>
                <a:effectLst/>
              </a:rPr>
              <a:t>(b)  the person managing or having control of it is—(</a:t>
            </a:r>
            <a:r>
              <a:rPr lang="en-GB" sz="1400" b="0" i="0" dirty="0" err="1">
                <a:solidFill>
                  <a:srgbClr val="3D3D3D"/>
                </a:solidFill>
                <a:effectLst/>
              </a:rPr>
              <a:t>i</a:t>
            </a:r>
            <a:r>
              <a:rPr lang="en-GB" sz="1400" b="0" i="0" dirty="0">
                <a:solidFill>
                  <a:srgbClr val="3D3D3D"/>
                </a:solidFill>
                <a:effectLst/>
              </a:rPr>
              <a:t>)  a relevant landlord, or</a:t>
            </a:r>
          </a:p>
          <a:p>
            <a:pPr marL="285750" indent="-285750" fontAlgn="base">
              <a:buFont typeface="Arial" panose="020B0604020202020204" pitchFamily="34" charset="0"/>
              <a:buChar char="•"/>
            </a:pPr>
            <a:r>
              <a:rPr lang="en-GB" sz="1400" b="0" i="0" dirty="0">
                <a:solidFill>
                  <a:srgbClr val="3D3D3D"/>
                </a:solidFill>
                <a:effectLst/>
              </a:rPr>
              <a:t>(ii)  an AASC provider; and</a:t>
            </a:r>
          </a:p>
          <a:p>
            <a:pPr marL="285750" indent="-285750" fontAlgn="base">
              <a:buFont typeface="Arial" panose="020B0604020202020204" pitchFamily="34" charset="0"/>
              <a:buChar char="•"/>
            </a:pPr>
            <a:r>
              <a:rPr lang="en-GB" sz="1400" b="0" i="0" dirty="0">
                <a:solidFill>
                  <a:srgbClr val="3D3D3D"/>
                </a:solidFill>
                <a:effectLst/>
              </a:rPr>
              <a:t>(c)  in the case of an AASC provider, the occupation as mentioned in paragraph (a) began in the period beginning with the date the Houses in Multiple Occupation (Asylum-Seeker Accommodation) (England) Regulations 2023 came into force and ending with 30th June 2024.</a:t>
            </a:r>
          </a:p>
        </p:txBody>
      </p:sp>
      <p:sp>
        <p:nvSpPr>
          <p:cNvPr id="3" name="Text Placeholder 2">
            <a:extLst>
              <a:ext uri="{FF2B5EF4-FFF2-40B4-BE49-F238E27FC236}">
                <a16:creationId xmlns:a16="http://schemas.microsoft.com/office/drawing/2014/main" id="{1FC15B8C-160C-9009-1CCE-7445305DCE0D}"/>
              </a:ext>
            </a:extLst>
          </p:cNvPr>
          <p:cNvSpPr>
            <a:spLocks noGrp="1"/>
          </p:cNvSpPr>
          <p:nvPr>
            <p:ph type="body" sz="quarter" idx="12"/>
          </p:nvPr>
        </p:nvSpPr>
        <p:spPr/>
        <p:txBody>
          <a:bodyPr/>
          <a:lstStyle/>
          <a:p>
            <a:r>
              <a:rPr lang="en-GB" sz="2300" i="1" dirty="0"/>
              <a:t>Asylum seekers; HMOs (1)	</a:t>
            </a:r>
          </a:p>
        </p:txBody>
      </p:sp>
    </p:spTree>
    <p:extLst>
      <p:ext uri="{BB962C8B-B14F-4D97-AF65-F5344CB8AC3E}">
        <p14:creationId xmlns:p14="http://schemas.microsoft.com/office/powerpoint/2010/main" val="3990880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7FB1BE5-334F-7A19-650C-98E52CDB0DAF}"/>
              </a:ext>
            </a:extLst>
          </p:cNvPr>
          <p:cNvSpPr>
            <a:spLocks noGrp="1"/>
          </p:cNvSpPr>
          <p:nvPr>
            <p:ph type="title"/>
          </p:nvPr>
        </p:nvSpPr>
        <p:spPr>
          <a:xfrm>
            <a:off x="705474" y="3075100"/>
            <a:ext cx="7465760" cy="841800"/>
          </a:xfrm>
        </p:spPr>
        <p:txBody>
          <a:bodyPr/>
          <a:lstStyle/>
          <a:p>
            <a:r>
              <a:rPr lang="en-GB" i="1" dirty="0" err="1"/>
              <a:t>Rakusen</a:t>
            </a:r>
            <a:r>
              <a:rPr lang="en-GB" i="1" dirty="0"/>
              <a:t> v Jepsen </a:t>
            </a:r>
            <a:r>
              <a:rPr lang="en-GB" sz="3200" dirty="0"/>
              <a:t>[2023] UKSC 9 </a:t>
            </a:r>
            <a:r>
              <a:rPr lang="en-GB" i="1" dirty="0"/>
              <a:t> </a:t>
            </a:r>
          </a:p>
        </p:txBody>
      </p:sp>
      <p:sp>
        <p:nvSpPr>
          <p:cNvPr id="8" name="Text Placeholder 7">
            <a:extLst>
              <a:ext uri="{FF2B5EF4-FFF2-40B4-BE49-F238E27FC236}">
                <a16:creationId xmlns:a16="http://schemas.microsoft.com/office/drawing/2014/main" id="{A923E6AE-3191-11F1-51A4-948888A8DAC2}"/>
              </a:ext>
            </a:extLst>
          </p:cNvPr>
          <p:cNvSpPr>
            <a:spLocks noGrp="1"/>
          </p:cNvSpPr>
          <p:nvPr>
            <p:ph type="body" sz="quarter" idx="10"/>
          </p:nvPr>
        </p:nvSpPr>
        <p:spPr/>
        <p:txBody>
          <a:bodyPr/>
          <a:lstStyle/>
          <a:p>
            <a:r>
              <a:rPr lang="en-GB" dirty="0"/>
              <a:t>1</a:t>
            </a:r>
          </a:p>
        </p:txBody>
      </p:sp>
    </p:spTree>
    <p:extLst>
      <p:ext uri="{BB962C8B-B14F-4D97-AF65-F5344CB8AC3E}">
        <p14:creationId xmlns:p14="http://schemas.microsoft.com/office/powerpoint/2010/main" val="6882456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88A4D7-E9C9-43C6-15B4-CAD01C8AB40F}"/>
              </a:ext>
            </a:extLst>
          </p:cNvPr>
          <p:cNvSpPr>
            <a:spLocks noGrp="1"/>
          </p:cNvSpPr>
          <p:nvPr>
            <p:ph type="body" sz="quarter" idx="10"/>
          </p:nvPr>
        </p:nvSpPr>
        <p:spPr>
          <a:xfrm>
            <a:off x="719850" y="1303506"/>
            <a:ext cx="7718550" cy="3326997"/>
          </a:xfrm>
        </p:spPr>
        <p:txBody>
          <a:bodyPr/>
          <a:lstStyle/>
          <a:p>
            <a:pPr marL="285750" indent="-285750" algn="just" fontAlgn="base">
              <a:buFont typeface="Arial" panose="020B0604020202020204" pitchFamily="34" charset="0"/>
              <a:buChar char="•"/>
            </a:pPr>
            <a:r>
              <a:rPr lang="en-GB" sz="1400" b="0" i="0" dirty="0">
                <a:solidFill>
                  <a:srgbClr val="3D3D3D"/>
                </a:solidFill>
                <a:effectLst/>
              </a:rPr>
              <a:t>(5B)  For the purposes of subsection (5A) and this subsection—(a)  "AASC provider"  means a person who has entered into a contract with the Secretary of State to procure accommodation for asylum-seekers to discharge the functions of the Secretary of State […];</a:t>
            </a:r>
          </a:p>
          <a:p>
            <a:pPr marL="285750" indent="-285750" algn="just" fontAlgn="base">
              <a:buFont typeface="Arial" panose="020B0604020202020204" pitchFamily="34" charset="0"/>
              <a:buChar char="•"/>
            </a:pPr>
            <a:r>
              <a:rPr lang="en-GB" sz="1400" b="0" i="0" dirty="0">
                <a:solidFill>
                  <a:srgbClr val="3D3D3D"/>
                </a:solidFill>
                <a:effectLst/>
              </a:rPr>
              <a:t>(c)  "asylum-seeker accommodation contract"  means a contract between an AASC provider and another person under which that other person contracts to provide accommodation to asylum-seekers […];</a:t>
            </a:r>
          </a:p>
          <a:p>
            <a:pPr marL="285750" indent="-285750" algn="just" fontAlgn="base">
              <a:buFont typeface="Arial" panose="020B0604020202020204" pitchFamily="34" charset="0"/>
              <a:buChar char="•"/>
            </a:pPr>
            <a:r>
              <a:rPr lang="en-GB" sz="1400" b="0" i="0" dirty="0">
                <a:solidFill>
                  <a:srgbClr val="3D3D3D"/>
                </a:solidFill>
                <a:effectLst/>
              </a:rPr>
              <a:t>(d)  "relevant landlord"  means a person who has entered into an asylum-seeker accommodation contract with an AASC provider during the period beginning with the day the </a:t>
            </a:r>
            <a:r>
              <a:rPr lang="en-GB" sz="1400" dirty="0">
                <a:solidFill>
                  <a:srgbClr val="3D3D3D"/>
                </a:solidFill>
              </a:rPr>
              <a:t>[…] 2023 </a:t>
            </a:r>
            <a:r>
              <a:rPr lang="en-GB" sz="1400" b="0" i="0" dirty="0">
                <a:solidFill>
                  <a:srgbClr val="3D3D3D"/>
                </a:solidFill>
                <a:effectLst/>
              </a:rPr>
              <a:t>Regulations came into force and ending with 30 June 2024;</a:t>
            </a:r>
          </a:p>
          <a:p>
            <a:pPr marL="285750" indent="-285750" algn="just" fontAlgn="base">
              <a:buFont typeface="Arial" panose="020B0604020202020204" pitchFamily="34" charset="0"/>
              <a:buChar char="•"/>
            </a:pPr>
            <a:r>
              <a:rPr lang="en-GB" sz="1400" b="0" i="0" dirty="0">
                <a:solidFill>
                  <a:srgbClr val="3D3D3D"/>
                </a:solidFill>
                <a:effectLst/>
              </a:rPr>
              <a:t>(e)  "relevant period"  in relation to a building, or part of a building, means the period of 2 years beginning with—(</a:t>
            </a:r>
            <a:r>
              <a:rPr lang="en-GB" sz="1400" b="0" i="0" dirty="0" err="1">
                <a:solidFill>
                  <a:srgbClr val="3D3D3D"/>
                </a:solidFill>
                <a:effectLst/>
              </a:rPr>
              <a:t>i</a:t>
            </a:r>
            <a:r>
              <a:rPr lang="en-GB" sz="1400" b="0" i="0" dirty="0">
                <a:solidFill>
                  <a:srgbClr val="3D3D3D"/>
                </a:solidFill>
                <a:effectLst/>
              </a:rPr>
              <a:t>)  where the person managing or having control of it is a relevant landlord, the date the asylum-seeker accommodation contract, pursuant to which the building or part of the building is occupied as mentioned in subsection (5A)(a), was entered into;</a:t>
            </a:r>
          </a:p>
          <a:p>
            <a:pPr marL="285750" indent="-285750" algn="just" fontAlgn="base">
              <a:buFont typeface="Arial" panose="020B0604020202020204" pitchFamily="34" charset="0"/>
              <a:buChar char="•"/>
            </a:pPr>
            <a:r>
              <a:rPr lang="en-GB" sz="1400" b="0" i="0" dirty="0">
                <a:solidFill>
                  <a:srgbClr val="3D3D3D"/>
                </a:solidFill>
                <a:effectLst/>
              </a:rPr>
              <a:t>(ii)  where the person managing or having control of it is an AASC provider, the date that the building or part of the building started to be occupied as mentioned in subsection (5A)(a).</a:t>
            </a:r>
          </a:p>
          <a:p>
            <a:pPr marL="285750" indent="-285750" algn="just" fontAlgn="base">
              <a:buFont typeface="Arial" panose="020B0604020202020204" pitchFamily="34" charset="0"/>
              <a:buChar char="•"/>
            </a:pPr>
            <a:endParaRPr lang="en-GB" sz="1400" b="0" i="0" dirty="0">
              <a:solidFill>
                <a:srgbClr val="3D3D3D"/>
              </a:solidFill>
              <a:effectLst/>
            </a:endParaRPr>
          </a:p>
        </p:txBody>
      </p:sp>
      <p:sp>
        <p:nvSpPr>
          <p:cNvPr id="3" name="Text Placeholder 2">
            <a:extLst>
              <a:ext uri="{FF2B5EF4-FFF2-40B4-BE49-F238E27FC236}">
                <a16:creationId xmlns:a16="http://schemas.microsoft.com/office/drawing/2014/main" id="{1FC15B8C-160C-9009-1CCE-7445305DCE0D}"/>
              </a:ext>
            </a:extLst>
          </p:cNvPr>
          <p:cNvSpPr>
            <a:spLocks noGrp="1"/>
          </p:cNvSpPr>
          <p:nvPr>
            <p:ph type="body" sz="quarter" idx="12"/>
          </p:nvPr>
        </p:nvSpPr>
        <p:spPr/>
        <p:txBody>
          <a:bodyPr/>
          <a:lstStyle/>
          <a:p>
            <a:r>
              <a:rPr lang="en-GB" sz="2300" i="1" dirty="0"/>
              <a:t>Asylum seekers; HMOs (2)	</a:t>
            </a:r>
          </a:p>
        </p:txBody>
      </p:sp>
    </p:spTree>
    <p:extLst>
      <p:ext uri="{BB962C8B-B14F-4D97-AF65-F5344CB8AC3E}">
        <p14:creationId xmlns:p14="http://schemas.microsoft.com/office/powerpoint/2010/main" val="25322075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88A4D7-E9C9-43C6-15B4-CAD01C8AB40F}"/>
              </a:ext>
            </a:extLst>
          </p:cNvPr>
          <p:cNvSpPr>
            <a:spLocks noGrp="1"/>
          </p:cNvSpPr>
          <p:nvPr>
            <p:ph type="body" sz="quarter" idx="10"/>
          </p:nvPr>
        </p:nvSpPr>
        <p:spPr>
          <a:xfrm>
            <a:off x="719850" y="1303506"/>
            <a:ext cx="7718550" cy="3326997"/>
          </a:xfrm>
        </p:spPr>
        <p:txBody>
          <a:bodyPr/>
          <a:lstStyle/>
          <a:p>
            <a:pPr marL="285750" indent="-285750" algn="just" fontAlgn="base">
              <a:buFont typeface="Arial" panose="020B0604020202020204" pitchFamily="34" charset="0"/>
              <a:buChar char="•"/>
            </a:pPr>
            <a:r>
              <a:rPr lang="en-GB" sz="1400" b="0" i="0" dirty="0">
                <a:solidFill>
                  <a:srgbClr val="3D3D3D"/>
                </a:solidFill>
                <a:effectLst/>
              </a:rPr>
              <a:t>Explanatory note:</a:t>
            </a:r>
          </a:p>
          <a:p>
            <a:pPr marL="285750" indent="-285750" algn="just" fontAlgn="base">
              <a:buFont typeface="Arial" panose="020B0604020202020204" pitchFamily="34" charset="0"/>
              <a:buChar char="•"/>
            </a:pPr>
            <a:endParaRPr lang="en-GB" sz="1400" dirty="0">
              <a:solidFill>
                <a:srgbClr val="3D3D3D"/>
              </a:solidFill>
            </a:endParaRPr>
          </a:p>
          <a:p>
            <a:pPr marL="285750" indent="-285750" algn="just" fontAlgn="base">
              <a:buFont typeface="Arial" panose="020B0604020202020204" pitchFamily="34" charset="0"/>
              <a:buChar char="•"/>
            </a:pPr>
            <a:r>
              <a:rPr lang="en-GB" sz="1400" b="0" i="0" dirty="0">
                <a:solidFill>
                  <a:srgbClr val="3D3D3D"/>
                </a:solidFill>
                <a:effectLst/>
              </a:rPr>
              <a:t>These Regulations amend the definition of "house in multiple occupation" ("HMO") in England for the purposes of Part 2 of the Housing Act 2004. </a:t>
            </a:r>
            <a:r>
              <a:rPr lang="en-GB" sz="1400" b="0" i="0">
                <a:solidFill>
                  <a:srgbClr val="3D3D3D"/>
                </a:solidFill>
                <a:effectLst/>
              </a:rPr>
              <a:t>The effect is that accommodation provided on behalf of the Home Office for asylum-seekers does not require an HMO licence from a local authority during a specified period.</a:t>
            </a:r>
            <a:endParaRPr lang="en-GB" sz="1400" b="0" i="0" dirty="0">
              <a:solidFill>
                <a:srgbClr val="3D3D3D"/>
              </a:solidFill>
              <a:effectLst/>
            </a:endParaRPr>
          </a:p>
          <a:p>
            <a:pPr marL="285750" indent="-285750" algn="just" fontAlgn="base">
              <a:buFont typeface="Arial" panose="020B0604020202020204" pitchFamily="34" charset="0"/>
              <a:buChar char="•"/>
            </a:pPr>
            <a:endParaRPr lang="en-GB" sz="1400" b="0" i="0" dirty="0">
              <a:solidFill>
                <a:srgbClr val="3D3D3D"/>
              </a:solidFill>
              <a:effectLst/>
            </a:endParaRPr>
          </a:p>
        </p:txBody>
      </p:sp>
      <p:sp>
        <p:nvSpPr>
          <p:cNvPr id="3" name="Text Placeholder 2">
            <a:extLst>
              <a:ext uri="{FF2B5EF4-FFF2-40B4-BE49-F238E27FC236}">
                <a16:creationId xmlns:a16="http://schemas.microsoft.com/office/drawing/2014/main" id="{1FC15B8C-160C-9009-1CCE-7445305DCE0D}"/>
              </a:ext>
            </a:extLst>
          </p:cNvPr>
          <p:cNvSpPr>
            <a:spLocks noGrp="1"/>
          </p:cNvSpPr>
          <p:nvPr>
            <p:ph type="body" sz="quarter" idx="12"/>
          </p:nvPr>
        </p:nvSpPr>
        <p:spPr/>
        <p:txBody>
          <a:bodyPr/>
          <a:lstStyle/>
          <a:p>
            <a:r>
              <a:rPr lang="en-GB" sz="2300" i="1" dirty="0"/>
              <a:t>Asylum seekers; HMOs (3)	</a:t>
            </a:r>
          </a:p>
        </p:txBody>
      </p:sp>
    </p:spTree>
    <p:extLst>
      <p:ext uri="{BB962C8B-B14F-4D97-AF65-F5344CB8AC3E}">
        <p14:creationId xmlns:p14="http://schemas.microsoft.com/office/powerpoint/2010/main" val="15535173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3F27504-B5C2-FAB5-C20F-6D4A67E7627C}"/>
              </a:ext>
            </a:extLst>
          </p:cNvPr>
          <p:cNvSpPr>
            <a:spLocks noGrp="1"/>
          </p:cNvSpPr>
          <p:nvPr>
            <p:ph type="body" sz="quarter" idx="10"/>
          </p:nvPr>
        </p:nvSpPr>
        <p:spPr/>
        <p:txBody>
          <a:bodyPr/>
          <a:lstStyle/>
          <a:p>
            <a:endParaRPr lang="en-GB" dirty="0"/>
          </a:p>
          <a:p>
            <a:r>
              <a:rPr lang="en-GB" dirty="0"/>
              <a:t>Any questions?</a:t>
            </a:r>
          </a:p>
          <a:p>
            <a:endParaRPr lang="en-GB" sz="2000" dirty="0"/>
          </a:p>
          <a:p>
            <a:r>
              <a:rPr lang="en-GB" dirty="0"/>
              <a:t>Thanks!</a:t>
            </a:r>
          </a:p>
          <a:p>
            <a:endParaRPr lang="en-GB" dirty="0"/>
          </a:p>
        </p:txBody>
      </p:sp>
      <p:sp>
        <p:nvSpPr>
          <p:cNvPr id="6" name="Text Placeholder 5">
            <a:extLst>
              <a:ext uri="{FF2B5EF4-FFF2-40B4-BE49-F238E27FC236}">
                <a16:creationId xmlns:a16="http://schemas.microsoft.com/office/drawing/2014/main" id="{28839869-213C-E608-6033-C0C7171C026A}"/>
              </a:ext>
            </a:extLst>
          </p:cNvPr>
          <p:cNvSpPr>
            <a:spLocks noGrp="1"/>
          </p:cNvSpPr>
          <p:nvPr>
            <p:ph type="body" sz="quarter" idx="11"/>
          </p:nvPr>
        </p:nvSpPr>
        <p:spPr/>
        <p:txBody>
          <a:bodyPr/>
          <a:lstStyle/>
          <a:p>
            <a:endParaRPr lang="en-GB"/>
          </a:p>
        </p:txBody>
      </p:sp>
      <p:sp>
        <p:nvSpPr>
          <p:cNvPr id="7" name="Text Placeholder 6">
            <a:extLst>
              <a:ext uri="{FF2B5EF4-FFF2-40B4-BE49-F238E27FC236}">
                <a16:creationId xmlns:a16="http://schemas.microsoft.com/office/drawing/2014/main" id="{B200B6CE-8CAE-2F49-4694-080F721DA868}"/>
              </a:ext>
            </a:extLst>
          </p:cNvPr>
          <p:cNvSpPr>
            <a:spLocks noGrp="1"/>
          </p:cNvSpPr>
          <p:nvPr>
            <p:ph type="body" sz="quarter" idx="12"/>
          </p:nvPr>
        </p:nvSpPr>
        <p:spPr>
          <a:xfrm>
            <a:off x="769195" y="3926362"/>
            <a:ext cx="3539964" cy="431629"/>
          </a:xfrm>
        </p:spPr>
        <p:txBody>
          <a:bodyPr/>
          <a:lstStyle/>
          <a:p>
            <a:endParaRPr lang="en-GB" dirty="0">
              <a:hlinkClick r:id="rId3"/>
            </a:endParaRPr>
          </a:p>
          <a:p>
            <a:r>
              <a:rPr lang="en-GB" dirty="0">
                <a:hlinkClick r:id="rId3"/>
              </a:rPr>
              <a:t>TOLeary@cornerstonebarristers.com</a:t>
            </a:r>
            <a:r>
              <a:rPr lang="en-GB" dirty="0"/>
              <a:t> </a:t>
            </a:r>
          </a:p>
          <a:p>
            <a:endParaRPr lang="en-GB" dirty="0">
              <a:hlinkClick r:id="rId4"/>
            </a:endParaRPr>
          </a:p>
          <a:p>
            <a:r>
              <a:rPr lang="en-GB" dirty="0">
                <a:hlinkClick r:id="rId4"/>
              </a:rPr>
              <a:t>RCalzavara@cornerstonebarristers.com</a:t>
            </a:r>
            <a:r>
              <a:rPr lang="en-GB" dirty="0"/>
              <a:t> </a:t>
            </a:r>
          </a:p>
        </p:txBody>
      </p:sp>
      <p:sp>
        <p:nvSpPr>
          <p:cNvPr id="8" name="Text Placeholder 7">
            <a:extLst>
              <a:ext uri="{FF2B5EF4-FFF2-40B4-BE49-F238E27FC236}">
                <a16:creationId xmlns:a16="http://schemas.microsoft.com/office/drawing/2014/main" id="{7A527C24-6DA5-7AD1-67FA-FCF0A5793F66}"/>
              </a:ext>
            </a:extLst>
          </p:cNvPr>
          <p:cNvSpPr>
            <a:spLocks noGrp="1"/>
          </p:cNvSpPr>
          <p:nvPr>
            <p:ph type="body" sz="quarter" idx="13"/>
          </p:nvPr>
        </p:nvSpPr>
        <p:spPr/>
        <p:txBody>
          <a:bodyPr/>
          <a:lstStyle/>
          <a:p>
            <a:endParaRPr lang="en-GB"/>
          </a:p>
        </p:txBody>
      </p:sp>
      <p:sp>
        <p:nvSpPr>
          <p:cNvPr id="9" name="Text Placeholder 8">
            <a:extLst>
              <a:ext uri="{FF2B5EF4-FFF2-40B4-BE49-F238E27FC236}">
                <a16:creationId xmlns:a16="http://schemas.microsoft.com/office/drawing/2014/main" id="{EB2AB829-B0F3-9CFE-8971-0236B9603D2A}"/>
              </a:ext>
            </a:extLst>
          </p:cNvPr>
          <p:cNvSpPr>
            <a:spLocks noGrp="1"/>
          </p:cNvSpPr>
          <p:nvPr>
            <p:ph type="body" sz="quarter" idx="14"/>
          </p:nvPr>
        </p:nvSpPr>
        <p:spPr/>
        <p:txBody>
          <a:bodyPr/>
          <a:lstStyle/>
          <a:p>
            <a:r>
              <a:rPr lang="en-GB" dirty="0">
                <a:hlinkClick r:id="rId5"/>
              </a:rPr>
              <a:t>TeamDaryl@cornerstonebarristers.com</a:t>
            </a:r>
            <a:r>
              <a:rPr lang="en-GB" dirty="0"/>
              <a:t> </a:t>
            </a:r>
          </a:p>
        </p:txBody>
      </p:sp>
    </p:spTree>
    <p:extLst>
      <p:ext uri="{BB962C8B-B14F-4D97-AF65-F5344CB8AC3E}">
        <p14:creationId xmlns:p14="http://schemas.microsoft.com/office/powerpoint/2010/main" val="3811090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D2F8FB-1D16-9D76-002E-D7A0B4777FC5}"/>
              </a:ext>
            </a:extLst>
          </p:cNvPr>
          <p:cNvSpPr>
            <a:spLocks noGrp="1"/>
          </p:cNvSpPr>
          <p:nvPr>
            <p:ph type="body" sz="quarter" idx="10"/>
          </p:nvPr>
        </p:nvSpPr>
        <p:spPr>
          <a:xfrm>
            <a:off x="719850" y="1322962"/>
            <a:ext cx="3806113" cy="3310453"/>
          </a:xfrm>
        </p:spPr>
        <p:txBody>
          <a:bodyPr/>
          <a:lstStyle/>
          <a:p>
            <a:pPr marL="285750" indent="-285750">
              <a:buFont typeface="Arial" panose="020B0604020202020204" pitchFamily="34" charset="0"/>
              <a:buChar char="•"/>
            </a:pPr>
            <a:r>
              <a:rPr lang="en-GB" sz="1200" dirty="0"/>
              <a:t>Rent repayment orders (“RROs”) can be made by the FTT against landlords who have committed housing-related offences</a:t>
            </a:r>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r>
              <a:rPr lang="en-GB" sz="1200" dirty="0"/>
              <a:t>Section 40(2) Housing &amp; Planning Act 2016: “</a:t>
            </a:r>
            <a:r>
              <a:rPr lang="en-GB" sz="1200" i="1" dirty="0"/>
              <a:t>… an order requiring the landlord under a tenancy of housing in England” </a:t>
            </a:r>
            <a:r>
              <a:rPr lang="en-GB" sz="1200" dirty="0"/>
              <a:t>to repay an amount of rent paid by the tenant, or to pay an LHA an amount in respect of universal credit in respect of rent </a:t>
            </a:r>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r>
              <a:rPr lang="en-GB" sz="1200" dirty="0"/>
              <a:t>Confirmed RROs can </a:t>
            </a:r>
            <a:r>
              <a:rPr lang="en-GB" sz="1200" b="1" dirty="0"/>
              <a:t>only</a:t>
            </a:r>
            <a:r>
              <a:rPr lang="en-GB" sz="1200" dirty="0"/>
              <a:t> be made against a tenant’s </a:t>
            </a:r>
            <a:r>
              <a:rPr lang="en-GB" sz="1200" b="1" dirty="0"/>
              <a:t>immediate</a:t>
            </a:r>
            <a:r>
              <a:rPr lang="en-GB" sz="1200" dirty="0"/>
              <a:t> landlord under the tenancy which generated the relevant rent </a:t>
            </a:r>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r>
              <a:rPr lang="en-GB" sz="1200" dirty="0"/>
              <a:t>Not available against superior landlords, e.g. freeholder of premises or intermediate landlord within a chain of lettings (“rent to rent”)</a:t>
            </a:r>
          </a:p>
          <a:p>
            <a:endParaRPr lang="en-GB" dirty="0"/>
          </a:p>
        </p:txBody>
      </p:sp>
      <p:sp>
        <p:nvSpPr>
          <p:cNvPr id="3" name="Text Placeholder 2">
            <a:extLst>
              <a:ext uri="{FF2B5EF4-FFF2-40B4-BE49-F238E27FC236}">
                <a16:creationId xmlns:a16="http://schemas.microsoft.com/office/drawing/2014/main" id="{F996D342-200A-FF95-49E4-E2C6553B00CA}"/>
              </a:ext>
            </a:extLst>
          </p:cNvPr>
          <p:cNvSpPr>
            <a:spLocks noGrp="1"/>
          </p:cNvSpPr>
          <p:nvPr>
            <p:ph type="body" sz="quarter" idx="12"/>
          </p:nvPr>
        </p:nvSpPr>
        <p:spPr/>
        <p:txBody>
          <a:bodyPr/>
          <a:lstStyle/>
          <a:p>
            <a:r>
              <a:rPr lang="en-GB" i="1" dirty="0" err="1"/>
              <a:t>Rakusen</a:t>
            </a:r>
            <a:r>
              <a:rPr lang="en-GB" i="1" dirty="0"/>
              <a:t> v Jepsen</a:t>
            </a:r>
          </a:p>
        </p:txBody>
      </p:sp>
      <p:pic>
        <p:nvPicPr>
          <p:cNvPr id="1026" name="Picture 2">
            <a:extLst>
              <a:ext uri="{FF2B5EF4-FFF2-40B4-BE49-F238E27FC236}">
                <a16:creationId xmlns:a16="http://schemas.microsoft.com/office/drawing/2014/main" id="{404ABC8C-AD0C-ABF2-6A10-1D786CF848FF}"/>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l="23304" r="23304"/>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1637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88A4D7-E9C9-43C6-15B4-CAD01C8AB40F}"/>
              </a:ext>
            </a:extLst>
          </p:cNvPr>
          <p:cNvSpPr>
            <a:spLocks noGrp="1"/>
          </p:cNvSpPr>
          <p:nvPr>
            <p:ph type="body" sz="quarter" idx="10"/>
          </p:nvPr>
        </p:nvSpPr>
        <p:spPr/>
        <p:txBody>
          <a:bodyPr/>
          <a:lstStyle/>
          <a:p>
            <a:pPr marL="171450" indent="-171450">
              <a:buFont typeface="Arial" panose="020B0604020202020204" pitchFamily="34" charset="0"/>
              <a:buChar char="•"/>
            </a:pPr>
            <a:r>
              <a:rPr lang="en-GB" sz="1400" dirty="0"/>
              <a:t>The “</a:t>
            </a:r>
            <a:r>
              <a:rPr lang="en-GB" sz="1400" i="1" dirty="0"/>
              <a:t>straightforward interpretation of the words” </a:t>
            </a:r>
            <a:r>
              <a:rPr lang="en-GB" sz="1400" dirty="0"/>
              <a:t>in s.40(2) – </a:t>
            </a:r>
            <a:r>
              <a:rPr lang="en-GB" sz="1400" i="1" dirty="0"/>
              <a:t>“</a:t>
            </a:r>
            <a:r>
              <a:rPr lang="en-GB" sz="1400" dirty="0"/>
              <a:t>rent paid by a tenant” refers to the rent paid under “the tenancy” held by the individual tenant, </a:t>
            </a:r>
            <a:r>
              <a:rPr lang="en-GB" sz="1400" i="1" dirty="0"/>
              <a:t>i.e. </a:t>
            </a:r>
            <a:r>
              <a:rPr lang="en-GB" sz="1400" dirty="0"/>
              <a:t>to the landlord identified within their tenancy agreement [30-31]</a:t>
            </a:r>
          </a:p>
          <a:p>
            <a:pPr marL="171450" indent="-171450">
              <a:buFont typeface="Arial" panose="020B0604020202020204" pitchFamily="34" charset="0"/>
              <a:buChar char="•"/>
            </a:pPr>
            <a:endParaRPr lang="en-GB" sz="1400" dirty="0"/>
          </a:p>
          <a:p>
            <a:pPr marL="171450" indent="-171450">
              <a:buFont typeface="Arial" panose="020B0604020202020204" pitchFamily="34" charset="0"/>
              <a:buChar char="•"/>
            </a:pPr>
            <a:r>
              <a:rPr lang="en-GB" sz="1400" dirty="0"/>
              <a:t>As presently enacted, the statute did not intend that superior landlords should be required to repay rent they had never received [36, 38]</a:t>
            </a:r>
          </a:p>
          <a:p>
            <a:pPr marL="171450" indent="-171450">
              <a:buFont typeface="Arial" panose="020B0604020202020204" pitchFamily="34" charset="0"/>
              <a:buChar char="•"/>
            </a:pPr>
            <a:endParaRPr lang="en-GB" sz="1400" dirty="0"/>
          </a:p>
          <a:p>
            <a:pPr marL="171450" indent="-171450">
              <a:buFont typeface="Arial" panose="020B0604020202020204" pitchFamily="34" charset="0"/>
              <a:buChar char="•"/>
            </a:pPr>
            <a:r>
              <a:rPr lang="en-GB" sz="1400" dirty="0"/>
              <a:t>The legislative objective of providing effective sanction against rogue landlords did </a:t>
            </a:r>
            <a:r>
              <a:rPr lang="en-GB" sz="1400" i="1" dirty="0"/>
              <a:t>not</a:t>
            </a:r>
            <a:r>
              <a:rPr lang="en-GB" sz="1400" dirty="0"/>
              <a:t> require an artificial interpretation – for Parliament to consider extending range of RROs [43] </a:t>
            </a:r>
          </a:p>
          <a:p>
            <a:pPr marL="171450" indent="-171450">
              <a:buFont typeface="Arial" panose="020B0604020202020204" pitchFamily="34" charset="0"/>
              <a:buChar char="•"/>
            </a:pPr>
            <a:endParaRPr lang="en-GB" sz="1400" dirty="0"/>
          </a:p>
          <a:p>
            <a:pPr marL="171450" indent="-171450">
              <a:buFont typeface="Arial" panose="020B0604020202020204" pitchFamily="34" charset="0"/>
              <a:buChar char="•"/>
            </a:pPr>
            <a:r>
              <a:rPr lang="en-GB" sz="1400" dirty="0"/>
              <a:t>A large range of other sanctions are available against rogue landlords [41] – prosecution, CPN, banning orders, rogue landlord database, and sanctions under Insolvency Act 1986</a:t>
            </a:r>
          </a:p>
          <a:p>
            <a:pPr marL="171450" indent="-171450">
              <a:buFont typeface="Arial" panose="020B0604020202020204" pitchFamily="34" charset="0"/>
              <a:buChar char="•"/>
            </a:pPr>
            <a:endParaRPr lang="en-GB" sz="1400" dirty="0"/>
          </a:p>
          <a:p>
            <a:pPr marL="171450" indent="-171450">
              <a:buFont typeface="Arial" panose="020B0604020202020204" pitchFamily="34" charset="0"/>
              <a:buChar char="•"/>
            </a:pPr>
            <a:endParaRPr lang="en-GB" sz="1400" dirty="0"/>
          </a:p>
        </p:txBody>
      </p:sp>
      <p:sp>
        <p:nvSpPr>
          <p:cNvPr id="3" name="Text Placeholder 2">
            <a:extLst>
              <a:ext uri="{FF2B5EF4-FFF2-40B4-BE49-F238E27FC236}">
                <a16:creationId xmlns:a16="http://schemas.microsoft.com/office/drawing/2014/main" id="{1FC15B8C-160C-9009-1CCE-7445305DCE0D}"/>
              </a:ext>
            </a:extLst>
          </p:cNvPr>
          <p:cNvSpPr>
            <a:spLocks noGrp="1"/>
          </p:cNvSpPr>
          <p:nvPr>
            <p:ph type="body" sz="quarter" idx="12"/>
          </p:nvPr>
        </p:nvSpPr>
        <p:spPr/>
        <p:txBody>
          <a:bodyPr/>
          <a:lstStyle/>
          <a:p>
            <a:r>
              <a:rPr lang="en-GB" i="1" dirty="0" err="1"/>
              <a:t>Rakusen</a:t>
            </a:r>
            <a:r>
              <a:rPr lang="en-GB" i="1" dirty="0"/>
              <a:t> v Jepsen</a:t>
            </a:r>
            <a:r>
              <a:rPr lang="en-GB" dirty="0"/>
              <a:t> [2023] UKSC 9</a:t>
            </a:r>
            <a:endParaRPr lang="en-GB" i="1" dirty="0"/>
          </a:p>
        </p:txBody>
      </p:sp>
    </p:spTree>
    <p:extLst>
      <p:ext uri="{BB962C8B-B14F-4D97-AF65-F5344CB8AC3E}">
        <p14:creationId xmlns:p14="http://schemas.microsoft.com/office/powerpoint/2010/main" val="67716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B0465A-EFC5-9609-F6EC-64F1A05C77C1}"/>
              </a:ext>
            </a:extLst>
          </p:cNvPr>
          <p:cNvSpPr>
            <a:spLocks noGrp="1"/>
          </p:cNvSpPr>
          <p:nvPr>
            <p:ph type="title"/>
          </p:nvPr>
        </p:nvSpPr>
        <p:spPr>
          <a:xfrm>
            <a:off x="897345" y="1339580"/>
            <a:ext cx="6936663" cy="531900"/>
          </a:xfrm>
        </p:spPr>
        <p:txBody>
          <a:bodyPr/>
          <a:lstStyle/>
          <a:p>
            <a:r>
              <a:rPr lang="en-GB" b="0" dirty="0">
                <a:latin typeface="+mn-lt"/>
              </a:rPr>
              <a:t>Note the UKSC’s helpful confirmation that </a:t>
            </a:r>
            <a:r>
              <a:rPr lang="en-GB" dirty="0">
                <a:latin typeface="+mn-lt"/>
              </a:rPr>
              <a:t>criminal</a:t>
            </a:r>
            <a:r>
              <a:rPr lang="en-GB" b="0" dirty="0">
                <a:latin typeface="+mn-lt"/>
              </a:rPr>
              <a:t> liability is not limited to immediate landlords [37-38, 41]:</a:t>
            </a:r>
          </a:p>
        </p:txBody>
      </p:sp>
      <p:sp>
        <p:nvSpPr>
          <p:cNvPr id="6" name="Subtitle 5">
            <a:extLst>
              <a:ext uri="{FF2B5EF4-FFF2-40B4-BE49-F238E27FC236}">
                <a16:creationId xmlns:a16="http://schemas.microsoft.com/office/drawing/2014/main" id="{AA1461C1-6609-B03D-7349-5A015F5D1FB9}"/>
              </a:ext>
            </a:extLst>
          </p:cNvPr>
          <p:cNvSpPr>
            <a:spLocks noGrp="1"/>
          </p:cNvSpPr>
          <p:nvPr>
            <p:ph type="subTitle" idx="1"/>
          </p:nvPr>
        </p:nvSpPr>
        <p:spPr>
          <a:xfrm>
            <a:off x="1444500" y="2260465"/>
            <a:ext cx="6255000" cy="835500"/>
          </a:xfrm>
        </p:spPr>
        <p:txBody>
          <a:bodyPr/>
          <a:lstStyle/>
          <a:p>
            <a:r>
              <a:rPr lang="en-GB" dirty="0"/>
              <a:t>“… plainly, a superior landlord may commit any of the relevant offences and, in some situations, a superior landlord may be the only person committing the relevant offence… </a:t>
            </a:r>
          </a:p>
          <a:p>
            <a:endParaRPr lang="en-GB" dirty="0"/>
          </a:p>
          <a:p>
            <a:r>
              <a:rPr lang="en-GB" dirty="0"/>
              <a:t>… Most of the relevant offences can also be committed by persons who are not landlords, in particular property agents. …” </a:t>
            </a:r>
          </a:p>
        </p:txBody>
      </p:sp>
    </p:spTree>
    <p:extLst>
      <p:ext uri="{BB962C8B-B14F-4D97-AF65-F5344CB8AC3E}">
        <p14:creationId xmlns:p14="http://schemas.microsoft.com/office/powerpoint/2010/main" val="1701862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7FB1BE5-334F-7A19-650C-98E52CDB0DAF}"/>
              </a:ext>
            </a:extLst>
          </p:cNvPr>
          <p:cNvSpPr>
            <a:spLocks noGrp="1"/>
          </p:cNvSpPr>
          <p:nvPr>
            <p:ph type="title"/>
          </p:nvPr>
        </p:nvSpPr>
        <p:spPr/>
        <p:txBody>
          <a:bodyPr/>
          <a:lstStyle/>
          <a:p>
            <a:r>
              <a:rPr lang="en-GB" dirty="0"/>
              <a:t>Adequacy of reasons in s.249A notices</a:t>
            </a:r>
          </a:p>
        </p:txBody>
      </p:sp>
      <p:sp>
        <p:nvSpPr>
          <p:cNvPr id="8" name="Text Placeholder 7">
            <a:extLst>
              <a:ext uri="{FF2B5EF4-FFF2-40B4-BE49-F238E27FC236}">
                <a16:creationId xmlns:a16="http://schemas.microsoft.com/office/drawing/2014/main" id="{A923E6AE-3191-11F1-51A4-948888A8DAC2}"/>
              </a:ext>
            </a:extLst>
          </p:cNvPr>
          <p:cNvSpPr>
            <a:spLocks noGrp="1"/>
          </p:cNvSpPr>
          <p:nvPr>
            <p:ph type="body" sz="quarter" idx="10"/>
          </p:nvPr>
        </p:nvSpPr>
        <p:spPr/>
        <p:txBody>
          <a:bodyPr/>
          <a:lstStyle/>
          <a:p>
            <a:r>
              <a:rPr lang="en-GB" dirty="0"/>
              <a:t>2</a:t>
            </a:r>
          </a:p>
        </p:txBody>
      </p:sp>
    </p:spTree>
    <p:extLst>
      <p:ext uri="{BB962C8B-B14F-4D97-AF65-F5344CB8AC3E}">
        <p14:creationId xmlns:p14="http://schemas.microsoft.com/office/powerpoint/2010/main" val="2535763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88A4D7-E9C9-43C6-15B4-CAD01C8AB40F}"/>
              </a:ext>
            </a:extLst>
          </p:cNvPr>
          <p:cNvSpPr>
            <a:spLocks noGrp="1"/>
          </p:cNvSpPr>
          <p:nvPr>
            <p:ph type="body" sz="quarter" idx="10"/>
          </p:nvPr>
        </p:nvSpPr>
        <p:spPr>
          <a:xfrm>
            <a:off x="719850" y="1640732"/>
            <a:ext cx="7718550" cy="2989771"/>
          </a:xfrm>
        </p:spPr>
        <p:txBody>
          <a:bodyPr/>
          <a:lstStyle/>
          <a:p>
            <a:pPr marL="285750" indent="-285750">
              <a:buFont typeface="Arial" panose="020B0604020202020204" pitchFamily="34" charset="0"/>
              <a:buChar char="•"/>
            </a:pPr>
            <a:r>
              <a:rPr lang="en-GB" sz="1400" dirty="0"/>
              <a:t>When imposing a financial penalty for a “</a:t>
            </a:r>
            <a:r>
              <a:rPr lang="en-GB" sz="1400" i="1" dirty="0"/>
              <a:t>relevant housing offence”</a:t>
            </a:r>
            <a:r>
              <a:rPr lang="en-GB" sz="1400" dirty="0"/>
              <a:t>, LHA must follow the procedures laid down by Schedule 13A Housing Act 2004: s.249A(6)</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Notice of Intent must set out “</a:t>
            </a:r>
            <a:r>
              <a:rPr lang="en-GB" sz="1400" i="1" dirty="0"/>
              <a:t>the reasons for proposing to impose the financial penalty”</a:t>
            </a:r>
            <a:r>
              <a:rPr lang="en-GB" sz="1400" dirty="0"/>
              <a:t>: para. 3(b), Sch. 13A</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Final Notice must set out “</a:t>
            </a:r>
            <a:r>
              <a:rPr lang="en-GB" sz="1400" i="1" dirty="0"/>
              <a:t>the reasons for imposing the penalty”</a:t>
            </a:r>
            <a:r>
              <a:rPr lang="en-GB" sz="1400" dirty="0"/>
              <a:t>: para. 8(b), Sch. 13A</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FTT has power on appeal to “</a:t>
            </a:r>
            <a:r>
              <a:rPr lang="en-GB" sz="1400" i="1" dirty="0"/>
              <a:t>confirm, </a:t>
            </a:r>
            <a:r>
              <a:rPr lang="en-GB" sz="1400" b="1" i="1" dirty="0"/>
              <a:t>vary</a:t>
            </a:r>
            <a:r>
              <a:rPr lang="en-GB" sz="1400" i="1" dirty="0"/>
              <a:t> or cancel the final notice”: </a:t>
            </a:r>
            <a:r>
              <a:rPr lang="en-GB" sz="1400" dirty="0"/>
              <a:t>para. 10(4), Sch. 13A</a:t>
            </a:r>
          </a:p>
        </p:txBody>
      </p:sp>
      <p:sp>
        <p:nvSpPr>
          <p:cNvPr id="3" name="Text Placeholder 2">
            <a:extLst>
              <a:ext uri="{FF2B5EF4-FFF2-40B4-BE49-F238E27FC236}">
                <a16:creationId xmlns:a16="http://schemas.microsoft.com/office/drawing/2014/main" id="{1FC15B8C-160C-9009-1CCE-7445305DCE0D}"/>
              </a:ext>
            </a:extLst>
          </p:cNvPr>
          <p:cNvSpPr>
            <a:spLocks noGrp="1"/>
          </p:cNvSpPr>
          <p:nvPr>
            <p:ph type="body" sz="quarter" idx="12"/>
          </p:nvPr>
        </p:nvSpPr>
        <p:spPr/>
        <p:txBody>
          <a:bodyPr/>
          <a:lstStyle/>
          <a:p>
            <a:r>
              <a:rPr lang="en-GB" dirty="0"/>
              <a:t>Adequacy of reasons in s.249A notices</a:t>
            </a:r>
          </a:p>
        </p:txBody>
      </p:sp>
    </p:spTree>
    <p:extLst>
      <p:ext uri="{BB962C8B-B14F-4D97-AF65-F5344CB8AC3E}">
        <p14:creationId xmlns:p14="http://schemas.microsoft.com/office/powerpoint/2010/main" val="357371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88A4D7-E9C9-43C6-15B4-CAD01C8AB40F}"/>
              </a:ext>
            </a:extLst>
          </p:cNvPr>
          <p:cNvSpPr>
            <a:spLocks noGrp="1"/>
          </p:cNvSpPr>
          <p:nvPr>
            <p:ph type="body" sz="quarter" idx="10"/>
          </p:nvPr>
        </p:nvSpPr>
        <p:spPr/>
        <p:txBody>
          <a:bodyPr/>
          <a:lstStyle/>
          <a:p>
            <a:endParaRPr lang="en-GB" sz="800" dirty="0"/>
          </a:p>
          <a:p>
            <a:pPr marL="171450" indent="-171450">
              <a:buFont typeface="Arial" panose="020B0604020202020204" pitchFamily="34" charset="0"/>
              <a:buChar char="•"/>
            </a:pPr>
            <a:r>
              <a:rPr lang="en-GB" sz="1400" dirty="0"/>
              <a:t>Standard of adequate reasons: must be sufficient so that recipient can (i) understand the conduct said to amount to the housing offence; and (ii) respond with representations [50]</a:t>
            </a:r>
          </a:p>
          <a:p>
            <a:pPr marL="171450" indent="-171450">
              <a:buFont typeface="Arial" panose="020B0604020202020204" pitchFamily="34" charset="0"/>
              <a:buChar char="•"/>
            </a:pPr>
            <a:endParaRPr lang="en-GB" sz="1400" dirty="0"/>
          </a:p>
          <a:p>
            <a:pPr marL="171450" indent="-171450">
              <a:buFont typeface="Arial" panose="020B0604020202020204" pitchFamily="34" charset="0"/>
              <a:buChar char="•"/>
            </a:pPr>
            <a:r>
              <a:rPr lang="en-GB" sz="1400" dirty="0"/>
              <a:t>No prescribed form or guidance, nor any technical standard, applies [49] </a:t>
            </a:r>
          </a:p>
          <a:p>
            <a:endParaRPr lang="en-GB" sz="1400" dirty="0"/>
          </a:p>
          <a:p>
            <a:pPr marL="171450" indent="-171450">
              <a:buFont typeface="Arial" panose="020B0604020202020204" pitchFamily="34" charset="0"/>
              <a:buChar char="•"/>
            </a:pPr>
            <a:r>
              <a:rPr lang="en-GB" sz="1400" dirty="0"/>
              <a:t>Even </a:t>
            </a:r>
            <a:r>
              <a:rPr lang="en-GB" sz="1400" b="1" dirty="0"/>
              <a:t>if</a:t>
            </a:r>
            <a:r>
              <a:rPr lang="en-GB" sz="1400" dirty="0"/>
              <a:t> inadequate, does </a:t>
            </a:r>
            <a:r>
              <a:rPr lang="en-GB" sz="1400" b="1" dirty="0"/>
              <a:t>not</a:t>
            </a:r>
            <a:r>
              <a:rPr lang="en-GB" sz="1400" dirty="0"/>
              <a:t> automatically render the NOI or FN null and void – the question is whether the recipient has been materially prejudiced by the failure [73-74, 77]</a:t>
            </a:r>
          </a:p>
          <a:p>
            <a:pPr marL="171450" indent="-171450">
              <a:buFont typeface="Arial" panose="020B0604020202020204" pitchFamily="34" charset="0"/>
              <a:buChar char="•"/>
            </a:pPr>
            <a:endParaRPr lang="en-GB" sz="1400" dirty="0"/>
          </a:p>
          <a:p>
            <a:pPr marL="171450" indent="-171450">
              <a:buFont typeface="Arial" panose="020B0604020202020204" pitchFamily="34" charset="0"/>
              <a:buChar char="•"/>
            </a:pPr>
            <a:r>
              <a:rPr lang="en-GB" sz="1400" i="1" u="sng" dirty="0"/>
              <a:t>R v Home Sec ex p. </a:t>
            </a:r>
            <a:r>
              <a:rPr lang="en-GB" sz="1400" i="1" u="sng" dirty="0" err="1"/>
              <a:t>Jeyeanthan</a:t>
            </a:r>
            <a:r>
              <a:rPr lang="en-GB" sz="1400" dirty="0"/>
              <a:t> [2000] 1 WLR 354: where a statute does not prescribe  consequences for a breach of its provisions, consider the statutory objectives and whether Parliament intended the breach to be fatal. If not: (i) has there been “substantial” compliance? (ii) has there been prejudice as a result? (iii) where lies the overall balance?  </a:t>
            </a:r>
            <a:endParaRPr lang="en-GB" sz="1400" i="1" u="sng" dirty="0"/>
          </a:p>
        </p:txBody>
      </p:sp>
      <p:sp>
        <p:nvSpPr>
          <p:cNvPr id="3" name="Text Placeholder 2">
            <a:extLst>
              <a:ext uri="{FF2B5EF4-FFF2-40B4-BE49-F238E27FC236}">
                <a16:creationId xmlns:a16="http://schemas.microsoft.com/office/drawing/2014/main" id="{1FC15B8C-160C-9009-1CCE-7445305DCE0D}"/>
              </a:ext>
            </a:extLst>
          </p:cNvPr>
          <p:cNvSpPr>
            <a:spLocks noGrp="1"/>
          </p:cNvSpPr>
          <p:nvPr>
            <p:ph type="body" sz="quarter" idx="12"/>
          </p:nvPr>
        </p:nvSpPr>
        <p:spPr/>
        <p:txBody>
          <a:bodyPr/>
          <a:lstStyle/>
          <a:p>
            <a:r>
              <a:rPr lang="en-GB" i="1" dirty="0"/>
              <a:t>Younis v Waltham Forest LBC </a:t>
            </a:r>
            <a:r>
              <a:rPr lang="en-GB" dirty="0"/>
              <a:t>[2019] UKUT 362 (LC)</a:t>
            </a:r>
            <a:endParaRPr lang="en-GB" i="1" dirty="0"/>
          </a:p>
        </p:txBody>
      </p:sp>
    </p:spTree>
    <p:extLst>
      <p:ext uri="{BB962C8B-B14F-4D97-AF65-F5344CB8AC3E}">
        <p14:creationId xmlns:p14="http://schemas.microsoft.com/office/powerpoint/2010/main" val="3744030777"/>
      </p:ext>
    </p:extLst>
  </p:cSld>
  <p:clrMapOvr>
    <a:masterClrMapping/>
  </p:clrMapOvr>
</p:sld>
</file>

<file path=ppt/theme/theme1.xml><?xml version="1.0" encoding="utf-8"?>
<a:theme xmlns:a="http://schemas.openxmlformats.org/drawingml/2006/main" name="Minimalist Business Basic Template by Slidesgo">
  <a:themeElements>
    <a:clrScheme name="Custom 15">
      <a:dk1>
        <a:srgbClr val="182B2A"/>
      </a:dk1>
      <a:lt1>
        <a:srgbClr val="FFFFFF"/>
      </a:lt1>
      <a:dk2>
        <a:srgbClr val="2C4444"/>
      </a:dk2>
      <a:lt2>
        <a:srgbClr val="C6DADA"/>
      </a:lt2>
      <a:accent1>
        <a:srgbClr val="2C4444"/>
      </a:accent1>
      <a:accent2>
        <a:srgbClr val="FF5AA4"/>
      </a:accent2>
      <a:accent3>
        <a:srgbClr val="8E0040"/>
      </a:accent3>
      <a:accent4>
        <a:srgbClr val="182B2A"/>
      </a:accent4>
      <a:accent5>
        <a:srgbClr val="567A78"/>
      </a:accent5>
      <a:accent6>
        <a:srgbClr val="FFABD1"/>
      </a:accent6>
      <a:hlink>
        <a:srgbClr val="FF5AA4"/>
      </a:hlink>
      <a:folHlink>
        <a:srgbClr val="8E0040"/>
      </a:folHlink>
    </a:clrScheme>
    <a:fontScheme name="Custom 4">
      <a:majorFont>
        <a:latin typeface="montserrat"/>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823</TotalTime>
  <Words>3535</Words>
  <Application>Microsoft Macintosh PowerPoint</Application>
  <PresentationFormat>On-screen Show (16:9)</PresentationFormat>
  <Paragraphs>233</Paragraphs>
  <Slides>32</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Open Sans</vt:lpstr>
      <vt:lpstr>Roboto</vt:lpstr>
      <vt:lpstr>Montserrat</vt:lpstr>
      <vt:lpstr>Roboto</vt:lpstr>
      <vt:lpstr>Montserrat</vt:lpstr>
      <vt:lpstr>Minimalist Business Basic Template by Slidesgo</vt:lpstr>
      <vt:lpstr>PowerPoint Presentation</vt:lpstr>
      <vt:lpstr>PowerPoint Presentation</vt:lpstr>
      <vt:lpstr>Rakusen v Jepsen [2023] UKSC 9  </vt:lpstr>
      <vt:lpstr>PowerPoint Presentation</vt:lpstr>
      <vt:lpstr>PowerPoint Presentation</vt:lpstr>
      <vt:lpstr>Note the UKSC’s helpful confirmation that criminal liability is not limited to immediate landlords [37-38, 41]:</vt:lpstr>
      <vt:lpstr>Adequacy of reasons in s.249A notices</vt:lpstr>
      <vt:lpstr>PowerPoint Presentation</vt:lpstr>
      <vt:lpstr>PowerPoint Presentation</vt:lpstr>
      <vt:lpstr>PowerPoint Presentation</vt:lpstr>
      <vt:lpstr>PowerPoint Presentation</vt:lpstr>
      <vt:lpstr>Global Guardians Management Ltd v Hounslow</vt:lpstr>
      <vt:lpstr>PowerPoint Presentation</vt:lpstr>
      <vt:lpstr>PowerPoint Presentation</vt:lpstr>
      <vt:lpstr>PowerPoint Presentation</vt:lpstr>
      <vt:lpstr>PowerPoint Presentation</vt:lpstr>
      <vt:lpstr>PowerPoint Presentation</vt:lpstr>
      <vt:lpstr>PowerPoint Presentation</vt:lpstr>
      <vt:lpstr>Banning orders</vt:lpstr>
      <vt:lpstr>PowerPoint Presentation</vt:lpstr>
      <vt:lpstr>PowerPoint Presentation</vt:lpstr>
      <vt:lpstr>PowerPoint Presentation</vt:lpstr>
      <vt:lpstr>249A penalties</vt:lpstr>
      <vt:lpstr>PowerPoint Presentation</vt:lpstr>
      <vt:lpstr>PowerPoint Presentation</vt:lpstr>
      <vt:lpstr>Sch.5 para.34 HA 2004</vt:lpstr>
      <vt:lpstr>PowerPoint Presentation</vt:lpstr>
      <vt:lpstr>Asylum seekers; HMOs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Minimalist Business Basic Template</dc:title>
  <dc:creator>Manuel Dominguez</dc:creator>
  <cp:lastModifiedBy>Riccardo Calzavara</cp:lastModifiedBy>
  <cp:revision>7</cp:revision>
  <dcterms:modified xsi:type="dcterms:W3CDTF">2023-06-22T20:03:53Z</dcterms:modified>
</cp:coreProperties>
</file>